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1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E0A44-04D0-2649-9C8E-F9C86283B85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62122-D024-6147-8059-6ADAFDB4A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7354-0B07-244D-B0C6-99323E8A2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0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7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4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5E-A011-E14E-A21F-4719A4F49C75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6968-9564-9D42-AA3E-313E4231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hyperlink" Target="/Applications/Mail.app" TargetMode="External"/><Relationship Id="rId5" Type="http://schemas.openxmlformats.org/officeDocument/2006/relationships/hyperlink" Target="/Applications/Safari.app" TargetMode="External"/><Relationship Id="rId6" Type="http://schemas.openxmlformats.org/officeDocument/2006/relationships/image" Target="../media/image1.png"/><Relationship Id="rId7" Type="http://schemas.openxmlformats.org/officeDocument/2006/relationships/hyperlink" Target="file://localhost/Users/Giovanni/Desktop/Gi-OS%20/GAMR.pptx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" y="0"/>
            <a:ext cx="9137470" cy="5715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42908" y="20820"/>
            <a:ext cx="7794562" cy="5694180"/>
            <a:chOff x="2339752" y="0"/>
            <a:chExt cx="6804248" cy="514350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3419872" y="699542"/>
              <a:ext cx="5724128" cy="4443958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91880" y="0"/>
              <a:ext cx="1944216" cy="5143500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55976" y="0"/>
              <a:ext cx="1080120" cy="5143500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444208" y="0"/>
              <a:ext cx="360040" cy="5143500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84115" y="0"/>
              <a:ext cx="3156804" cy="5143500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39752" y="0"/>
              <a:ext cx="6045729" cy="5143500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940152" y="0"/>
              <a:ext cx="0" cy="5143500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524074" y="0"/>
              <a:ext cx="4424190" cy="5143500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736169" y="0"/>
              <a:ext cx="159867" cy="5143500"/>
            </a:xfrm>
            <a:prstGeom prst="line">
              <a:avLst/>
            </a:prstGeom>
            <a:ln>
              <a:solidFill>
                <a:srgbClr val="006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0" y="0"/>
            <a:ext cx="9144000" cy="728711"/>
          </a:xfrm>
          <a:prstGeom prst="rect">
            <a:avLst/>
          </a:prstGeom>
          <a:solidFill>
            <a:schemeClr val="accent3">
              <a:alpha val="6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797" y="-1076"/>
            <a:ext cx="728709" cy="749508"/>
            <a:chOff x="19797" y="-1076"/>
            <a:chExt cx="728709" cy="749508"/>
          </a:xfrm>
        </p:grpSpPr>
        <p:sp>
          <p:nvSpPr>
            <p:cNvPr id="9" name="Frame 8"/>
            <p:cNvSpPr/>
            <p:nvPr/>
          </p:nvSpPr>
          <p:spPr>
            <a:xfrm>
              <a:off x="312304" y="104098"/>
              <a:ext cx="301894" cy="520492"/>
            </a:xfrm>
            <a:prstGeom prst="fram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>
              <a:off x="93690" y="364344"/>
              <a:ext cx="218614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hlinkClick r:id="rId3" action="ppaction://hlinksldjump"/>
            </p:cNvPr>
            <p:cNvSpPr/>
            <p:nvPr/>
          </p:nvSpPr>
          <p:spPr>
            <a:xfrm>
              <a:off x="19797" y="-1076"/>
              <a:ext cx="728709" cy="7495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0"/>
                  </a:schemeClr>
                </a:gs>
                <a:gs pos="80000">
                  <a:schemeClr val="accent1">
                    <a:shade val="93000"/>
                    <a:satMod val="130000"/>
                    <a:alpha val="0"/>
                  </a:schemeClr>
                </a:gs>
                <a:gs pos="100000">
                  <a:schemeClr val="accent1">
                    <a:shade val="94000"/>
                    <a:satMod val="135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hlinkClick r:id="rId4" action="ppaction://program" highlightClick="1"/>
          </p:cNvPr>
          <p:cNvSpPr/>
          <p:nvPr/>
        </p:nvSpPr>
        <p:spPr>
          <a:xfrm>
            <a:off x="1457418" y="949739"/>
            <a:ext cx="1640298" cy="965729"/>
          </a:xfrm>
          <a:prstGeom prst="rect">
            <a:avLst/>
          </a:prstGeom>
          <a:solidFill>
            <a:schemeClr val="bg2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Mail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2" name="Rectangle 21">
            <a:hlinkClick r:id="rId5" action="ppaction://program" highlightClick="1"/>
          </p:cNvPr>
          <p:cNvSpPr/>
          <p:nvPr/>
        </p:nvSpPr>
        <p:spPr>
          <a:xfrm>
            <a:off x="272915" y="949739"/>
            <a:ext cx="965891" cy="965729"/>
          </a:xfrm>
          <a:prstGeom prst="rect">
            <a:avLst/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Safari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0253" y="2212244"/>
            <a:ext cx="1707262" cy="1134672"/>
            <a:chOff x="2717044" y="3404017"/>
            <a:chExt cx="2303546" cy="1439472"/>
          </a:xfrm>
        </p:grpSpPr>
        <p:sp>
          <p:nvSpPr>
            <p:cNvPr id="24" name="Rectangle 23"/>
            <p:cNvSpPr/>
            <p:nvPr/>
          </p:nvSpPr>
          <p:spPr>
            <a:xfrm>
              <a:off x="2717044" y="3404017"/>
              <a:ext cx="1998746" cy="1134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69444" y="3556417"/>
              <a:ext cx="1998746" cy="1134672"/>
            </a:xfrm>
            <a:prstGeom prst="rect">
              <a:avLst/>
            </a:prstGeom>
            <a:solidFill>
              <a:srgbClr val="FFFF00">
                <a:alpha val="8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" action="ppaction://noaction"/>
            </p:cNvPr>
            <p:cNvSpPr/>
            <p:nvPr/>
          </p:nvSpPr>
          <p:spPr>
            <a:xfrm>
              <a:off x="3021844" y="3708817"/>
              <a:ext cx="1998746" cy="11346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Projects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05346" y="144459"/>
            <a:ext cx="1077551" cy="749553"/>
            <a:chOff x="1605346" y="144459"/>
            <a:chExt cx="1077551" cy="749553"/>
          </a:xfrm>
        </p:grpSpPr>
        <p:sp>
          <p:nvSpPr>
            <p:cNvPr id="28" name="TextBox 27"/>
            <p:cNvSpPr txBox="1"/>
            <p:nvPr/>
          </p:nvSpPr>
          <p:spPr>
            <a:xfrm>
              <a:off x="1605346" y="144459"/>
              <a:ext cx="571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Zz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z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hlinkClick r:id="" action="ppaction://noaction"/>
            </p:cNvPr>
            <p:cNvSpPr/>
            <p:nvPr/>
          </p:nvSpPr>
          <p:spPr>
            <a:xfrm>
              <a:off x="1819419" y="144459"/>
              <a:ext cx="863478" cy="74955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0"/>
                  </a:schemeClr>
                </a:gs>
                <a:gs pos="80000">
                  <a:schemeClr val="accent1">
                    <a:shade val="93000"/>
                    <a:satMod val="130000"/>
                    <a:alpha val="0"/>
                  </a:schemeClr>
                </a:gs>
                <a:gs pos="100000">
                  <a:schemeClr val="accent1">
                    <a:shade val="94000"/>
                    <a:satMod val="135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hlinkClick r:id="" action="ppaction://noaction"/>
          </p:cNvPr>
          <p:cNvSpPr/>
          <p:nvPr/>
        </p:nvSpPr>
        <p:spPr>
          <a:xfrm>
            <a:off x="3251443" y="949739"/>
            <a:ext cx="1638461" cy="965729"/>
          </a:xfrm>
          <a:prstGeom prst="rect">
            <a:avLst/>
          </a:prstGeom>
          <a:solidFill>
            <a:schemeClr val="accent6">
              <a:lumMod val="75000"/>
              <a:alpha val="7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venir Book"/>
              <a:cs typeface="Avenir Book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51443" y="949739"/>
            <a:ext cx="1638461" cy="418795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527698" y="10015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Calendar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52" name="Date Placeholder 16"/>
          <p:cNvSpPr txBox="1">
            <a:spLocks/>
          </p:cNvSpPr>
          <p:nvPr/>
        </p:nvSpPr>
        <p:spPr>
          <a:xfrm>
            <a:off x="3581718" y="1480957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Today Is</a:t>
            </a:r>
          </a:p>
          <a:p>
            <a:fld id="{51BE62BE-EC83-2D4F-8AC7-898B777935BA}" type="datetime1">
              <a:rPr lang="en-US" sz="1600" smtClean="0">
                <a:solidFill>
                  <a:srgbClr val="FFFFFF"/>
                </a:solidFill>
                <a:latin typeface="Avenir Book"/>
                <a:cs typeface="Avenir Book"/>
              </a:rPr>
              <a:pPr/>
              <a:t>4/21/14</a:t>
            </a:fld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5101785" y="949739"/>
            <a:ext cx="1688854" cy="978424"/>
          </a:xfrm>
          <a:prstGeom prst="rect">
            <a:avLst/>
          </a:prstGeom>
          <a:solidFill>
            <a:schemeClr val="accent3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53" name="Rectangle 52">
            <a:hlinkClick r:id="" action="ppaction://noaction"/>
          </p:cNvPr>
          <p:cNvSpPr/>
          <p:nvPr/>
        </p:nvSpPr>
        <p:spPr>
          <a:xfrm>
            <a:off x="7041567" y="949739"/>
            <a:ext cx="1688854" cy="978424"/>
          </a:xfrm>
          <a:prstGeom prst="rect">
            <a:avLst/>
          </a:prstGeom>
          <a:solidFill>
            <a:schemeClr val="accent5">
              <a:lumMod val="7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pic>
        <p:nvPicPr>
          <p:cNvPr id="55" name="Picture 54" descr="power off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3" y="81957"/>
            <a:ext cx="515588" cy="528754"/>
          </a:xfrm>
          <a:prstGeom prst="rect">
            <a:avLst/>
          </a:prstGeom>
        </p:spPr>
      </p:pic>
      <p:sp>
        <p:nvSpPr>
          <p:cNvPr id="8" name="Rectangle 7">
            <a:hlinkClick r:id="" action="ppaction://noaction"/>
          </p:cNvPr>
          <p:cNvSpPr/>
          <p:nvPr/>
        </p:nvSpPr>
        <p:spPr>
          <a:xfrm>
            <a:off x="731228" y="10409"/>
            <a:ext cx="728709" cy="72871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hlinkClick r:id="rId7" action="ppaction://hlinkpres?slideindex=1&amp;slidetitle=PowerPoint Presentation"/>
          </p:cNvPr>
          <p:cNvSpPr/>
          <p:nvPr/>
        </p:nvSpPr>
        <p:spPr>
          <a:xfrm>
            <a:off x="7041567" y="2080563"/>
            <a:ext cx="1688854" cy="978424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8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xmlns:p14="http://schemas.microsoft.com/office/powerpoint/2010/main" advClick="0" advTm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715000"/>
            <a:chOff x="2339752" y="0"/>
            <a:chExt cx="6804248" cy="5143500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3419872" y="699542"/>
              <a:ext cx="5724128" cy="4443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491880" y="0"/>
              <a:ext cx="1944216" cy="51435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355976" y="0"/>
              <a:ext cx="1080120" cy="51435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444208" y="0"/>
              <a:ext cx="360040" cy="51435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84115" y="0"/>
              <a:ext cx="3156804" cy="51435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339752" y="0"/>
              <a:ext cx="6045729" cy="5143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940152" y="0"/>
              <a:ext cx="0" cy="51435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2524074" y="0"/>
              <a:ext cx="4424190" cy="51435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736169" y="0"/>
              <a:ext cx="159867" cy="5143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6350582" y="3870208"/>
            <a:ext cx="2465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venir Next Regular"/>
                <a:cs typeface="Avenir Next Regular"/>
              </a:rPr>
              <a:t>GAMR</a:t>
            </a:r>
            <a:endParaRPr lang="en-US" sz="6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59157524"/>
      </p:ext>
    </p:extLst>
  </p:cSld>
  <p:clrMapOvr>
    <a:masterClrMapping/>
  </p:clrMapOvr>
  <p:transition xmlns:p14="http://schemas.microsoft.com/office/powerpoint/2010/main" spd="slow" advClick="0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715000"/>
            <a:chOff x="2339752" y="0"/>
            <a:chExt cx="6804248" cy="5143500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3419872" y="699542"/>
              <a:ext cx="5724128" cy="4443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491880" y="0"/>
              <a:ext cx="1944216" cy="51435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355976" y="0"/>
              <a:ext cx="1080120" cy="51435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444208" y="0"/>
              <a:ext cx="360040" cy="51435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84115" y="0"/>
              <a:ext cx="3156804" cy="51435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339752" y="0"/>
              <a:ext cx="6045729" cy="5143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940152" y="0"/>
              <a:ext cx="0" cy="51435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2524074" y="0"/>
              <a:ext cx="4424190" cy="51435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736169" y="0"/>
              <a:ext cx="159867" cy="5143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2928438" y="-37982"/>
            <a:ext cx="2465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venir Next Regular"/>
                <a:cs typeface="Avenir Next Regular"/>
              </a:rPr>
              <a:t>GAMR</a:t>
            </a:r>
            <a:endParaRPr lang="en-US" sz="6000" dirty="0">
              <a:latin typeface="Avenir Next Regular"/>
              <a:cs typeface="Avenir Next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75" y="1717623"/>
            <a:ext cx="69601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venir Next Regular"/>
                <a:cs typeface="Avenir Next Regular"/>
              </a:rPr>
              <a:t>No Games Yet!</a:t>
            </a:r>
          </a:p>
          <a:p>
            <a:r>
              <a:rPr lang="en-US" sz="4400" dirty="0" smtClean="0">
                <a:latin typeface="Avenir Next Regular"/>
                <a:cs typeface="Avenir Next Regular"/>
              </a:rPr>
              <a:t>Coming In Future Updates</a:t>
            </a:r>
            <a:endParaRPr lang="en-US" sz="4400" dirty="0">
              <a:latin typeface="Avenir Next Regular"/>
              <a:cs typeface="Avenir Next Regular"/>
            </a:endParaRPr>
          </a:p>
        </p:txBody>
      </p:sp>
      <p:sp>
        <p:nvSpPr>
          <p:cNvPr id="15" name="Isosceles Triangle 14">
            <a:hlinkClick r:id="" action="ppaction://hlinkshowjump?jump=endshow"/>
          </p:cNvPr>
          <p:cNvSpPr/>
          <p:nvPr/>
        </p:nvSpPr>
        <p:spPr>
          <a:xfrm rot="16200000">
            <a:off x="240428" y="8614"/>
            <a:ext cx="439417" cy="616165"/>
          </a:xfrm>
          <a:prstGeom prst="triangle">
            <a:avLst/>
          </a:prstGeom>
          <a:solidFill>
            <a:srgbClr val="E46C0A">
              <a:alpha val="59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1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Macintosh PowerPoint</Application>
  <PresentationFormat>On-screen Show (16:10)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 Lupo</dc:creator>
  <cp:lastModifiedBy>Gio Lupo</cp:lastModifiedBy>
  <cp:revision>5</cp:revision>
  <dcterms:created xsi:type="dcterms:W3CDTF">2014-04-21T22:50:44Z</dcterms:created>
  <dcterms:modified xsi:type="dcterms:W3CDTF">2014-04-21T23:26:12Z</dcterms:modified>
</cp:coreProperties>
</file>