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1" r:id="rId5"/>
    <p:sldId id="257" r:id="rId6"/>
    <p:sldId id="258" r:id="rId7"/>
    <p:sldId id="265" r:id="rId8"/>
    <p:sldId id="259" r:id="rId9"/>
    <p:sldId id="266" r:id="rId10"/>
    <p:sldId id="264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4C5D-E905-C847-9F9F-FE274693DCD1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C430-5743-3647-9213-0EE8A66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79AC-C534-3544-AD1A-47A55A724A9B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D006-8BB4-804C-B6C2-8DABED622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2.png"/><Relationship Id="rId7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8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xmlns:p14="http://schemas.microsoft.com/office/powerpoint/2010/main" spd="slow" advClick="0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35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archives</a:t>
            </a:r>
            <a:endParaRPr lang="en-US" dirty="0"/>
          </a:p>
        </p:txBody>
      </p:sp>
      <p:pic>
        <p:nvPicPr>
          <p:cNvPr id="3" name="Picture 2" descr="ico_003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115" y1="32730" x2="30115" y2="32730"/>
                        <a14:foregroundMark x1="20780" y1="25806" x2="27110" y2="32415"/>
                        <a14:foregroundMark x1="6905" y1="25964" x2="13299" y2="35956"/>
                        <a14:foregroundMark x1="6138" y1="45948" x2="12404" y2="55389"/>
                        <a14:foregroundMark x1="22634" y1="46105" x2="28453" y2="54445"/>
                        <a14:foregroundMark x1="28645" y1="44847" x2="31074" y2="51770"/>
                        <a14:foregroundMark x1="37660" y1="45397" x2="45780" y2="54996"/>
                        <a14:foregroundMark x1="56010" y1="45397" x2="60294" y2="55940"/>
                        <a14:foregroundMark x1="60934" y1="45161" x2="62916" y2="52714"/>
                        <a14:foregroundMark x1="71164" y1="44847" x2="73785" y2="54052"/>
                        <a14:foregroundMark x1="84910" y1="63493" x2="92327" y2="73171"/>
                        <a14:foregroundMark x1="70396" y1="64201" x2="77366" y2="74980"/>
                        <a14:foregroundMark x1="53517" y1="65146" x2="61509" y2="73721"/>
                        <a14:foregroundMark x1="37404" y1="66562" x2="46100" y2="74036"/>
                        <a14:foregroundMark x1="21547" y1="64516" x2="29795" y2="75610"/>
                        <a14:foregroundMark x1="6266" y1="64359" x2="12276" y2="72777"/>
                        <a14:foregroundMark x1="54795" y1="24784" x2="57737" y2="35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83" y="0"/>
            <a:ext cx="703246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5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8776" y="3190483"/>
            <a:ext cx="18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-OS presents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398523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xmlns:p14="http://schemas.microsoft.com/office/powerpoint/2010/main" spd="slow" advClick="0" advTm="2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8776" y="3190483"/>
            <a:ext cx="18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-OS presents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408016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xmlns:p14="http://schemas.microsoft.com/office/powerpoint/2010/main" spd="slow" advClick="0" advTm="1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9990" y="3198830"/>
            <a:ext cx="144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GALILEO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300697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xmlns:p14="http://schemas.microsoft.com/office/powerpoint/2010/main" spd="slow" advClick="0" advTm="4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3380332" y="1499865"/>
            <a:ext cx="2395728" cy="2388152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80332" y="2371671"/>
            <a:ext cx="2395728" cy="304271"/>
          </a:xfrm>
        </p:spPr>
        <p:txBody>
          <a:bodyPr/>
          <a:lstStyle/>
          <a:p>
            <a:fld id="{DC52CC85-5924-A94D-A6F5-A9C9A8C1DF13}" type="datetime12">
              <a:rPr lang="en-US" sz="4400" smtClean="0">
                <a:latin typeface="Apple SD 산돌고딕 Neo 얇은체"/>
                <a:ea typeface="Apple SD 산돌고딕 Neo 얇은체"/>
                <a:cs typeface="Apple SD 산돌고딕 Neo 얇은체"/>
              </a:rPr>
              <a:t>7:58 PM</a:t>
            </a:fld>
            <a:endParaRPr lang="en-US" sz="4400" dirty="0"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234" y="31904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Click to log in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398061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80332" y="1499865"/>
            <a:ext cx="2395728" cy="2388152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2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xmlns:p14="http://schemas.microsoft.com/office/powerpoint/2010/main" spd="med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84684" cy="5715000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hlinkHover r:id="rId3" action="ppaction://hlinksldjump"/>
          </p:cNvPr>
          <p:cNvSpPr/>
          <p:nvPr/>
        </p:nvSpPr>
        <p:spPr>
          <a:xfrm rot="16200000">
            <a:off x="-14251" y="5222658"/>
            <a:ext cx="1013186" cy="984684"/>
          </a:xfrm>
          <a:prstGeom prst="triangle">
            <a:avLst/>
          </a:prstGeom>
          <a:solidFill>
            <a:srgbClr val="558ED5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_003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115" y1="32730" x2="30115" y2="32730"/>
                        <a14:foregroundMark x1="20780" y1="25806" x2="27110" y2="32415"/>
                        <a14:foregroundMark x1="6905" y1="25964" x2="13299" y2="35956"/>
                        <a14:foregroundMark x1="6138" y1="45948" x2="12404" y2="55389"/>
                        <a14:foregroundMark x1="22634" y1="46105" x2="28453" y2="54445"/>
                        <a14:foregroundMark x1="28645" y1="44847" x2="31074" y2="51770"/>
                        <a14:foregroundMark x1="37660" y1="45397" x2="45780" y2="54996"/>
                        <a14:foregroundMark x1="56010" y1="45397" x2="60294" y2="55940"/>
                        <a14:foregroundMark x1="60934" y1="45161" x2="62916" y2="52714"/>
                        <a14:foregroundMark x1="71164" y1="44847" x2="73785" y2="54052"/>
                        <a14:foregroundMark x1="84910" y1="63493" x2="92327" y2="73171"/>
                        <a14:foregroundMark x1="70396" y1="64201" x2="77366" y2="74980"/>
                        <a14:foregroundMark x1="53517" y1="65146" x2="61509" y2="73721"/>
                        <a14:foregroundMark x1="37404" y1="66562" x2="46100" y2="74036"/>
                        <a14:foregroundMark x1="21547" y1="64516" x2="29795" y2="75610"/>
                        <a14:foregroundMark x1="6266" y1="64359" x2="12276" y2="72777"/>
                        <a14:foregroundMark x1="54795" y1="24784" x2="57737" y2="35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67" t="21919" r="34991" b="59436"/>
          <a:stretch/>
        </p:blipFill>
        <p:spPr>
          <a:xfrm>
            <a:off x="1061833" y="-1"/>
            <a:ext cx="1036736" cy="10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84684" cy="5715000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hlinkClick r:id="rId3" action="ppaction://hlinksldjump"/>
          </p:cNvPr>
          <p:cNvSpPr/>
          <p:nvPr/>
        </p:nvSpPr>
        <p:spPr>
          <a:xfrm rot="16200000">
            <a:off x="-14251" y="5222658"/>
            <a:ext cx="1013186" cy="984684"/>
          </a:xfrm>
          <a:prstGeom prst="triangle">
            <a:avLst/>
          </a:prstGeom>
          <a:solidFill>
            <a:srgbClr val="558ED5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_003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115" y1="32730" x2="30115" y2="32730"/>
                        <a14:foregroundMark x1="20780" y1="25806" x2="27110" y2="32415"/>
                        <a14:foregroundMark x1="6905" y1="25964" x2="13299" y2="35956"/>
                        <a14:foregroundMark x1="6138" y1="45948" x2="12404" y2="55389"/>
                        <a14:foregroundMark x1="22634" y1="46105" x2="28453" y2="54445"/>
                        <a14:foregroundMark x1="28645" y1="44847" x2="31074" y2="51770"/>
                        <a14:foregroundMark x1="37660" y1="45397" x2="45780" y2="54996"/>
                        <a14:foregroundMark x1="56010" y1="45397" x2="60294" y2="55940"/>
                        <a14:foregroundMark x1="60934" y1="45161" x2="62916" y2="52714"/>
                        <a14:foregroundMark x1="71164" y1="44847" x2="73785" y2="54052"/>
                        <a14:foregroundMark x1="84910" y1="63493" x2="92327" y2="73171"/>
                        <a14:foregroundMark x1="70396" y1="64201" x2="77366" y2="74980"/>
                        <a14:foregroundMark x1="53517" y1="65146" x2="61509" y2="73721"/>
                        <a14:foregroundMark x1="37404" y1="66562" x2="46100" y2="74036"/>
                        <a14:foregroundMark x1="21547" y1="64516" x2="29795" y2="75610"/>
                        <a14:foregroundMark x1="6266" y1="64359" x2="12276" y2="72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28" t="59745" r="65929" b="21312"/>
          <a:stretch/>
        </p:blipFill>
        <p:spPr>
          <a:xfrm>
            <a:off x="-41640" y="4268033"/>
            <a:ext cx="1093064" cy="1082623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  <a:hlinkHover r:id="rId3" action="ppaction://hlinksldjump"/>
          </p:cNvPr>
          <p:cNvSpPr/>
          <p:nvPr/>
        </p:nvSpPr>
        <p:spPr>
          <a:xfrm>
            <a:off x="-41640" y="0"/>
            <a:ext cx="9185640" cy="5208407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hlinkHover r:id="rId3" action="ppaction://hlinksldjump"/>
          </p:cNvPr>
          <p:cNvSpPr/>
          <p:nvPr/>
        </p:nvSpPr>
        <p:spPr>
          <a:xfrm>
            <a:off x="984684" y="5208407"/>
            <a:ext cx="8159316" cy="6627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_003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0115" y1="32730" x2="30115" y2="32730"/>
                        <a14:foregroundMark x1="20780" y1="25806" x2="27110" y2="32415"/>
                        <a14:foregroundMark x1="6905" y1="25964" x2="13299" y2="35956"/>
                        <a14:foregroundMark x1="6138" y1="45948" x2="12404" y2="55389"/>
                        <a14:foregroundMark x1="22634" y1="46105" x2="28453" y2="54445"/>
                        <a14:foregroundMark x1="28645" y1="44847" x2="31074" y2="51770"/>
                        <a14:foregroundMark x1="37660" y1="45397" x2="45780" y2="54996"/>
                        <a14:foregroundMark x1="56010" y1="45397" x2="60294" y2="55940"/>
                        <a14:foregroundMark x1="60934" y1="45161" x2="62916" y2="52714"/>
                        <a14:foregroundMark x1="71164" y1="44847" x2="73785" y2="54052"/>
                        <a14:foregroundMark x1="84910" y1="63493" x2="92327" y2="73171"/>
                        <a14:foregroundMark x1="70396" y1="64201" x2="77366" y2="74980"/>
                        <a14:foregroundMark x1="53517" y1="65146" x2="61509" y2="73721"/>
                        <a14:foregroundMark x1="37404" y1="66562" x2="46100" y2="74036"/>
                        <a14:foregroundMark x1="21547" y1="64516" x2="29795" y2="75610"/>
                        <a14:foregroundMark x1="6266" y1="64359" x2="12276" y2="72777"/>
                        <a14:foregroundMark x1="54795" y1="24784" x2="57737" y2="35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67" t="21919" r="34991" b="59436"/>
          <a:stretch/>
        </p:blipFill>
        <p:spPr>
          <a:xfrm>
            <a:off x="1061833" y="-1"/>
            <a:ext cx="1036736" cy="10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706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84684" cy="5715000"/>
          </a:xfrm>
          <a:prstGeom prst="rect">
            <a:avLst/>
          </a:prstGeom>
          <a:solidFill>
            <a:schemeClr val="tx2">
              <a:lumMod val="60000"/>
              <a:lumOff val="40000"/>
              <a:alpha val="1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hlinkHover r:id="rId3" action="ppaction://hlinksldjump"/>
          </p:cNvPr>
          <p:cNvSpPr/>
          <p:nvPr/>
        </p:nvSpPr>
        <p:spPr>
          <a:xfrm rot="16200000">
            <a:off x="-14251" y="5222658"/>
            <a:ext cx="1013186" cy="984684"/>
          </a:xfrm>
          <a:prstGeom prst="triangle">
            <a:avLst/>
          </a:prstGeom>
          <a:solidFill>
            <a:srgbClr val="558ED5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_003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115" y1="32730" x2="30115" y2="32730"/>
                        <a14:foregroundMark x1="20780" y1="25806" x2="27110" y2="32415"/>
                        <a14:foregroundMark x1="6905" y1="25964" x2="13299" y2="35956"/>
                        <a14:foregroundMark x1="6138" y1="45948" x2="12404" y2="55389"/>
                        <a14:foregroundMark x1="22634" y1="46105" x2="28453" y2="54445"/>
                        <a14:foregroundMark x1="28645" y1="44847" x2="31074" y2="51770"/>
                        <a14:foregroundMark x1="37660" y1="45397" x2="45780" y2="54996"/>
                        <a14:foregroundMark x1="56010" y1="45397" x2="60294" y2="55940"/>
                        <a14:foregroundMark x1="60934" y1="45161" x2="62916" y2="52714"/>
                        <a14:foregroundMark x1="71164" y1="44847" x2="73785" y2="54052"/>
                        <a14:foregroundMark x1="84910" y1="63493" x2="92327" y2="73171"/>
                        <a14:foregroundMark x1="70396" y1="64201" x2="77366" y2="74980"/>
                        <a14:foregroundMark x1="53517" y1="65146" x2="61509" y2="73721"/>
                        <a14:foregroundMark x1="37404" y1="66562" x2="46100" y2="74036"/>
                        <a14:foregroundMark x1="21547" y1="64516" x2="29795" y2="75610"/>
                        <a14:foregroundMark x1="6266" y1="64359" x2="12276" y2="72777"/>
                        <a14:foregroundMark x1="54795" y1="24784" x2="57737" y2="35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67" t="21919" r="34991" b="59436"/>
          <a:stretch/>
        </p:blipFill>
        <p:spPr>
          <a:xfrm>
            <a:off x="-52052" y="-1"/>
            <a:ext cx="1036736" cy="10655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4684" y="0"/>
            <a:ext cx="8159316" cy="577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8691</TotalTime>
  <Words>16</Words>
  <Application>Microsoft Macintosh PowerPoint</Application>
  <PresentationFormat>On-screen Show (16:10)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lupo</dc:creator>
  <cp:lastModifiedBy>Giovanni lupo</cp:lastModifiedBy>
  <cp:revision>8</cp:revision>
  <dcterms:created xsi:type="dcterms:W3CDTF">2014-08-02T23:51:37Z</dcterms:created>
  <dcterms:modified xsi:type="dcterms:W3CDTF">2014-08-09T00:43:26Z</dcterms:modified>
</cp:coreProperties>
</file>