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-2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7FFA-BDEA-1841-8624-5A3E207F0C06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34BA-5D1A-1448-BA8D-2D2CDE11C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0069" y="2527542"/>
            <a:ext cx="7845797" cy="1609578"/>
            <a:chOff x="440069" y="2527542"/>
            <a:chExt cx="7845797" cy="1609578"/>
          </a:xfrm>
        </p:grpSpPr>
        <p:sp>
          <p:nvSpPr>
            <p:cNvPr id="11" name="Rectangle 10"/>
            <p:cNvSpPr/>
            <p:nvPr/>
          </p:nvSpPr>
          <p:spPr>
            <a:xfrm>
              <a:off x="440069" y="2527542"/>
              <a:ext cx="7845797" cy="16095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21703" y="2618178"/>
              <a:ext cx="1322086" cy="1350386"/>
              <a:chOff x="4892761" y="1899309"/>
              <a:chExt cx="1748903" cy="1785773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892761" y="1936230"/>
                <a:ext cx="1748903" cy="17488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122770" y="1899309"/>
                <a:ext cx="1300127" cy="1750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blipFill rotWithShape="0">
                      <a:blip r:embed="rId2">
                        <a:alphaModFix amt="94000"/>
                      </a:blip>
                      <a:stretch>
                        <a:fillRect/>
                      </a:stretch>
                    </a:blipFill>
                    <a:latin typeface="Avenir Heavy"/>
                    <a:cs typeface="Avenir Heavy"/>
                  </a:rPr>
                  <a:t>G</a:t>
                </a:r>
                <a:endParaRPr lang="en-US" sz="8000" dirty="0">
                  <a:blipFill rotWithShape="0">
                    <a:blip r:embed="rId2">
                      <a:alphaModFix amt="94000"/>
                    </a:blip>
                    <a:stretch>
                      <a:fillRect/>
                    </a:stretch>
                  </a:blipFill>
                  <a:latin typeface="Avenir Heavy"/>
                  <a:cs typeface="Avenir Heavy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08564" y="2897907"/>
              <a:ext cx="24160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pple SD 산돌고딕 Neo 얇은체"/>
                  <a:ea typeface="Apple SD 산돌고딕 Neo 얇은체"/>
                  <a:cs typeface="Apple SD 산돌고딕 Neo 얇은체"/>
                </a:rPr>
                <a:t>Here’s To the radicals</a:t>
              </a:r>
            </a:p>
            <a:p>
              <a:r>
                <a:rPr lang="en-US" sz="2800" dirty="0" smtClean="0">
                  <a:latin typeface="Apple SD 산돌고딕 Neo 얇은체"/>
                  <a:ea typeface="Apple SD 산돌고딕 Neo 얇은체"/>
                  <a:cs typeface="Apple SD 산돌고딕 Neo 얇은체"/>
                </a:rPr>
                <a:t>Gi-OS</a:t>
              </a:r>
              <a:endParaRPr lang="en-US" sz="2800" dirty="0">
                <a:latin typeface="Apple SD 산돌고딕 Neo 얇은체"/>
                <a:ea typeface="Apple SD 산돌고딕 Neo 얇은체"/>
                <a:cs typeface="Apple SD 산돌고딕 Neo 얇은체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17615" y="2897907"/>
              <a:ext cx="0" cy="800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83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 Lupo</dc:creator>
  <cp:lastModifiedBy>Gio Lupo</cp:lastModifiedBy>
  <cp:revision>2</cp:revision>
  <dcterms:created xsi:type="dcterms:W3CDTF">2014-05-01T13:04:51Z</dcterms:created>
  <dcterms:modified xsi:type="dcterms:W3CDTF">2014-05-01T13:31:44Z</dcterms:modified>
</cp:coreProperties>
</file>