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8F02-A3D9-41C3-A452-47E649849D9C}" type="datetimeFigureOut">
              <a:rPr lang="en-US" smtClean="0"/>
              <a:pPr/>
              <a:t>7/15/2010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D46F-515B-4129-8B2F-F19ACCE358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8F02-A3D9-41C3-A452-47E649849D9C}" type="datetimeFigureOut">
              <a:rPr lang="en-US" smtClean="0"/>
              <a:pPr/>
              <a:t>7/15/2010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D46F-515B-4129-8B2F-F19ACCE358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8F02-A3D9-41C3-A452-47E649849D9C}" type="datetimeFigureOut">
              <a:rPr lang="en-US" smtClean="0"/>
              <a:pPr/>
              <a:t>7/15/2010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D46F-515B-4129-8B2F-F19ACCE358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8F02-A3D9-41C3-A452-47E649849D9C}" type="datetimeFigureOut">
              <a:rPr lang="en-US" smtClean="0"/>
              <a:pPr/>
              <a:t>7/15/2010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D46F-515B-4129-8B2F-F19ACCE358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8F02-A3D9-41C3-A452-47E649849D9C}" type="datetimeFigureOut">
              <a:rPr lang="en-US" smtClean="0"/>
              <a:pPr/>
              <a:t>7/15/2010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D46F-515B-4129-8B2F-F19ACCE358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8F02-A3D9-41C3-A452-47E649849D9C}" type="datetimeFigureOut">
              <a:rPr lang="en-US" smtClean="0"/>
              <a:pPr/>
              <a:t>7/15/2010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D46F-515B-4129-8B2F-F19ACCE358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8F02-A3D9-41C3-A452-47E649849D9C}" type="datetimeFigureOut">
              <a:rPr lang="en-US" smtClean="0"/>
              <a:pPr/>
              <a:t>7/15/2010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D46F-515B-4129-8B2F-F19ACCE358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8F02-A3D9-41C3-A452-47E649849D9C}" type="datetimeFigureOut">
              <a:rPr lang="en-US" smtClean="0"/>
              <a:pPr/>
              <a:t>7/15/2010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D46F-515B-4129-8B2F-F19ACCE358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8F02-A3D9-41C3-A452-47E649849D9C}" type="datetimeFigureOut">
              <a:rPr lang="en-US" smtClean="0"/>
              <a:pPr/>
              <a:t>7/15/2010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D46F-515B-4129-8B2F-F19ACCE358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8F02-A3D9-41C3-A452-47E649849D9C}" type="datetimeFigureOut">
              <a:rPr lang="en-US" smtClean="0"/>
              <a:pPr/>
              <a:t>7/15/2010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D46F-515B-4129-8B2F-F19ACCE358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8F02-A3D9-41C3-A452-47E649849D9C}" type="datetimeFigureOut">
              <a:rPr lang="en-US" smtClean="0"/>
              <a:pPr/>
              <a:t>7/15/2010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D46F-515B-4129-8B2F-F19ACCE358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98F02-A3D9-41C3-A452-47E649849D9C}" type="datetimeFigureOut">
              <a:rPr lang="en-US" smtClean="0"/>
              <a:pPr/>
              <a:t>7/15/2010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BD46F-515B-4129-8B2F-F19ACCE358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2895600" y="2438400"/>
            <a:ext cx="1143000" cy="1143000"/>
            <a:chOff x="2895600" y="2438400"/>
            <a:chExt cx="1143000" cy="1143000"/>
          </a:xfrm>
        </p:grpSpPr>
        <p:sp>
          <p:nvSpPr>
            <p:cNvPr id="4" name="Rectangle 3"/>
            <p:cNvSpPr/>
            <p:nvPr/>
          </p:nvSpPr>
          <p:spPr>
            <a:xfrm>
              <a:off x="2895600" y="2438400"/>
              <a:ext cx="228600" cy="228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124200" y="2438400"/>
              <a:ext cx="228600" cy="228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352800" y="24384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81400" y="24384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10000" y="24384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95600" y="26670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4200" y="2667000"/>
              <a:ext cx="228600" cy="228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2800" y="2667000"/>
              <a:ext cx="228600" cy="228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81400" y="26670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000" y="26670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95600" y="28956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24200" y="28956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52800" y="2895600"/>
              <a:ext cx="22860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81400" y="2895600"/>
              <a:ext cx="228600" cy="228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810000" y="2895600"/>
              <a:ext cx="228600" cy="228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895600" y="31242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24200" y="31242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52800" y="3124200"/>
              <a:ext cx="228600" cy="228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81400" y="3124200"/>
              <a:ext cx="22860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810000" y="3124200"/>
              <a:ext cx="228600" cy="228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895600" y="33528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24200" y="33528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52800" y="3352800"/>
              <a:ext cx="22860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81400" y="3352800"/>
              <a:ext cx="228600" cy="228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810000" y="3352800"/>
              <a:ext cx="22860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444240" y="1962912"/>
            <a:ext cx="1219200" cy="2209800"/>
            <a:chOff x="4953000" y="1981200"/>
            <a:chExt cx="1219200" cy="2209800"/>
          </a:xfrm>
        </p:grpSpPr>
        <p:cxnSp>
          <p:nvCxnSpPr>
            <p:cNvPr id="30" name="Straight Arrow Connector 29"/>
            <p:cNvCxnSpPr/>
            <p:nvPr/>
          </p:nvCxnSpPr>
          <p:spPr>
            <a:xfrm rot="16200000" flipH="1">
              <a:off x="4725194" y="3277394"/>
              <a:ext cx="1143000" cy="684212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 flipH="1" flipV="1">
              <a:off x="4762500" y="2171700"/>
              <a:ext cx="1066800" cy="6858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953000" y="3048000"/>
              <a:ext cx="1219200" cy="1588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047488" y="2715768"/>
              <a:ext cx="29260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l-GR" sz="2000" b="1" dirty="0" smtClean="0"/>
                <a:t>θ</a:t>
              </a:r>
              <a:endParaRPr lang="en-US" sz="20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44440" y="3014472"/>
              <a:ext cx="29260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l-GR" sz="2000" b="1" dirty="0" smtClean="0"/>
                <a:t>θ</a:t>
              </a:r>
              <a:endParaRPr lang="en-US" sz="2000" b="1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655125" y="1917063"/>
            <a:ext cx="453110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latin typeface="Berlin Sans FB Demi" pitchFamily="34" charset="0"/>
              </a:rPr>
              <a:t>EJML</a:t>
            </a:r>
            <a:endParaRPr lang="en-US" sz="13800" dirty="0">
              <a:latin typeface="Berlin Sans FB Demi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5858256" y="2529840"/>
            <a:ext cx="1143000" cy="1143000"/>
            <a:chOff x="2895600" y="2438400"/>
            <a:chExt cx="1143000" cy="1143000"/>
          </a:xfrm>
        </p:grpSpPr>
        <p:sp>
          <p:nvSpPr>
            <p:cNvPr id="38" name="Rectangle 37"/>
            <p:cNvSpPr/>
            <p:nvPr/>
          </p:nvSpPr>
          <p:spPr>
            <a:xfrm>
              <a:off x="2895600" y="2438400"/>
              <a:ext cx="228600" cy="228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124200" y="2438400"/>
              <a:ext cx="228600" cy="228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352800" y="24384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81400" y="24384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810000" y="24384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895600" y="26670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24200" y="2667000"/>
              <a:ext cx="228600" cy="228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352800" y="2667000"/>
              <a:ext cx="228600" cy="228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581400" y="26670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10000" y="26670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895600" y="28956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124200" y="28956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352800" y="2895600"/>
              <a:ext cx="22860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581400" y="2895600"/>
              <a:ext cx="228600" cy="228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810000" y="2895600"/>
              <a:ext cx="228600" cy="228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895600" y="31242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124200" y="31242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352800" y="3124200"/>
              <a:ext cx="228600" cy="228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581400" y="3124200"/>
              <a:ext cx="22860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810000" y="3124200"/>
              <a:ext cx="228600" cy="228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895600" y="33528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124200" y="33528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352800" y="3352800"/>
              <a:ext cx="22860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581400" y="3352800"/>
              <a:ext cx="228600" cy="228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810000" y="3352800"/>
              <a:ext cx="22860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406896" y="2054352"/>
            <a:ext cx="1219200" cy="2209800"/>
            <a:chOff x="4953000" y="1981200"/>
            <a:chExt cx="1219200" cy="2209800"/>
          </a:xfrm>
        </p:grpSpPr>
        <p:cxnSp>
          <p:nvCxnSpPr>
            <p:cNvPr id="64" name="Straight Arrow Connector 63"/>
            <p:cNvCxnSpPr/>
            <p:nvPr/>
          </p:nvCxnSpPr>
          <p:spPr>
            <a:xfrm rot="16200000" flipH="1">
              <a:off x="4725194" y="3277394"/>
              <a:ext cx="1143000" cy="684212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rot="5400000" flipH="1" flipV="1">
              <a:off x="4762500" y="2171700"/>
              <a:ext cx="1066800" cy="6858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4953000" y="3048000"/>
              <a:ext cx="1219200" cy="1588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047488" y="2715768"/>
              <a:ext cx="29260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l-GR" sz="2000" b="1" dirty="0" smtClean="0"/>
                <a:t>θ</a:t>
              </a:r>
              <a:endParaRPr lang="en-US" sz="2000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44440" y="3014472"/>
              <a:ext cx="29260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l-GR" sz="2000" b="1" dirty="0" smtClean="0"/>
                <a:t>θ</a:t>
              </a:r>
              <a:endParaRPr lang="en-US" sz="2000" b="1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Doe</dc:creator>
  <cp:lastModifiedBy>John Doe</cp:lastModifiedBy>
  <cp:revision>8</cp:revision>
  <dcterms:created xsi:type="dcterms:W3CDTF">2010-07-08T04:37:59Z</dcterms:created>
  <dcterms:modified xsi:type="dcterms:W3CDTF">2010-07-15T09:51:41Z</dcterms:modified>
</cp:coreProperties>
</file>