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8F02-A3D9-41C3-A452-47E649849D9C}" type="datetimeFigureOut">
              <a:rPr lang="en-US" smtClean="0"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D46F-515B-4129-8B2F-F19ACCE358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95600" y="2438400"/>
            <a:ext cx="1143000" cy="1143000"/>
            <a:chOff x="2895600" y="2438400"/>
            <a:chExt cx="11430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44240" y="2164080"/>
            <a:ext cx="1219200" cy="2209800"/>
            <a:chOff x="4953000" y="1981200"/>
            <a:chExt cx="1219200" cy="2209800"/>
          </a:xfrm>
        </p:grpSpPr>
        <p:cxnSp>
          <p:nvCxnSpPr>
            <p:cNvPr id="30" name="Straight Arrow Connector 29"/>
            <p:cNvCxnSpPr/>
            <p:nvPr/>
          </p:nvCxnSpPr>
          <p:spPr>
            <a:xfrm rot="16200000" flipH="1">
              <a:off x="4725194" y="3277394"/>
              <a:ext cx="1143000" cy="68421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4762500" y="2171700"/>
              <a:ext cx="1066800" cy="6858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953000" y="3048000"/>
              <a:ext cx="1219200" cy="158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47488" y="2715768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44440" y="3014472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3120" y="2511552"/>
            <a:ext cx="1143000" cy="1143000"/>
            <a:chOff x="2895600" y="2438400"/>
            <a:chExt cx="1143000" cy="1143000"/>
          </a:xfrm>
        </p:grpSpPr>
        <p:sp>
          <p:nvSpPr>
            <p:cNvPr id="5" name="Rectangle 4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1760" y="2237232"/>
            <a:ext cx="1219200" cy="2209800"/>
            <a:chOff x="4953000" y="1981200"/>
            <a:chExt cx="1219200" cy="2209800"/>
          </a:xfrm>
        </p:grpSpPr>
        <p:cxnSp>
          <p:nvCxnSpPr>
            <p:cNvPr id="31" name="Straight Arrow Connector 30"/>
            <p:cNvCxnSpPr/>
            <p:nvPr/>
          </p:nvCxnSpPr>
          <p:spPr>
            <a:xfrm rot="16200000" flipH="1">
              <a:off x="4725194" y="3277394"/>
              <a:ext cx="1143000" cy="68421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4762500" y="2171700"/>
              <a:ext cx="1066800" cy="6858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3048000"/>
              <a:ext cx="1219200" cy="158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7488" y="2715768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44440" y="3014472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55125" y="1917063"/>
            <a:ext cx="4531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Berlin Sans FB Demi" pitchFamily="34" charset="0"/>
              </a:rPr>
              <a:t>EJML</a:t>
            </a:r>
            <a:endParaRPr lang="en-US" sz="138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Doe</dc:creator>
  <cp:lastModifiedBy>John Doe</cp:lastModifiedBy>
  <cp:revision>7</cp:revision>
  <dcterms:created xsi:type="dcterms:W3CDTF">2010-07-08T04:37:59Z</dcterms:created>
  <dcterms:modified xsi:type="dcterms:W3CDTF">2010-07-08T05:39:39Z</dcterms:modified>
</cp:coreProperties>
</file>