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4" roundtripDataSignature="AMtx7mhfPWLXkXT8FGo42OJtHhu8Xswv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4"/>
          <p:cNvGrpSpPr/>
          <p:nvPr/>
        </p:nvGrpSpPr>
        <p:grpSpPr>
          <a:xfrm>
            <a:off x="7343003" y="3409675"/>
            <a:ext cx="1691422" cy="1732548"/>
            <a:chOff x="7343003" y="3409675"/>
            <a:chExt cx="1691422" cy="1732548"/>
          </a:xfrm>
        </p:grpSpPr>
        <p:grpSp>
          <p:nvGrpSpPr>
            <p:cNvPr id="11" name="Google Shape;11;p14"/>
            <p:cNvGrpSpPr/>
            <p:nvPr/>
          </p:nvGrpSpPr>
          <p:grpSpPr>
            <a:xfrm>
              <a:off x="7343003" y="4453711"/>
              <a:ext cx="316800" cy="688512"/>
              <a:chOff x="7343003" y="4453711"/>
              <a:chExt cx="316800" cy="688512"/>
            </a:xfrm>
          </p:grpSpPr>
          <p:sp>
            <p:nvSpPr>
              <p:cNvPr id="12" name="Google Shape;12;p14"/>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4"/>
            <p:cNvGrpSpPr/>
            <p:nvPr/>
          </p:nvGrpSpPr>
          <p:grpSpPr>
            <a:xfrm>
              <a:off x="7801210" y="4105700"/>
              <a:ext cx="316800" cy="1036523"/>
              <a:chOff x="7801210" y="4105700"/>
              <a:chExt cx="316800" cy="1036523"/>
            </a:xfrm>
          </p:grpSpPr>
          <p:sp>
            <p:nvSpPr>
              <p:cNvPr id="15" name="Google Shape;15;p14"/>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4"/>
            <p:cNvGrpSpPr/>
            <p:nvPr/>
          </p:nvGrpSpPr>
          <p:grpSpPr>
            <a:xfrm>
              <a:off x="8259418" y="3757688"/>
              <a:ext cx="316800" cy="1384535"/>
              <a:chOff x="8259418" y="3757688"/>
              <a:chExt cx="316800" cy="1384535"/>
            </a:xfrm>
          </p:grpSpPr>
          <p:sp>
            <p:nvSpPr>
              <p:cNvPr id="19" name="Google Shape;19;p14"/>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4"/>
            <p:cNvGrpSpPr/>
            <p:nvPr/>
          </p:nvGrpSpPr>
          <p:grpSpPr>
            <a:xfrm>
              <a:off x="8717625" y="3409675"/>
              <a:ext cx="316800" cy="1732548"/>
              <a:chOff x="8717625" y="3409675"/>
              <a:chExt cx="316800" cy="1732548"/>
            </a:xfrm>
          </p:grpSpPr>
          <p:sp>
            <p:nvSpPr>
              <p:cNvPr id="24" name="Google Shape;24;p14"/>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4"/>
          <p:cNvGrpSpPr/>
          <p:nvPr/>
        </p:nvGrpSpPr>
        <p:grpSpPr>
          <a:xfrm>
            <a:off x="5043503" y="0"/>
            <a:ext cx="3814072" cy="3839102"/>
            <a:chOff x="5043503" y="0"/>
            <a:chExt cx="3814072" cy="3839102"/>
          </a:xfrm>
        </p:grpSpPr>
        <p:sp>
          <p:nvSpPr>
            <p:cNvPr id="30" name="Google Shape;30;p14"/>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4"/>
            <p:cNvGrpSpPr/>
            <p:nvPr/>
          </p:nvGrpSpPr>
          <p:grpSpPr>
            <a:xfrm>
              <a:off x="7647812" y="2704283"/>
              <a:ext cx="635219" cy="635219"/>
              <a:chOff x="6725724" y="2701260"/>
              <a:chExt cx="1208101" cy="1208100"/>
            </a:xfrm>
          </p:grpSpPr>
          <p:sp>
            <p:nvSpPr>
              <p:cNvPr id="33" name="Google Shape;33;p14"/>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4"/>
            <p:cNvGrpSpPr/>
            <p:nvPr/>
          </p:nvGrpSpPr>
          <p:grpSpPr>
            <a:xfrm>
              <a:off x="7952720" y="179238"/>
              <a:ext cx="873165" cy="873003"/>
              <a:chOff x="7754428" y="208725"/>
              <a:chExt cx="541800" cy="541800"/>
            </a:xfrm>
          </p:grpSpPr>
          <p:sp>
            <p:nvSpPr>
              <p:cNvPr id="38" name="Google Shape;38;p14"/>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4"/>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4"/>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4"/>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3"/>
          <p:cNvGrpSpPr/>
          <p:nvPr/>
        </p:nvGrpSpPr>
        <p:grpSpPr>
          <a:xfrm>
            <a:off x="52" y="4099200"/>
            <a:ext cx="9144036" cy="1044300"/>
            <a:chOff x="52" y="4099200"/>
            <a:chExt cx="9144036" cy="1044300"/>
          </a:xfrm>
        </p:grpSpPr>
        <p:grpSp>
          <p:nvGrpSpPr>
            <p:cNvPr id="143" name="Google Shape;143;p23"/>
            <p:cNvGrpSpPr/>
            <p:nvPr/>
          </p:nvGrpSpPr>
          <p:grpSpPr>
            <a:xfrm>
              <a:off x="52" y="4309200"/>
              <a:ext cx="231622" cy="834300"/>
              <a:chOff x="2688737" y="4301380"/>
              <a:chExt cx="231900" cy="834300"/>
            </a:xfrm>
          </p:grpSpPr>
          <p:sp>
            <p:nvSpPr>
              <p:cNvPr id="144" name="Google Shape;144;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3"/>
            <p:cNvGrpSpPr/>
            <p:nvPr/>
          </p:nvGrpSpPr>
          <p:grpSpPr>
            <a:xfrm>
              <a:off x="371406" y="4099200"/>
              <a:ext cx="231622" cy="1044300"/>
              <a:chOff x="2688737" y="4091380"/>
              <a:chExt cx="231900" cy="1044300"/>
            </a:xfrm>
          </p:grpSpPr>
          <p:sp>
            <p:nvSpPr>
              <p:cNvPr id="149" name="Google Shape;149;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3"/>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3"/>
            <p:cNvGrpSpPr/>
            <p:nvPr/>
          </p:nvGrpSpPr>
          <p:grpSpPr>
            <a:xfrm>
              <a:off x="742761" y="4309200"/>
              <a:ext cx="231622" cy="834300"/>
              <a:chOff x="2688737" y="4301380"/>
              <a:chExt cx="231900" cy="834300"/>
            </a:xfrm>
          </p:grpSpPr>
          <p:sp>
            <p:nvSpPr>
              <p:cNvPr id="155" name="Google Shape;155;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3"/>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3"/>
            <p:cNvGrpSpPr/>
            <p:nvPr/>
          </p:nvGrpSpPr>
          <p:grpSpPr>
            <a:xfrm>
              <a:off x="1114115" y="4518900"/>
              <a:ext cx="231622" cy="624600"/>
              <a:chOff x="2688737" y="4511080"/>
              <a:chExt cx="231900" cy="624600"/>
            </a:xfrm>
          </p:grpSpPr>
          <p:sp>
            <p:nvSpPr>
              <p:cNvPr id="160" name="Google Shape;160;p23"/>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3"/>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3"/>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3"/>
            <p:cNvGrpSpPr/>
            <p:nvPr/>
          </p:nvGrpSpPr>
          <p:grpSpPr>
            <a:xfrm>
              <a:off x="1856753" y="4099200"/>
              <a:ext cx="231600" cy="1044300"/>
              <a:chOff x="1856753" y="4099200"/>
              <a:chExt cx="231600" cy="1044300"/>
            </a:xfrm>
          </p:grpSpPr>
          <p:sp>
            <p:nvSpPr>
              <p:cNvPr id="164" name="Google Shape;164;p23"/>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3"/>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3"/>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3"/>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3"/>
            <p:cNvGrpSpPr/>
            <p:nvPr/>
          </p:nvGrpSpPr>
          <p:grpSpPr>
            <a:xfrm>
              <a:off x="2228107" y="4309200"/>
              <a:ext cx="231600" cy="834300"/>
              <a:chOff x="2228107" y="4309200"/>
              <a:chExt cx="231600" cy="834300"/>
            </a:xfrm>
          </p:grpSpPr>
          <p:sp>
            <p:nvSpPr>
              <p:cNvPr id="170" name="Google Shape;170;p23"/>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3"/>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3"/>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3"/>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3"/>
            <p:cNvGrpSpPr/>
            <p:nvPr/>
          </p:nvGrpSpPr>
          <p:grpSpPr>
            <a:xfrm>
              <a:off x="2599462" y="4518900"/>
              <a:ext cx="231600" cy="624600"/>
              <a:chOff x="2599462" y="4518900"/>
              <a:chExt cx="231600" cy="624600"/>
            </a:xfrm>
          </p:grpSpPr>
          <p:sp>
            <p:nvSpPr>
              <p:cNvPr id="175" name="Google Shape;175;p23"/>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3"/>
            <p:cNvGrpSpPr/>
            <p:nvPr/>
          </p:nvGrpSpPr>
          <p:grpSpPr>
            <a:xfrm>
              <a:off x="3342171" y="4099200"/>
              <a:ext cx="231600" cy="1044300"/>
              <a:chOff x="3342171" y="4099200"/>
              <a:chExt cx="231600" cy="1044300"/>
            </a:xfrm>
          </p:grpSpPr>
          <p:sp>
            <p:nvSpPr>
              <p:cNvPr id="179" name="Google Shape;179;p23"/>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3"/>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3"/>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3"/>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3"/>
            <p:cNvGrpSpPr/>
            <p:nvPr/>
          </p:nvGrpSpPr>
          <p:grpSpPr>
            <a:xfrm>
              <a:off x="3713525" y="4309200"/>
              <a:ext cx="231600" cy="834300"/>
              <a:chOff x="3713525" y="4309200"/>
              <a:chExt cx="231600" cy="834300"/>
            </a:xfrm>
          </p:grpSpPr>
          <p:sp>
            <p:nvSpPr>
              <p:cNvPr id="185" name="Google Shape;185;p23"/>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3"/>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3"/>
            <p:cNvGrpSpPr/>
            <p:nvPr/>
          </p:nvGrpSpPr>
          <p:grpSpPr>
            <a:xfrm>
              <a:off x="1485398" y="4309200"/>
              <a:ext cx="231600" cy="834300"/>
              <a:chOff x="1485398" y="4309200"/>
              <a:chExt cx="231600" cy="834300"/>
            </a:xfrm>
          </p:grpSpPr>
          <p:sp>
            <p:nvSpPr>
              <p:cNvPr id="190" name="Google Shape;190;p23"/>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3"/>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3"/>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3"/>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3"/>
            <p:cNvGrpSpPr/>
            <p:nvPr/>
          </p:nvGrpSpPr>
          <p:grpSpPr>
            <a:xfrm>
              <a:off x="4084879" y="4518900"/>
              <a:ext cx="231600" cy="624600"/>
              <a:chOff x="4084879" y="4518900"/>
              <a:chExt cx="231600" cy="624600"/>
            </a:xfrm>
          </p:grpSpPr>
          <p:sp>
            <p:nvSpPr>
              <p:cNvPr id="195" name="Google Shape;195;p23"/>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3"/>
            <p:cNvGrpSpPr/>
            <p:nvPr/>
          </p:nvGrpSpPr>
          <p:grpSpPr>
            <a:xfrm>
              <a:off x="2970816" y="4309200"/>
              <a:ext cx="231600" cy="834300"/>
              <a:chOff x="2970816" y="4309200"/>
              <a:chExt cx="231600" cy="834300"/>
            </a:xfrm>
          </p:grpSpPr>
          <p:sp>
            <p:nvSpPr>
              <p:cNvPr id="199" name="Google Shape;199;p23"/>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3"/>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3"/>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3"/>
            <p:cNvGrpSpPr/>
            <p:nvPr/>
          </p:nvGrpSpPr>
          <p:grpSpPr>
            <a:xfrm>
              <a:off x="4456234" y="4309200"/>
              <a:ext cx="231600" cy="834300"/>
              <a:chOff x="4456234" y="4309200"/>
              <a:chExt cx="231600" cy="834300"/>
            </a:xfrm>
          </p:grpSpPr>
          <p:sp>
            <p:nvSpPr>
              <p:cNvPr id="204" name="Google Shape;204;p23"/>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3"/>
            <p:cNvGrpSpPr/>
            <p:nvPr/>
          </p:nvGrpSpPr>
          <p:grpSpPr>
            <a:xfrm>
              <a:off x="4827588" y="4099200"/>
              <a:ext cx="231600" cy="1044300"/>
              <a:chOff x="4827588" y="4099200"/>
              <a:chExt cx="231600" cy="1044300"/>
            </a:xfrm>
          </p:grpSpPr>
          <p:sp>
            <p:nvSpPr>
              <p:cNvPr id="209" name="Google Shape;209;p23"/>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3"/>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3"/>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3"/>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3"/>
            <p:cNvGrpSpPr/>
            <p:nvPr/>
          </p:nvGrpSpPr>
          <p:grpSpPr>
            <a:xfrm>
              <a:off x="5198943" y="4309200"/>
              <a:ext cx="231600" cy="834300"/>
              <a:chOff x="5198943" y="4309200"/>
              <a:chExt cx="231600" cy="834300"/>
            </a:xfrm>
          </p:grpSpPr>
          <p:sp>
            <p:nvSpPr>
              <p:cNvPr id="215" name="Google Shape;215;p23"/>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3"/>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3"/>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3"/>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3"/>
            <p:cNvGrpSpPr/>
            <p:nvPr/>
          </p:nvGrpSpPr>
          <p:grpSpPr>
            <a:xfrm>
              <a:off x="5570297" y="4518900"/>
              <a:ext cx="231600" cy="624600"/>
              <a:chOff x="5570297" y="4518900"/>
              <a:chExt cx="231600" cy="624600"/>
            </a:xfrm>
          </p:grpSpPr>
          <p:sp>
            <p:nvSpPr>
              <p:cNvPr id="220" name="Google Shape;220;p23"/>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3"/>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3"/>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3"/>
            <p:cNvGrpSpPr/>
            <p:nvPr/>
          </p:nvGrpSpPr>
          <p:grpSpPr>
            <a:xfrm>
              <a:off x="5941652" y="4309200"/>
              <a:ext cx="231600" cy="834300"/>
              <a:chOff x="5941652" y="4309200"/>
              <a:chExt cx="231600" cy="834300"/>
            </a:xfrm>
          </p:grpSpPr>
          <p:sp>
            <p:nvSpPr>
              <p:cNvPr id="224" name="Google Shape;224;p23"/>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3"/>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3"/>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3"/>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3"/>
            <p:cNvGrpSpPr/>
            <p:nvPr/>
          </p:nvGrpSpPr>
          <p:grpSpPr>
            <a:xfrm>
              <a:off x="6313006" y="4099200"/>
              <a:ext cx="231600" cy="1044300"/>
              <a:chOff x="6313006" y="4099200"/>
              <a:chExt cx="231600" cy="1044300"/>
            </a:xfrm>
          </p:grpSpPr>
          <p:sp>
            <p:nvSpPr>
              <p:cNvPr id="229" name="Google Shape;229;p23"/>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3"/>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3"/>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3"/>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3"/>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3"/>
            <p:cNvGrpSpPr/>
            <p:nvPr/>
          </p:nvGrpSpPr>
          <p:grpSpPr>
            <a:xfrm>
              <a:off x="6684361" y="4309200"/>
              <a:ext cx="231600" cy="834300"/>
              <a:chOff x="6684361" y="4309200"/>
              <a:chExt cx="231600" cy="834300"/>
            </a:xfrm>
          </p:grpSpPr>
          <p:sp>
            <p:nvSpPr>
              <p:cNvPr id="235" name="Google Shape;235;p23"/>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3"/>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3"/>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3"/>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3"/>
            <p:cNvGrpSpPr/>
            <p:nvPr/>
          </p:nvGrpSpPr>
          <p:grpSpPr>
            <a:xfrm>
              <a:off x="7055715" y="4518900"/>
              <a:ext cx="231600" cy="624600"/>
              <a:chOff x="7055715" y="4518900"/>
              <a:chExt cx="231600" cy="624600"/>
            </a:xfrm>
          </p:grpSpPr>
          <p:sp>
            <p:nvSpPr>
              <p:cNvPr id="240" name="Google Shape;240;p23"/>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3"/>
            <p:cNvGrpSpPr/>
            <p:nvPr/>
          </p:nvGrpSpPr>
          <p:grpSpPr>
            <a:xfrm>
              <a:off x="7798424" y="4099200"/>
              <a:ext cx="231600" cy="1044300"/>
              <a:chOff x="7798424" y="4099200"/>
              <a:chExt cx="231600" cy="1044300"/>
            </a:xfrm>
          </p:grpSpPr>
          <p:sp>
            <p:nvSpPr>
              <p:cNvPr id="244" name="Google Shape;244;p23"/>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3"/>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3"/>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3"/>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3"/>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3"/>
            <p:cNvGrpSpPr/>
            <p:nvPr/>
          </p:nvGrpSpPr>
          <p:grpSpPr>
            <a:xfrm>
              <a:off x="8169779" y="4309200"/>
              <a:ext cx="231600" cy="834300"/>
              <a:chOff x="8169779" y="4309200"/>
              <a:chExt cx="231600" cy="834300"/>
            </a:xfrm>
          </p:grpSpPr>
          <p:sp>
            <p:nvSpPr>
              <p:cNvPr id="250" name="Google Shape;250;p23"/>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3"/>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3"/>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3"/>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3"/>
            <p:cNvGrpSpPr/>
            <p:nvPr/>
          </p:nvGrpSpPr>
          <p:grpSpPr>
            <a:xfrm>
              <a:off x="7427070" y="4309200"/>
              <a:ext cx="231600" cy="834300"/>
              <a:chOff x="7427070" y="4309200"/>
              <a:chExt cx="231600" cy="834300"/>
            </a:xfrm>
          </p:grpSpPr>
          <p:sp>
            <p:nvSpPr>
              <p:cNvPr id="255" name="Google Shape;255;p23"/>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3"/>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3"/>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3"/>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3"/>
            <p:cNvGrpSpPr/>
            <p:nvPr/>
          </p:nvGrpSpPr>
          <p:grpSpPr>
            <a:xfrm>
              <a:off x="8541133" y="4518900"/>
              <a:ext cx="231600" cy="624600"/>
              <a:chOff x="8541133" y="4518900"/>
              <a:chExt cx="231600" cy="624600"/>
            </a:xfrm>
          </p:grpSpPr>
          <p:sp>
            <p:nvSpPr>
              <p:cNvPr id="260" name="Google Shape;260;p23"/>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3"/>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3"/>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3"/>
            <p:cNvGrpSpPr/>
            <p:nvPr/>
          </p:nvGrpSpPr>
          <p:grpSpPr>
            <a:xfrm>
              <a:off x="8912488" y="4309200"/>
              <a:ext cx="231600" cy="834300"/>
              <a:chOff x="8912488" y="4309200"/>
              <a:chExt cx="231600" cy="834300"/>
            </a:xfrm>
          </p:grpSpPr>
          <p:sp>
            <p:nvSpPr>
              <p:cNvPr id="264" name="Google Shape;264;p23"/>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3"/>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3"/>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5"/>
          <p:cNvGrpSpPr/>
          <p:nvPr/>
        </p:nvGrpSpPr>
        <p:grpSpPr>
          <a:xfrm>
            <a:off x="625966" y="299376"/>
            <a:ext cx="999312" cy="999312"/>
            <a:chOff x="348199" y="179450"/>
            <a:chExt cx="1116300" cy="1116300"/>
          </a:xfrm>
        </p:grpSpPr>
        <p:sp>
          <p:nvSpPr>
            <p:cNvPr id="51" name="Google Shape;51;p1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6"/>
          <p:cNvGrpSpPr/>
          <p:nvPr/>
        </p:nvGrpSpPr>
        <p:grpSpPr>
          <a:xfrm>
            <a:off x="146769" y="3406"/>
            <a:ext cx="1233214" cy="1384535"/>
            <a:chOff x="146769" y="3406"/>
            <a:chExt cx="1233214" cy="1384535"/>
          </a:xfrm>
        </p:grpSpPr>
        <p:grpSp>
          <p:nvGrpSpPr>
            <p:cNvPr id="58" name="Google Shape;58;p16"/>
            <p:cNvGrpSpPr/>
            <p:nvPr/>
          </p:nvGrpSpPr>
          <p:grpSpPr>
            <a:xfrm>
              <a:off x="1063183" y="3406"/>
              <a:ext cx="316800" cy="688513"/>
              <a:chOff x="1063183" y="3406"/>
              <a:chExt cx="316800" cy="688513"/>
            </a:xfrm>
          </p:grpSpPr>
          <p:sp>
            <p:nvSpPr>
              <p:cNvPr id="59" name="Google Shape;59;p16"/>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6"/>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6"/>
            <p:cNvGrpSpPr/>
            <p:nvPr/>
          </p:nvGrpSpPr>
          <p:grpSpPr>
            <a:xfrm>
              <a:off x="604976" y="3406"/>
              <a:ext cx="316800" cy="1036524"/>
              <a:chOff x="604976" y="3406"/>
              <a:chExt cx="316800" cy="1036524"/>
            </a:xfrm>
          </p:grpSpPr>
          <p:sp>
            <p:nvSpPr>
              <p:cNvPr id="62" name="Google Shape;62;p16"/>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6"/>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6"/>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6"/>
            <p:cNvGrpSpPr/>
            <p:nvPr/>
          </p:nvGrpSpPr>
          <p:grpSpPr>
            <a:xfrm>
              <a:off x="146769" y="3406"/>
              <a:ext cx="316800" cy="1384535"/>
              <a:chOff x="146769" y="3406"/>
              <a:chExt cx="316800" cy="1384535"/>
            </a:xfrm>
          </p:grpSpPr>
          <p:sp>
            <p:nvSpPr>
              <p:cNvPr id="66" name="Google Shape;66;p16"/>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6"/>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6"/>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6"/>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6"/>
          <p:cNvGrpSpPr/>
          <p:nvPr/>
        </p:nvGrpSpPr>
        <p:grpSpPr>
          <a:xfrm>
            <a:off x="6775084" y="2904008"/>
            <a:ext cx="2186147" cy="2239500"/>
            <a:chOff x="6775084" y="2904008"/>
            <a:chExt cx="2186147" cy="2239500"/>
          </a:xfrm>
        </p:grpSpPr>
        <p:grpSp>
          <p:nvGrpSpPr>
            <p:cNvPr id="71" name="Google Shape;71;p16"/>
            <p:cNvGrpSpPr/>
            <p:nvPr/>
          </p:nvGrpSpPr>
          <p:grpSpPr>
            <a:xfrm>
              <a:off x="6775084" y="4253708"/>
              <a:ext cx="409500" cy="889800"/>
              <a:chOff x="6775084" y="4253708"/>
              <a:chExt cx="409500" cy="889800"/>
            </a:xfrm>
          </p:grpSpPr>
          <p:sp>
            <p:nvSpPr>
              <p:cNvPr id="72" name="Google Shape;72;p16"/>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6"/>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6"/>
            <p:cNvGrpSpPr/>
            <p:nvPr/>
          </p:nvGrpSpPr>
          <p:grpSpPr>
            <a:xfrm>
              <a:off x="7367299" y="3804008"/>
              <a:ext cx="409500" cy="1339500"/>
              <a:chOff x="7367299" y="3804008"/>
              <a:chExt cx="409500" cy="1339500"/>
            </a:xfrm>
          </p:grpSpPr>
          <p:sp>
            <p:nvSpPr>
              <p:cNvPr id="75" name="Google Shape;75;p16"/>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6"/>
            <p:cNvGrpSpPr/>
            <p:nvPr/>
          </p:nvGrpSpPr>
          <p:grpSpPr>
            <a:xfrm>
              <a:off x="7959516" y="3354008"/>
              <a:ext cx="409500" cy="1789500"/>
              <a:chOff x="7959516" y="3354008"/>
              <a:chExt cx="409500" cy="1789500"/>
            </a:xfrm>
          </p:grpSpPr>
          <p:sp>
            <p:nvSpPr>
              <p:cNvPr id="79" name="Google Shape;79;p16"/>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6"/>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6"/>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6"/>
            <p:cNvGrpSpPr/>
            <p:nvPr/>
          </p:nvGrpSpPr>
          <p:grpSpPr>
            <a:xfrm>
              <a:off x="8551731" y="2904008"/>
              <a:ext cx="409500" cy="2239500"/>
              <a:chOff x="8551731" y="2904008"/>
              <a:chExt cx="409500" cy="2239500"/>
            </a:xfrm>
          </p:grpSpPr>
          <p:sp>
            <p:nvSpPr>
              <p:cNvPr id="84" name="Google Shape;84;p16"/>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6"/>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6"/>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6"/>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6"/>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7"/>
          <p:cNvGrpSpPr/>
          <p:nvPr/>
        </p:nvGrpSpPr>
        <p:grpSpPr>
          <a:xfrm>
            <a:off x="625966" y="299376"/>
            <a:ext cx="999312" cy="999312"/>
            <a:chOff x="348199" y="179450"/>
            <a:chExt cx="1116300" cy="1116300"/>
          </a:xfrm>
        </p:grpSpPr>
        <p:sp>
          <p:nvSpPr>
            <p:cNvPr id="93" name="Google Shape;93;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8"/>
          <p:cNvGrpSpPr/>
          <p:nvPr/>
        </p:nvGrpSpPr>
        <p:grpSpPr>
          <a:xfrm>
            <a:off x="625966" y="299376"/>
            <a:ext cx="999312" cy="999312"/>
            <a:chOff x="348199" y="179450"/>
            <a:chExt cx="1116300" cy="1116300"/>
          </a:xfrm>
        </p:grpSpPr>
        <p:sp>
          <p:nvSpPr>
            <p:cNvPr id="101" name="Google Shape;101;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9"/>
          <p:cNvGrpSpPr/>
          <p:nvPr/>
        </p:nvGrpSpPr>
        <p:grpSpPr>
          <a:xfrm>
            <a:off x="625966" y="299376"/>
            <a:ext cx="999312" cy="999312"/>
            <a:chOff x="348199" y="179450"/>
            <a:chExt cx="1116300" cy="1116300"/>
          </a:xfrm>
        </p:grpSpPr>
        <p:sp>
          <p:nvSpPr>
            <p:cNvPr id="107" name="Google Shape;107;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0"/>
          <p:cNvGrpSpPr/>
          <p:nvPr/>
        </p:nvGrpSpPr>
        <p:grpSpPr>
          <a:xfrm>
            <a:off x="6866714" y="1255"/>
            <a:ext cx="2267380" cy="2601741"/>
            <a:chOff x="6790514" y="1255"/>
            <a:chExt cx="2267380" cy="2601741"/>
          </a:xfrm>
        </p:grpSpPr>
        <p:grpSp>
          <p:nvGrpSpPr>
            <p:cNvPr id="114" name="Google Shape;114;p20"/>
            <p:cNvGrpSpPr/>
            <p:nvPr/>
          </p:nvGrpSpPr>
          <p:grpSpPr>
            <a:xfrm>
              <a:off x="7067536" y="1255"/>
              <a:ext cx="1990358" cy="1990303"/>
              <a:chOff x="7067536" y="1255"/>
              <a:chExt cx="1990358" cy="1990303"/>
            </a:xfrm>
          </p:grpSpPr>
          <p:sp>
            <p:nvSpPr>
              <p:cNvPr id="115" name="Google Shape;115;p20"/>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0"/>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0"/>
            <p:cNvGrpSpPr/>
            <p:nvPr/>
          </p:nvGrpSpPr>
          <p:grpSpPr>
            <a:xfrm>
              <a:off x="8207126" y="1807997"/>
              <a:ext cx="795000" cy="795000"/>
              <a:chOff x="8207126" y="1807997"/>
              <a:chExt cx="795000" cy="795000"/>
            </a:xfrm>
          </p:grpSpPr>
          <p:sp>
            <p:nvSpPr>
              <p:cNvPr id="119" name="Google Shape;119;p20"/>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0"/>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0"/>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0"/>
            <p:cNvGrpSpPr/>
            <p:nvPr/>
          </p:nvGrpSpPr>
          <p:grpSpPr>
            <a:xfrm>
              <a:off x="6790514" y="118857"/>
              <a:ext cx="548700" cy="548700"/>
              <a:chOff x="6790514" y="118857"/>
              <a:chExt cx="548700" cy="548700"/>
            </a:xfrm>
          </p:grpSpPr>
          <p:sp>
            <p:nvSpPr>
              <p:cNvPr id="123" name="Google Shape;123;p20"/>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0"/>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1"/>
          <p:cNvGrpSpPr/>
          <p:nvPr/>
        </p:nvGrpSpPr>
        <p:grpSpPr>
          <a:xfrm>
            <a:off x="625966" y="299376"/>
            <a:ext cx="999312" cy="999312"/>
            <a:chOff x="348199" y="179450"/>
            <a:chExt cx="1116300" cy="1116300"/>
          </a:xfrm>
        </p:grpSpPr>
        <p:sp>
          <p:nvSpPr>
            <p:cNvPr id="129" name="Google Shape;129;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2"/>
          <p:cNvGrpSpPr/>
          <p:nvPr/>
        </p:nvGrpSpPr>
        <p:grpSpPr>
          <a:xfrm>
            <a:off x="713373" y="3847119"/>
            <a:ext cx="825392" cy="825392"/>
            <a:chOff x="348199" y="179450"/>
            <a:chExt cx="1116300" cy="1116300"/>
          </a:xfrm>
        </p:grpSpPr>
        <p:sp>
          <p:nvSpPr>
            <p:cNvPr id="137" name="Google Shape;137;p2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419"/>
              <a:t>Los Tres Problemas NP-Hard</a:t>
            </a:r>
            <a:endParaRPr/>
          </a:p>
        </p:txBody>
      </p:sp>
      <p:sp>
        <p:nvSpPr>
          <p:cNvPr id="278" name="Google Shape;278;p1"/>
          <p:cNvSpPr txBox="1"/>
          <p:nvPr>
            <p:ph idx="1" type="subTitle"/>
          </p:nvPr>
        </p:nvSpPr>
        <p:spPr>
          <a:xfrm>
            <a:off x="824000" y="3486725"/>
            <a:ext cx="4255500" cy="695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lang="es-419" sz="1220"/>
              <a:t>Integrantes:</a:t>
            </a:r>
            <a:endParaRPr sz="1220"/>
          </a:p>
          <a:p>
            <a:pPr indent="0" lvl="0" marL="0" rtl="0" algn="l">
              <a:lnSpc>
                <a:spcPct val="90000"/>
              </a:lnSpc>
              <a:spcBef>
                <a:spcPts val="0"/>
              </a:spcBef>
              <a:spcAft>
                <a:spcPts val="0"/>
              </a:spcAft>
              <a:buSzPts val="358"/>
              <a:buNone/>
            </a:pPr>
            <a:r>
              <a:rPr lang="es-419" sz="1220"/>
              <a:t>Jairo Carrasco</a:t>
            </a:r>
            <a:endParaRPr sz="1220"/>
          </a:p>
          <a:p>
            <a:pPr indent="0" lvl="0" marL="0" rtl="0" algn="l">
              <a:lnSpc>
                <a:spcPct val="90000"/>
              </a:lnSpc>
              <a:spcBef>
                <a:spcPts val="0"/>
              </a:spcBef>
              <a:spcAft>
                <a:spcPts val="0"/>
              </a:spcAft>
              <a:buSzPts val="358"/>
              <a:buNone/>
            </a:pPr>
            <a:r>
              <a:rPr lang="es-419" sz="1220"/>
              <a:t>Fabian Castillo</a:t>
            </a:r>
            <a:endParaRPr sz="1220"/>
          </a:p>
          <a:p>
            <a:pPr indent="0" lvl="0" marL="0" rtl="0" algn="l">
              <a:lnSpc>
                <a:spcPct val="90000"/>
              </a:lnSpc>
              <a:spcBef>
                <a:spcPts val="0"/>
              </a:spcBef>
              <a:spcAft>
                <a:spcPts val="0"/>
              </a:spcAft>
              <a:buSzPts val="358"/>
              <a:buNone/>
            </a:pPr>
            <a:r>
              <a:rPr lang="es-419" sz="1220"/>
              <a:t>Hans Chicaiza</a:t>
            </a:r>
            <a:endParaRPr sz="1220"/>
          </a:p>
          <a:p>
            <a:pPr indent="0" lvl="0" marL="0" rtl="0" algn="l">
              <a:lnSpc>
                <a:spcPct val="90000"/>
              </a:lnSpc>
              <a:spcBef>
                <a:spcPts val="0"/>
              </a:spcBef>
              <a:spcAft>
                <a:spcPts val="0"/>
              </a:spcAft>
              <a:buSzPts val="358"/>
              <a:buNone/>
            </a:pPr>
            <a:r>
              <a:rPr lang="es-419" sz="1220"/>
              <a:t>Luis Flores</a:t>
            </a:r>
            <a:endParaRPr sz="1220"/>
          </a:p>
          <a:p>
            <a:pPr indent="0" lvl="0" marL="0" rtl="0" algn="l">
              <a:lnSpc>
                <a:spcPct val="90000"/>
              </a:lnSpc>
              <a:spcBef>
                <a:spcPts val="0"/>
              </a:spcBef>
              <a:spcAft>
                <a:spcPts val="0"/>
              </a:spcAft>
              <a:buSzPts val="358"/>
              <a:buNone/>
            </a:pPr>
            <a:r>
              <a:t/>
            </a:r>
            <a:endParaRPr sz="1220"/>
          </a:p>
          <a:p>
            <a:pPr indent="0" lvl="0" marL="0" rtl="0" algn="l">
              <a:lnSpc>
                <a:spcPct val="90000"/>
              </a:lnSpc>
              <a:spcBef>
                <a:spcPts val="0"/>
              </a:spcBef>
              <a:spcAft>
                <a:spcPts val="0"/>
              </a:spcAft>
              <a:buSzPts val="358"/>
              <a:buNone/>
            </a:pPr>
            <a:r>
              <a:rPr lang="es-419" sz="1220"/>
              <a:t>Profesor: Jorge Sabattin</a:t>
            </a:r>
            <a:endParaRPr sz="12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0"/>
          <p:cNvSpPr txBox="1"/>
          <p:nvPr/>
        </p:nvSpPr>
        <p:spPr>
          <a:xfrm>
            <a:off x="3527500" y="1420475"/>
            <a:ext cx="3336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Chat GPT(</a:t>
            </a:r>
            <a:r>
              <a:rPr b="0" i="0" lang="es-419" sz="1200" u="none" cap="none" strike="noStrike">
                <a:solidFill>
                  <a:srgbClr val="000000"/>
                </a:solidFill>
                <a:latin typeface="Arial"/>
                <a:ea typeface="Arial"/>
                <a:cs typeface="Arial"/>
                <a:sym typeface="Arial"/>
              </a:rPr>
              <a:t>Heurística de Ahorro (Savings Heuristic)</a:t>
            </a:r>
            <a:r>
              <a:rPr b="0" i="0" lang="es-419"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p:txBody>
      </p:sp>
      <p:sp>
        <p:nvSpPr>
          <p:cNvPr id="347" name="Google Shape;347;p10"/>
          <p:cNvSpPr txBox="1"/>
          <p:nvPr/>
        </p:nvSpPr>
        <p:spPr>
          <a:xfrm>
            <a:off x="188300" y="1420475"/>
            <a:ext cx="30945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encontrado en Google Or-tools(Estrategia de la primera solución, Búsqueda Local Guiada)</a:t>
            </a:r>
            <a:endParaRPr b="0" i="0" sz="1300" u="none" cap="none" strike="noStrike">
              <a:solidFill>
                <a:schemeClr val="dk2"/>
              </a:solidFill>
              <a:latin typeface="Nunito"/>
              <a:ea typeface="Nunito"/>
              <a:cs typeface="Nunito"/>
              <a:sym typeface="Nunito"/>
            </a:endParaRPr>
          </a:p>
        </p:txBody>
      </p:sp>
      <p:sp>
        <p:nvSpPr>
          <p:cNvPr id="348" name="Google Shape;348;p10"/>
          <p:cNvSpPr txBox="1"/>
          <p:nvPr>
            <p:ph type="title"/>
          </p:nvPr>
        </p:nvSpPr>
        <p:spPr>
          <a:xfrm>
            <a:off x="1252075" y="52612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419"/>
              <a:t>CVRP: Nosotros VS Google Or-tools VS Chatgpt</a:t>
            </a:r>
            <a:endParaRPr/>
          </a:p>
        </p:txBody>
      </p:sp>
      <p:pic>
        <p:nvPicPr>
          <p:cNvPr id="349" name="Google Shape;349;p10"/>
          <p:cNvPicPr preferRelativeResize="0"/>
          <p:nvPr/>
        </p:nvPicPr>
        <p:blipFill rotWithShape="1">
          <a:blip r:embed="rId3">
            <a:alphaModFix/>
          </a:blip>
          <a:srcRect b="0" l="0" r="0" t="0"/>
          <a:stretch/>
        </p:blipFill>
        <p:spPr>
          <a:xfrm>
            <a:off x="255600" y="2255925"/>
            <a:ext cx="2959900" cy="1938600"/>
          </a:xfrm>
          <a:prstGeom prst="rect">
            <a:avLst/>
          </a:prstGeom>
          <a:noFill/>
          <a:ln>
            <a:noFill/>
          </a:ln>
        </p:spPr>
      </p:pic>
      <p:pic>
        <p:nvPicPr>
          <p:cNvPr id="350" name="Google Shape;350;p10"/>
          <p:cNvPicPr preferRelativeResize="0"/>
          <p:nvPr/>
        </p:nvPicPr>
        <p:blipFill rotWithShape="1">
          <a:blip r:embed="rId4">
            <a:alphaModFix/>
          </a:blip>
          <a:srcRect b="0" l="0" r="0" t="0"/>
          <a:stretch/>
        </p:blipFill>
        <p:spPr>
          <a:xfrm>
            <a:off x="3613300" y="1934650"/>
            <a:ext cx="3708600" cy="1491975"/>
          </a:xfrm>
          <a:prstGeom prst="rect">
            <a:avLst/>
          </a:prstGeom>
          <a:noFill/>
          <a:ln>
            <a:noFill/>
          </a:ln>
        </p:spPr>
      </p:pic>
      <p:pic>
        <p:nvPicPr>
          <p:cNvPr id="351" name="Google Shape;351;p10"/>
          <p:cNvPicPr preferRelativeResize="0"/>
          <p:nvPr/>
        </p:nvPicPr>
        <p:blipFill>
          <a:blip r:embed="rId5">
            <a:alphaModFix/>
          </a:blip>
          <a:stretch>
            <a:fillRect/>
          </a:stretch>
        </p:blipFill>
        <p:spPr>
          <a:xfrm>
            <a:off x="3613297" y="3516400"/>
            <a:ext cx="3239199" cy="1543175"/>
          </a:xfrm>
          <a:prstGeom prst="rect">
            <a:avLst/>
          </a:prstGeom>
          <a:noFill/>
          <a:ln>
            <a:noFill/>
          </a:ln>
        </p:spPr>
      </p:pic>
      <p:sp>
        <p:nvSpPr>
          <p:cNvPr id="352" name="Google Shape;352;p10"/>
          <p:cNvSpPr txBox="1"/>
          <p:nvPr/>
        </p:nvSpPr>
        <p:spPr>
          <a:xfrm>
            <a:off x="6852500" y="3609525"/>
            <a:ext cx="18801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nosotros(</a:t>
            </a:r>
            <a:r>
              <a:rPr lang="es-419" sz="1300">
                <a:solidFill>
                  <a:schemeClr val="dk2"/>
                </a:solidFill>
                <a:latin typeface="Nunito"/>
                <a:ea typeface="Nunito"/>
                <a:cs typeface="Nunito"/>
                <a:sym typeface="Nunito"/>
              </a:rPr>
              <a:t>Gurobi</a:t>
            </a:r>
            <a:r>
              <a:rPr b="0" i="0" lang="es-419"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1"/>
          <p:cNvSpPr txBox="1"/>
          <p:nvPr>
            <p:ph type="title"/>
          </p:nvPr>
        </p:nvSpPr>
        <p:spPr>
          <a:xfrm>
            <a:off x="1232325" y="5882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VRPTW: Nosotros VS Chatgpt</a:t>
            </a:r>
            <a:endParaRPr/>
          </a:p>
        </p:txBody>
      </p:sp>
      <p:sp>
        <p:nvSpPr>
          <p:cNvPr id="358" name="Google Shape;358;p11"/>
          <p:cNvSpPr txBox="1"/>
          <p:nvPr/>
        </p:nvSpPr>
        <p:spPr>
          <a:xfrm>
            <a:off x="787675" y="1641275"/>
            <a:ext cx="1526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Dataset Utilizado</a:t>
            </a:r>
            <a:endParaRPr b="0" i="0" sz="1300" u="none" cap="none" strike="noStrike">
              <a:solidFill>
                <a:schemeClr val="dk2"/>
              </a:solidFill>
              <a:latin typeface="Nunito"/>
              <a:ea typeface="Nunito"/>
              <a:cs typeface="Nunito"/>
              <a:sym typeface="Nunito"/>
            </a:endParaRPr>
          </a:p>
        </p:txBody>
      </p:sp>
      <p:sp>
        <p:nvSpPr>
          <p:cNvPr id="359" name="Google Shape;359;p11"/>
          <p:cNvSpPr txBox="1"/>
          <p:nvPr/>
        </p:nvSpPr>
        <p:spPr>
          <a:xfrm>
            <a:off x="4523700" y="1641275"/>
            <a:ext cx="4541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CHAT GPT</a:t>
            </a:r>
            <a:endParaRPr b="0" i="0" sz="1300" u="none" cap="none" strike="noStrike">
              <a:solidFill>
                <a:schemeClr val="dk2"/>
              </a:solidFill>
              <a:latin typeface="Nunito"/>
              <a:ea typeface="Nunito"/>
              <a:cs typeface="Nunito"/>
              <a:sym typeface="Nunito"/>
            </a:endParaRPr>
          </a:p>
        </p:txBody>
      </p:sp>
      <p:sp>
        <p:nvSpPr>
          <p:cNvPr id="360" name="Google Shape;360;p11"/>
          <p:cNvSpPr txBox="1"/>
          <p:nvPr/>
        </p:nvSpPr>
        <p:spPr>
          <a:xfrm>
            <a:off x="4523700" y="3019500"/>
            <a:ext cx="2852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nosotros(ILS)</a:t>
            </a:r>
            <a:endParaRPr b="0" i="0" sz="1300" u="none" cap="none" strike="noStrike">
              <a:solidFill>
                <a:schemeClr val="dk2"/>
              </a:solidFill>
              <a:latin typeface="Nunito"/>
              <a:ea typeface="Nunito"/>
              <a:cs typeface="Nunito"/>
              <a:sym typeface="Nunito"/>
            </a:endParaRPr>
          </a:p>
        </p:txBody>
      </p:sp>
      <p:pic>
        <p:nvPicPr>
          <p:cNvPr id="361" name="Google Shape;361;p11"/>
          <p:cNvPicPr preferRelativeResize="0"/>
          <p:nvPr/>
        </p:nvPicPr>
        <p:blipFill rotWithShape="1">
          <a:blip r:embed="rId3">
            <a:alphaModFix/>
          </a:blip>
          <a:srcRect b="0" l="0" r="0" t="0"/>
          <a:stretch/>
        </p:blipFill>
        <p:spPr>
          <a:xfrm>
            <a:off x="184750" y="2079925"/>
            <a:ext cx="4218900" cy="2264056"/>
          </a:xfrm>
          <a:prstGeom prst="rect">
            <a:avLst/>
          </a:prstGeom>
          <a:noFill/>
          <a:ln>
            <a:noFill/>
          </a:ln>
        </p:spPr>
      </p:pic>
      <p:pic>
        <p:nvPicPr>
          <p:cNvPr id="362" name="Google Shape;362;p11"/>
          <p:cNvPicPr preferRelativeResize="0"/>
          <p:nvPr/>
        </p:nvPicPr>
        <p:blipFill rotWithShape="1">
          <a:blip r:embed="rId4">
            <a:alphaModFix/>
          </a:blip>
          <a:srcRect b="0" l="0" r="0" t="0"/>
          <a:stretch/>
        </p:blipFill>
        <p:spPr>
          <a:xfrm>
            <a:off x="4555212" y="3400343"/>
            <a:ext cx="4478061" cy="494719"/>
          </a:xfrm>
          <a:prstGeom prst="rect">
            <a:avLst/>
          </a:prstGeom>
          <a:noFill/>
          <a:ln>
            <a:noFill/>
          </a:ln>
        </p:spPr>
      </p:pic>
      <p:pic>
        <p:nvPicPr>
          <p:cNvPr id="363" name="Google Shape;363;p11"/>
          <p:cNvPicPr preferRelativeResize="0"/>
          <p:nvPr/>
        </p:nvPicPr>
        <p:blipFill rotWithShape="1">
          <a:blip r:embed="rId5">
            <a:alphaModFix/>
          </a:blip>
          <a:srcRect b="0" l="0" r="0" t="0"/>
          <a:stretch/>
        </p:blipFill>
        <p:spPr>
          <a:xfrm>
            <a:off x="4523713" y="2026175"/>
            <a:ext cx="4388525" cy="935525"/>
          </a:xfrm>
          <a:prstGeom prst="rect">
            <a:avLst/>
          </a:prstGeom>
          <a:noFill/>
          <a:ln>
            <a:noFill/>
          </a:ln>
        </p:spPr>
      </p:pic>
      <p:sp>
        <p:nvSpPr>
          <p:cNvPr id="364" name="Google Shape;364;p11"/>
          <p:cNvSpPr txBox="1"/>
          <p:nvPr/>
        </p:nvSpPr>
        <p:spPr>
          <a:xfrm>
            <a:off x="4523700" y="3959075"/>
            <a:ext cx="4541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nosotros(</a:t>
            </a:r>
            <a:r>
              <a:rPr lang="es-419" sz="1300">
                <a:solidFill>
                  <a:schemeClr val="dk2"/>
                </a:solidFill>
                <a:latin typeface="Nunito"/>
                <a:ea typeface="Nunito"/>
                <a:cs typeface="Nunito"/>
                <a:sym typeface="Nunito"/>
              </a:rPr>
              <a:t>Gurobi</a:t>
            </a:r>
            <a:r>
              <a:rPr b="0" i="0" lang="es-419"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p:txBody>
      </p:sp>
      <p:pic>
        <p:nvPicPr>
          <p:cNvPr id="365" name="Google Shape;365;p11"/>
          <p:cNvPicPr preferRelativeResize="0"/>
          <p:nvPr/>
        </p:nvPicPr>
        <p:blipFill>
          <a:blip r:embed="rId6">
            <a:alphaModFix/>
          </a:blip>
          <a:stretch>
            <a:fillRect/>
          </a:stretch>
        </p:blipFill>
        <p:spPr>
          <a:xfrm>
            <a:off x="4572000" y="4333706"/>
            <a:ext cx="2066925" cy="428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12"/>
          <p:cNvSpPr txBox="1"/>
          <p:nvPr>
            <p:ph type="title"/>
          </p:nvPr>
        </p:nvSpPr>
        <p:spPr>
          <a:xfrm>
            <a:off x="2299500" y="2034450"/>
            <a:ext cx="4545000" cy="1074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s-419" sz="5600"/>
              <a:t>Conclusión</a:t>
            </a:r>
            <a:endParaRPr sz="5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255275" y="58240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OVRP</a:t>
            </a:r>
            <a:endParaRPr/>
          </a:p>
        </p:txBody>
      </p:sp>
      <p:pic>
        <p:nvPicPr>
          <p:cNvPr id="284" name="Google Shape;284;p2"/>
          <p:cNvPicPr preferRelativeResize="0"/>
          <p:nvPr/>
        </p:nvPicPr>
        <p:blipFill rotWithShape="1">
          <a:blip r:embed="rId3">
            <a:alphaModFix/>
          </a:blip>
          <a:srcRect b="0" l="0" r="0" t="0"/>
          <a:stretch/>
        </p:blipFill>
        <p:spPr>
          <a:xfrm>
            <a:off x="250025" y="1619250"/>
            <a:ext cx="4836874" cy="2959025"/>
          </a:xfrm>
          <a:prstGeom prst="rect">
            <a:avLst/>
          </a:prstGeom>
          <a:noFill/>
          <a:ln>
            <a:noFill/>
          </a:ln>
        </p:spPr>
      </p:pic>
      <p:sp>
        <p:nvSpPr>
          <p:cNvPr id="285" name="Google Shape;285;p2"/>
          <p:cNvSpPr txBox="1"/>
          <p:nvPr/>
        </p:nvSpPr>
        <p:spPr>
          <a:xfrm>
            <a:off x="5315050" y="1422875"/>
            <a:ext cx="3268200" cy="2743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El OVRP (Open Vehicle Routing Problem) es una variante del VRP donde los vehículos no tienen una capacidad fija, lo que significa que pueden atender cualquier cantidad de demanda, siempre y cuando la ruta cumpla con las restricciones de tiempo y distancia. Esta flexibilidad en la capacidad de los vehículos puede ser aplicable en situaciones donde la capacidad  de los vehículos varía considerablemente o donde se utilizan vehículos de carga liviana.</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Modelo Matemático</a:t>
            </a:r>
            <a:endParaRPr/>
          </a:p>
        </p:txBody>
      </p:sp>
      <p:pic>
        <p:nvPicPr>
          <p:cNvPr id="291" name="Google Shape;291;p3"/>
          <p:cNvPicPr preferRelativeResize="0"/>
          <p:nvPr/>
        </p:nvPicPr>
        <p:blipFill rotWithShape="1">
          <a:blip r:embed="rId3">
            <a:alphaModFix/>
          </a:blip>
          <a:srcRect b="0" l="0" r="0" t="0"/>
          <a:stretch/>
        </p:blipFill>
        <p:spPr>
          <a:xfrm>
            <a:off x="4088951" y="1373950"/>
            <a:ext cx="3691275" cy="3268123"/>
          </a:xfrm>
          <a:prstGeom prst="rect">
            <a:avLst/>
          </a:prstGeom>
          <a:noFill/>
          <a:ln>
            <a:noFill/>
          </a:ln>
        </p:spPr>
      </p:pic>
      <p:pic>
        <p:nvPicPr>
          <p:cNvPr id="292" name="Google Shape;292;p3"/>
          <p:cNvPicPr preferRelativeResize="0"/>
          <p:nvPr/>
        </p:nvPicPr>
        <p:blipFill rotWithShape="1">
          <a:blip r:embed="rId4">
            <a:alphaModFix/>
          </a:blip>
          <a:srcRect b="0" l="0" r="0" t="0"/>
          <a:stretch/>
        </p:blipFill>
        <p:spPr>
          <a:xfrm>
            <a:off x="553100" y="1436050"/>
            <a:ext cx="3344150" cy="1993625"/>
          </a:xfrm>
          <a:prstGeom prst="rect">
            <a:avLst/>
          </a:prstGeom>
          <a:noFill/>
          <a:ln>
            <a:noFill/>
          </a:ln>
        </p:spPr>
      </p:pic>
      <p:pic>
        <p:nvPicPr>
          <p:cNvPr id="293" name="Google Shape;293;p3"/>
          <p:cNvPicPr preferRelativeResize="0"/>
          <p:nvPr/>
        </p:nvPicPr>
        <p:blipFill rotWithShape="1">
          <a:blip r:embed="rId5">
            <a:alphaModFix/>
          </a:blip>
          <a:srcRect b="0" l="0" r="0" t="0"/>
          <a:stretch/>
        </p:blipFill>
        <p:spPr>
          <a:xfrm>
            <a:off x="604850" y="3350825"/>
            <a:ext cx="2533025" cy="781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CVRP</a:t>
            </a:r>
            <a:endParaRPr/>
          </a:p>
        </p:txBody>
      </p:sp>
      <p:sp>
        <p:nvSpPr>
          <p:cNvPr id="299" name="Google Shape;299;p4"/>
          <p:cNvSpPr txBox="1"/>
          <p:nvPr>
            <p:ph idx="1" type="body"/>
          </p:nvPr>
        </p:nvSpPr>
        <p:spPr>
          <a:xfrm>
            <a:off x="4295225" y="1214875"/>
            <a:ext cx="4039200" cy="3316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s-419"/>
              <a:t>El CVRP (Capacitated Vehicle Routing Problem) es un desafío de optimización de rutas en el que se deben planificar rutas eficientes para un conjunto de vehículos con capacidad limitada, para satisfacer la demanda de múltiples clientes. Cada cliente tiene una demanda específica que debe ser atendida.</a:t>
            </a:r>
            <a:endParaRPr/>
          </a:p>
        </p:txBody>
      </p:sp>
      <p:pic>
        <p:nvPicPr>
          <p:cNvPr id="300" name="Google Shape;300;p4"/>
          <p:cNvPicPr preferRelativeResize="0"/>
          <p:nvPr/>
        </p:nvPicPr>
        <p:blipFill rotWithShape="1">
          <a:blip r:embed="rId3">
            <a:alphaModFix/>
          </a:blip>
          <a:srcRect b="0" l="0" r="0" t="0"/>
          <a:stretch/>
        </p:blipFill>
        <p:spPr>
          <a:xfrm>
            <a:off x="389045" y="1455245"/>
            <a:ext cx="3687874" cy="261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Modelo Matemático</a:t>
            </a:r>
            <a:endParaRPr/>
          </a:p>
        </p:txBody>
      </p:sp>
      <p:sp>
        <p:nvSpPr>
          <p:cNvPr id="306" name="Google Shape;306;p5"/>
          <p:cNvSpPr txBox="1"/>
          <p:nvPr>
            <p:ph idx="1" type="body"/>
          </p:nvPr>
        </p:nvSpPr>
        <p:spPr>
          <a:xfrm>
            <a:off x="258550" y="1327700"/>
            <a:ext cx="4046400" cy="34680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SzPts val="1300"/>
              <a:buNone/>
            </a:pPr>
            <a:r>
              <a:rPr lang="es-419" sz="1200">
                <a:solidFill>
                  <a:srgbClr val="000000"/>
                </a:solidFill>
                <a:latin typeface="Arial"/>
                <a:ea typeface="Arial"/>
                <a:cs typeface="Arial"/>
                <a:sym typeface="Arial"/>
              </a:rPr>
              <a:t>Parámetros</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H = (N, A):</a:t>
            </a:r>
            <a:r>
              <a:rPr lang="es-419" sz="1200">
                <a:solidFill>
                  <a:srgbClr val="000000"/>
                </a:solidFill>
                <a:latin typeface="Arial"/>
                <a:ea typeface="Arial"/>
                <a:cs typeface="Arial"/>
                <a:sym typeface="Arial"/>
              </a:rPr>
              <a:t> Representa un grafo donde N es el conjunto de vértices y A el conjunto de aristas.</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d(e):</a:t>
            </a:r>
            <a:r>
              <a:rPr lang="es-419" sz="1200">
                <a:solidFill>
                  <a:srgbClr val="000000"/>
                </a:solidFill>
                <a:latin typeface="Arial"/>
                <a:ea typeface="Arial"/>
                <a:cs typeface="Arial"/>
                <a:sym typeface="Arial"/>
              </a:rPr>
              <a:t> Representa la distancia o costo asociado a la arista </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q:</a:t>
            </a:r>
            <a:r>
              <a:rPr lang="es-419" sz="1200">
                <a:solidFill>
                  <a:srgbClr val="000000"/>
                </a:solidFill>
                <a:latin typeface="Arial"/>
                <a:ea typeface="Arial"/>
                <a:cs typeface="Arial"/>
                <a:sym typeface="Arial"/>
              </a:rPr>
              <a:t> La demanda de cada cliente.</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Q:</a:t>
            </a:r>
            <a:r>
              <a:rPr lang="es-419" sz="1200">
                <a:solidFill>
                  <a:srgbClr val="000000"/>
                </a:solidFill>
                <a:latin typeface="Arial"/>
                <a:ea typeface="Arial"/>
                <a:cs typeface="Arial"/>
                <a:sym typeface="Arial"/>
              </a:rPr>
              <a:t> La capacidad de cada vehículo.</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lang="es-419" sz="1200">
                <a:solidFill>
                  <a:srgbClr val="000000"/>
                </a:solidFill>
                <a:latin typeface="Arial"/>
                <a:ea typeface="Arial"/>
                <a:cs typeface="Arial"/>
                <a:sym typeface="Arial"/>
              </a:rPr>
              <a:t>El vértice 0 es el depósito.</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x sub(e):</a:t>
            </a:r>
            <a:r>
              <a:rPr lang="es-419" sz="1200">
                <a:solidFill>
                  <a:srgbClr val="000000"/>
                </a:solidFill>
                <a:latin typeface="Arial"/>
                <a:ea typeface="Arial"/>
                <a:cs typeface="Arial"/>
                <a:sym typeface="Arial"/>
              </a:rPr>
              <a:t> Variable binaria que indica si la arista </a:t>
            </a:r>
            <a:r>
              <a:rPr b="1" lang="es-419" sz="1200">
                <a:solidFill>
                  <a:srgbClr val="000000"/>
                </a:solidFill>
                <a:latin typeface="Arial"/>
                <a:ea typeface="Arial"/>
                <a:cs typeface="Arial"/>
                <a:sym typeface="Arial"/>
              </a:rPr>
              <a:t>e</a:t>
            </a:r>
            <a:r>
              <a:rPr lang="es-419" sz="1200">
                <a:solidFill>
                  <a:srgbClr val="000000"/>
                </a:solidFill>
                <a:latin typeface="Arial"/>
                <a:ea typeface="Arial"/>
                <a:cs typeface="Arial"/>
                <a:sym typeface="Arial"/>
              </a:rPr>
              <a:t> es utilizada en la solución.</a:t>
            </a:r>
            <a:endParaRPr sz="1200">
              <a:solidFill>
                <a:srgbClr val="000000"/>
              </a:solidFill>
              <a:latin typeface="Arial"/>
              <a:ea typeface="Arial"/>
              <a:cs typeface="Arial"/>
              <a:sym typeface="Arial"/>
            </a:endParaRPr>
          </a:p>
          <a:p>
            <a:pPr indent="0" lvl="0" marL="0" rtl="0" algn="l">
              <a:lnSpc>
                <a:spcPct val="150000"/>
              </a:lnSpc>
              <a:spcBef>
                <a:spcPts val="0"/>
              </a:spcBef>
              <a:spcAft>
                <a:spcPts val="0"/>
              </a:spcAft>
              <a:buSzPts val="1300"/>
              <a:buNone/>
            </a:pPr>
            <a:r>
              <a:rPr b="1" lang="es-419" sz="1200">
                <a:solidFill>
                  <a:srgbClr val="000000"/>
                </a:solidFill>
                <a:latin typeface="Arial"/>
                <a:ea typeface="Arial"/>
                <a:cs typeface="Arial"/>
                <a:sym typeface="Arial"/>
              </a:rPr>
              <a:t>λ:</a:t>
            </a:r>
            <a:r>
              <a:rPr lang="es-419" sz="1200">
                <a:solidFill>
                  <a:srgbClr val="000000"/>
                </a:solidFill>
                <a:latin typeface="Arial"/>
                <a:ea typeface="Arial"/>
                <a:cs typeface="Arial"/>
                <a:sym typeface="Arial"/>
              </a:rPr>
              <a:t> Variables auxiliares utilizadas para asegurar la conectividad y la satisfacción de la demanda.</a:t>
            </a:r>
            <a:endParaRPr/>
          </a:p>
        </p:txBody>
      </p:sp>
      <p:pic>
        <p:nvPicPr>
          <p:cNvPr id="307" name="Google Shape;307;p5"/>
          <p:cNvPicPr preferRelativeResize="0"/>
          <p:nvPr/>
        </p:nvPicPr>
        <p:blipFill rotWithShape="1">
          <a:blip r:embed="rId3">
            <a:alphaModFix/>
          </a:blip>
          <a:srcRect b="0" l="0" r="0" t="0"/>
          <a:stretch/>
        </p:blipFill>
        <p:spPr>
          <a:xfrm>
            <a:off x="4304950" y="1580575"/>
            <a:ext cx="4578251" cy="296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VRPTW</a:t>
            </a:r>
            <a:endParaRPr/>
          </a:p>
        </p:txBody>
      </p:sp>
      <p:sp>
        <p:nvSpPr>
          <p:cNvPr id="313" name="Google Shape;313;p6"/>
          <p:cNvSpPr txBox="1"/>
          <p:nvPr>
            <p:ph idx="1" type="body"/>
          </p:nvPr>
        </p:nvSpPr>
        <p:spPr>
          <a:xfrm>
            <a:off x="4473000" y="1307413"/>
            <a:ext cx="3861300" cy="33735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s-419"/>
              <a:t>El VRPTW (Vehicle Routing Problem with Time Windows) es un desafío de optimización de rutas en el que se deben planificar rutas eficientes para un conjunto de vehículos que deben satisfacer la demanda de múltiples clientes dentro de ciertos intervalos de tiempo. </a:t>
            </a:r>
            <a:endParaRPr/>
          </a:p>
        </p:txBody>
      </p:sp>
      <p:pic>
        <p:nvPicPr>
          <p:cNvPr id="314" name="Google Shape;314;p6"/>
          <p:cNvPicPr preferRelativeResize="0"/>
          <p:nvPr/>
        </p:nvPicPr>
        <p:blipFill rotWithShape="1">
          <a:blip r:embed="rId3">
            <a:alphaModFix/>
          </a:blip>
          <a:srcRect b="0" l="0" r="0" t="0"/>
          <a:stretch/>
        </p:blipFill>
        <p:spPr>
          <a:xfrm>
            <a:off x="259775" y="1373738"/>
            <a:ext cx="3943100" cy="324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Modelo Matemático</a:t>
            </a:r>
            <a:endParaRPr/>
          </a:p>
        </p:txBody>
      </p:sp>
      <p:pic>
        <p:nvPicPr>
          <p:cNvPr id="320" name="Google Shape;320;p7"/>
          <p:cNvPicPr preferRelativeResize="0"/>
          <p:nvPr/>
        </p:nvPicPr>
        <p:blipFill>
          <a:blip r:embed="rId3">
            <a:alphaModFix/>
          </a:blip>
          <a:stretch>
            <a:fillRect/>
          </a:stretch>
        </p:blipFill>
        <p:spPr>
          <a:xfrm>
            <a:off x="325500" y="1432300"/>
            <a:ext cx="4416450" cy="2667000"/>
          </a:xfrm>
          <a:prstGeom prst="rect">
            <a:avLst/>
          </a:prstGeom>
          <a:noFill/>
          <a:ln>
            <a:noFill/>
          </a:ln>
        </p:spPr>
      </p:pic>
      <p:pic>
        <p:nvPicPr>
          <p:cNvPr id="321" name="Google Shape;321;p7"/>
          <p:cNvPicPr preferRelativeResize="0"/>
          <p:nvPr/>
        </p:nvPicPr>
        <p:blipFill>
          <a:blip r:embed="rId4">
            <a:alphaModFix/>
          </a:blip>
          <a:stretch>
            <a:fillRect/>
          </a:stretch>
        </p:blipFill>
        <p:spPr>
          <a:xfrm>
            <a:off x="4904700" y="1239750"/>
            <a:ext cx="3656075" cy="3565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8"/>
          <p:cNvSpPr txBox="1"/>
          <p:nvPr>
            <p:ph type="title"/>
          </p:nvPr>
        </p:nvSpPr>
        <p:spPr>
          <a:xfrm>
            <a:off x="1272775" y="58822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419"/>
              <a:t>OVRP: Nosotros VS Chatgpt</a:t>
            </a:r>
            <a:endParaRPr/>
          </a:p>
        </p:txBody>
      </p:sp>
      <p:pic>
        <p:nvPicPr>
          <p:cNvPr id="327" name="Google Shape;327;p8"/>
          <p:cNvPicPr preferRelativeResize="0"/>
          <p:nvPr/>
        </p:nvPicPr>
        <p:blipFill rotWithShape="1">
          <a:blip r:embed="rId3">
            <a:alphaModFix/>
          </a:blip>
          <a:srcRect b="0" l="0" r="0" t="0"/>
          <a:stretch/>
        </p:blipFill>
        <p:spPr>
          <a:xfrm>
            <a:off x="4523700" y="2161813"/>
            <a:ext cx="4406875" cy="598125"/>
          </a:xfrm>
          <a:prstGeom prst="rect">
            <a:avLst/>
          </a:prstGeom>
          <a:noFill/>
          <a:ln>
            <a:noFill/>
          </a:ln>
        </p:spPr>
      </p:pic>
      <p:pic>
        <p:nvPicPr>
          <p:cNvPr id="328" name="Google Shape;328;p8"/>
          <p:cNvPicPr preferRelativeResize="0"/>
          <p:nvPr/>
        </p:nvPicPr>
        <p:blipFill rotWithShape="1">
          <a:blip r:embed="rId4">
            <a:alphaModFix/>
          </a:blip>
          <a:srcRect b="0" l="0" r="0" t="0"/>
          <a:stretch/>
        </p:blipFill>
        <p:spPr>
          <a:xfrm>
            <a:off x="4523700" y="3144850"/>
            <a:ext cx="4406875" cy="689075"/>
          </a:xfrm>
          <a:prstGeom prst="rect">
            <a:avLst/>
          </a:prstGeom>
          <a:noFill/>
          <a:ln>
            <a:noFill/>
          </a:ln>
        </p:spPr>
      </p:pic>
      <p:pic>
        <p:nvPicPr>
          <p:cNvPr id="329" name="Google Shape;329;p8"/>
          <p:cNvPicPr preferRelativeResize="0"/>
          <p:nvPr/>
        </p:nvPicPr>
        <p:blipFill rotWithShape="1">
          <a:blip r:embed="rId5">
            <a:alphaModFix/>
          </a:blip>
          <a:srcRect b="0" l="0" r="0" t="0"/>
          <a:stretch/>
        </p:blipFill>
        <p:spPr>
          <a:xfrm>
            <a:off x="839425" y="2026175"/>
            <a:ext cx="3252400" cy="2316350"/>
          </a:xfrm>
          <a:prstGeom prst="rect">
            <a:avLst/>
          </a:prstGeom>
          <a:noFill/>
          <a:ln>
            <a:noFill/>
          </a:ln>
        </p:spPr>
      </p:pic>
      <p:sp>
        <p:nvSpPr>
          <p:cNvPr id="330" name="Google Shape;330;p8"/>
          <p:cNvSpPr txBox="1"/>
          <p:nvPr/>
        </p:nvSpPr>
        <p:spPr>
          <a:xfrm>
            <a:off x="787675" y="1641275"/>
            <a:ext cx="5961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Matriz Utilizada</a:t>
            </a:r>
            <a:endParaRPr b="0" i="0" sz="1300" u="none" cap="none" strike="noStrike">
              <a:solidFill>
                <a:schemeClr val="dk2"/>
              </a:solidFill>
              <a:latin typeface="Nunito"/>
              <a:ea typeface="Nunito"/>
              <a:cs typeface="Nunito"/>
              <a:sym typeface="Nunito"/>
            </a:endParaRPr>
          </a:p>
        </p:txBody>
      </p:sp>
      <p:sp>
        <p:nvSpPr>
          <p:cNvPr id="331" name="Google Shape;331;p8"/>
          <p:cNvSpPr txBox="1"/>
          <p:nvPr/>
        </p:nvSpPr>
        <p:spPr>
          <a:xfrm>
            <a:off x="4523700" y="1776913"/>
            <a:ext cx="4541100" cy="38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CHAT GPT</a:t>
            </a:r>
            <a:r>
              <a:rPr lang="es-419" sz="1300">
                <a:solidFill>
                  <a:schemeClr val="dk2"/>
                </a:solidFill>
                <a:latin typeface="Nunito"/>
                <a:ea typeface="Nunito"/>
                <a:cs typeface="Nunito"/>
                <a:sym typeface="Nunito"/>
              </a:rPr>
              <a:t>(Permutaciones)</a:t>
            </a:r>
            <a:endParaRPr b="0" i="0" sz="1300" u="none" cap="none" strike="noStrike">
              <a:solidFill>
                <a:schemeClr val="dk2"/>
              </a:solidFill>
              <a:latin typeface="Nunito"/>
              <a:ea typeface="Nunito"/>
              <a:cs typeface="Nunito"/>
              <a:sym typeface="Nunito"/>
            </a:endParaRPr>
          </a:p>
        </p:txBody>
      </p:sp>
      <p:sp>
        <p:nvSpPr>
          <p:cNvPr id="332" name="Google Shape;332;p8"/>
          <p:cNvSpPr txBox="1"/>
          <p:nvPr/>
        </p:nvSpPr>
        <p:spPr>
          <a:xfrm>
            <a:off x="4523700" y="2759950"/>
            <a:ext cx="4541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nosotros</a:t>
            </a:r>
            <a:r>
              <a:rPr b="0" i="0" lang="es-419" sz="1300" u="none" cap="none" strike="noStrike">
                <a:solidFill>
                  <a:schemeClr val="dk2"/>
                </a:solidFill>
                <a:latin typeface="Nunito"/>
                <a:ea typeface="Nunito"/>
                <a:cs typeface="Nunito"/>
                <a:sym typeface="Nunito"/>
              </a:rPr>
              <a:t>(Nearest Neighbor)</a:t>
            </a:r>
            <a:endParaRPr b="0" i="0" sz="1300" u="none" cap="none" strike="noStrike">
              <a:solidFill>
                <a:schemeClr val="dk2"/>
              </a:solidFill>
              <a:latin typeface="Nunito"/>
              <a:ea typeface="Nunito"/>
              <a:cs typeface="Nunito"/>
              <a:sym typeface="Nunito"/>
            </a:endParaRPr>
          </a:p>
        </p:txBody>
      </p:sp>
      <p:sp>
        <p:nvSpPr>
          <p:cNvPr id="333" name="Google Shape;333;p8"/>
          <p:cNvSpPr txBox="1"/>
          <p:nvPr/>
        </p:nvSpPr>
        <p:spPr>
          <a:xfrm>
            <a:off x="4523700" y="3878625"/>
            <a:ext cx="4541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Código creado por nosotros(</a:t>
            </a:r>
            <a:r>
              <a:rPr lang="es-419" sz="1300">
                <a:solidFill>
                  <a:schemeClr val="dk2"/>
                </a:solidFill>
                <a:latin typeface="Nunito"/>
                <a:ea typeface="Nunito"/>
                <a:cs typeface="Nunito"/>
                <a:sym typeface="Nunito"/>
              </a:rPr>
              <a:t>Gurobi</a:t>
            </a:r>
            <a:r>
              <a:rPr b="0" i="0" lang="es-419" sz="1300" u="none" cap="none" strike="noStrike">
                <a:solidFill>
                  <a:schemeClr val="dk2"/>
                </a:solidFill>
                <a:latin typeface="Nunito"/>
                <a:ea typeface="Nunito"/>
                <a:cs typeface="Nunito"/>
                <a:sym typeface="Nunito"/>
              </a:rPr>
              <a:t>)</a:t>
            </a:r>
            <a:endParaRPr b="0" i="0" sz="1300" u="none" cap="none" strike="noStrike">
              <a:solidFill>
                <a:schemeClr val="dk2"/>
              </a:solidFill>
              <a:latin typeface="Nunito"/>
              <a:ea typeface="Nunito"/>
              <a:cs typeface="Nunito"/>
              <a:sym typeface="Nunito"/>
            </a:endParaRPr>
          </a:p>
        </p:txBody>
      </p:sp>
      <p:pic>
        <p:nvPicPr>
          <p:cNvPr id="334" name="Google Shape;334;p8"/>
          <p:cNvPicPr preferRelativeResize="0"/>
          <p:nvPr/>
        </p:nvPicPr>
        <p:blipFill>
          <a:blip r:embed="rId6">
            <a:alphaModFix/>
          </a:blip>
          <a:stretch>
            <a:fillRect/>
          </a:stretch>
        </p:blipFill>
        <p:spPr>
          <a:xfrm>
            <a:off x="4529400" y="4218825"/>
            <a:ext cx="4406875" cy="598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9"/>
          <p:cNvSpPr txBox="1"/>
          <p:nvPr>
            <p:ph type="title"/>
          </p:nvPr>
        </p:nvSpPr>
        <p:spPr>
          <a:xfrm>
            <a:off x="1272775" y="58822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419"/>
              <a:t>CVRP: Nostros VS Google Or-tools VS Chatgpt</a:t>
            </a:r>
            <a:endParaRPr/>
          </a:p>
        </p:txBody>
      </p:sp>
      <p:sp>
        <p:nvSpPr>
          <p:cNvPr id="340" name="Google Shape;340;p9"/>
          <p:cNvSpPr txBox="1"/>
          <p:nvPr/>
        </p:nvSpPr>
        <p:spPr>
          <a:xfrm>
            <a:off x="1310113" y="1465350"/>
            <a:ext cx="5961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419" sz="1300" u="none" cap="none" strike="noStrike">
                <a:solidFill>
                  <a:schemeClr val="dk2"/>
                </a:solidFill>
                <a:latin typeface="Nunito"/>
                <a:ea typeface="Nunito"/>
                <a:cs typeface="Nunito"/>
                <a:sym typeface="Nunito"/>
              </a:rPr>
              <a:t>Matriz Utilizada</a:t>
            </a:r>
            <a:endParaRPr b="0" i="0" sz="1300" u="none" cap="none" strike="noStrike">
              <a:solidFill>
                <a:schemeClr val="dk2"/>
              </a:solidFill>
              <a:latin typeface="Nunito"/>
              <a:ea typeface="Nunito"/>
              <a:cs typeface="Nunito"/>
              <a:sym typeface="Nunito"/>
            </a:endParaRPr>
          </a:p>
        </p:txBody>
      </p:sp>
      <p:pic>
        <p:nvPicPr>
          <p:cNvPr id="341" name="Google Shape;341;p9"/>
          <p:cNvPicPr preferRelativeResize="0"/>
          <p:nvPr/>
        </p:nvPicPr>
        <p:blipFill rotWithShape="1">
          <a:blip r:embed="rId3">
            <a:alphaModFix/>
          </a:blip>
          <a:srcRect b="0" l="0" r="0" t="0"/>
          <a:stretch/>
        </p:blipFill>
        <p:spPr>
          <a:xfrm>
            <a:off x="1375775" y="1850250"/>
            <a:ext cx="5678550" cy="275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