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aleway"/>
      <p:regular r:id="rId20"/>
      <p:bold r:id="rId21"/>
      <p:italic r:id="rId22"/>
      <p:boldItalic r:id="rId23"/>
    </p:embeddedFont>
    <p:embeddedFont>
      <p:font typeface="Roboto"/>
      <p:regular r:id="rId24"/>
      <p:bold r:id="rId25"/>
      <p:italic r:id="rId26"/>
      <p:boldItalic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Robo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Oswald-regular.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swald-bold.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2db8b796d5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2db8b796d5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2db8b15ec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2db8b15ec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2db8b15ec4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2db8b15ec4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2db8b15ec4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2db8b15ec4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2db8b796d5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2db8b796d5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8b8ed53e2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8b8ed53e2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ad6c7e10c1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ad6c7e10c1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8c1997cbf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8c1997cbf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2db78418e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2db78418e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2db78418ec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2db78418ec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2db78418ec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2db78418ec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2db8b796d5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2db8b796d5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2db8b796d5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2db8b796d5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2db8b796d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2db8b796d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13367C"/>
            </a:gs>
            <a:gs pos="100000">
              <a:schemeClr val="dk2"/>
            </a:gs>
          </a:gsLst>
          <a:lin ang="5400012" scaled="0"/>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20000" y="1016381"/>
            <a:ext cx="4079700" cy="24060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20000" y="3387619"/>
            <a:ext cx="2350500" cy="73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11"/>
          <p:cNvSpPr txBox="1"/>
          <p:nvPr>
            <p:ph hasCustomPrompt="1" type="title"/>
          </p:nvPr>
        </p:nvSpPr>
        <p:spPr>
          <a:xfrm>
            <a:off x="1903250" y="1834838"/>
            <a:ext cx="5337600" cy="112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7200"/>
              <a:buNone/>
              <a:defRPr sz="7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3" name="Google Shape;93;p11"/>
          <p:cNvSpPr txBox="1"/>
          <p:nvPr>
            <p:ph idx="1" type="body"/>
          </p:nvPr>
        </p:nvSpPr>
        <p:spPr>
          <a:xfrm>
            <a:off x="2524200" y="2955575"/>
            <a:ext cx="4095600" cy="3531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500"/>
            </a:lvl1pPr>
            <a:lvl2pPr indent="-317500" lvl="1" marL="914400" algn="ctr">
              <a:spcBef>
                <a:spcPts val="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94" name="Google Shape;94;p11"/>
          <p:cNvGrpSpPr/>
          <p:nvPr/>
        </p:nvGrpSpPr>
        <p:grpSpPr>
          <a:xfrm flipH="1">
            <a:off x="6720423" y="3784091"/>
            <a:ext cx="2423582" cy="1357541"/>
            <a:chOff x="-77" y="3784091"/>
            <a:chExt cx="2423582" cy="1357541"/>
          </a:xfrm>
        </p:grpSpPr>
        <p:sp>
          <p:nvSpPr>
            <p:cNvPr id="95" name="Google Shape;95;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11"/>
          <p:cNvGrpSpPr/>
          <p:nvPr/>
        </p:nvGrpSpPr>
        <p:grpSpPr>
          <a:xfrm flipH="1" rot="10800000">
            <a:off x="-77" y="-9"/>
            <a:ext cx="2423582" cy="1357541"/>
            <a:chOff x="-77" y="3784091"/>
            <a:chExt cx="2423582" cy="1357541"/>
          </a:xfrm>
        </p:grpSpPr>
        <p:sp>
          <p:nvSpPr>
            <p:cNvPr id="101" name="Google Shape;101;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06" name="Shape 10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9">
    <p:spTree>
      <p:nvGrpSpPr>
        <p:cNvPr id="107" name="Shape 107"/>
        <p:cNvGrpSpPr/>
        <p:nvPr/>
      </p:nvGrpSpPr>
      <p:grpSpPr>
        <a:xfrm>
          <a:off x="0" y="0"/>
          <a:ext cx="0" cy="0"/>
          <a:chOff x="0" y="0"/>
          <a:chExt cx="0" cy="0"/>
        </a:xfrm>
      </p:grpSpPr>
      <p:sp>
        <p:nvSpPr>
          <p:cNvPr id="108" name="Google Shape;108;p13"/>
          <p:cNvSpPr txBox="1"/>
          <p:nvPr>
            <p:ph type="title"/>
          </p:nvPr>
        </p:nvSpPr>
        <p:spPr>
          <a:xfrm>
            <a:off x="1902600" y="1543600"/>
            <a:ext cx="5338800" cy="135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900"/>
              <a:buNone/>
              <a:defRPr sz="2400">
                <a:latin typeface="Roboto"/>
                <a:ea typeface="Roboto"/>
                <a:cs typeface="Roboto"/>
                <a:sym typeface="Roboto"/>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9" name="Google Shape;109;p13"/>
          <p:cNvSpPr txBox="1"/>
          <p:nvPr>
            <p:ph idx="2" type="title"/>
          </p:nvPr>
        </p:nvSpPr>
        <p:spPr>
          <a:xfrm>
            <a:off x="1902600" y="2989400"/>
            <a:ext cx="5338800" cy="61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Raleway"/>
              <a:buNone/>
              <a:defRPr sz="1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10" name="Google Shape;110;p13"/>
          <p:cNvGrpSpPr/>
          <p:nvPr/>
        </p:nvGrpSpPr>
        <p:grpSpPr>
          <a:xfrm>
            <a:off x="-77" y="3784091"/>
            <a:ext cx="2423582" cy="1357541"/>
            <a:chOff x="-77" y="3784091"/>
            <a:chExt cx="2423582" cy="1357541"/>
          </a:xfrm>
        </p:grpSpPr>
        <p:sp>
          <p:nvSpPr>
            <p:cNvPr id="111" name="Google Shape;111;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13"/>
          <p:cNvGrpSpPr/>
          <p:nvPr/>
        </p:nvGrpSpPr>
        <p:grpSpPr>
          <a:xfrm rot="10800000">
            <a:off x="6720423" y="-9"/>
            <a:ext cx="2423582" cy="1357541"/>
            <a:chOff x="-77" y="3784091"/>
            <a:chExt cx="2423582" cy="1357541"/>
          </a:xfrm>
        </p:grpSpPr>
        <p:sp>
          <p:nvSpPr>
            <p:cNvPr id="117" name="Google Shape;117;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22" name="Shape 122"/>
        <p:cNvGrpSpPr/>
        <p:nvPr/>
      </p:nvGrpSpPr>
      <p:grpSpPr>
        <a:xfrm>
          <a:off x="0" y="0"/>
          <a:ext cx="0" cy="0"/>
          <a:chOff x="0" y="0"/>
          <a:chExt cx="0" cy="0"/>
        </a:xfrm>
      </p:grpSpPr>
      <p:sp>
        <p:nvSpPr>
          <p:cNvPr id="123" name="Google Shape;123;p14"/>
          <p:cNvSpPr txBox="1"/>
          <p:nvPr>
            <p:ph type="title"/>
          </p:nvPr>
        </p:nvSpPr>
        <p:spPr>
          <a:xfrm>
            <a:off x="5238260" y="1866750"/>
            <a:ext cx="21453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4" name="Google Shape;124;p14"/>
          <p:cNvSpPr txBox="1"/>
          <p:nvPr>
            <p:ph idx="1" type="body"/>
          </p:nvPr>
        </p:nvSpPr>
        <p:spPr>
          <a:xfrm>
            <a:off x="5238265" y="2401350"/>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25" name="Google Shape;125;p14"/>
          <p:cNvSpPr txBox="1"/>
          <p:nvPr>
            <p:ph idx="2" type="body"/>
          </p:nvPr>
        </p:nvSpPr>
        <p:spPr>
          <a:xfrm>
            <a:off x="1760440" y="2401350"/>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26" name="Google Shape;126;p14"/>
          <p:cNvSpPr txBox="1"/>
          <p:nvPr>
            <p:ph idx="3" type="title"/>
          </p:nvPr>
        </p:nvSpPr>
        <p:spPr>
          <a:xfrm>
            <a:off x="1760435" y="1866750"/>
            <a:ext cx="21453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 name="Google Shape;127;p14"/>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28" name="Google Shape;128;p14"/>
          <p:cNvGrpSpPr/>
          <p:nvPr/>
        </p:nvGrpSpPr>
        <p:grpSpPr>
          <a:xfrm rot="-5400000">
            <a:off x="8346375" y="4345871"/>
            <a:ext cx="1022509" cy="572747"/>
            <a:chOff x="-77" y="3784091"/>
            <a:chExt cx="2423582" cy="1357541"/>
          </a:xfrm>
        </p:grpSpPr>
        <p:sp>
          <p:nvSpPr>
            <p:cNvPr id="129" name="Google Shape;129;p1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14"/>
          <p:cNvGrpSpPr/>
          <p:nvPr/>
        </p:nvGrpSpPr>
        <p:grpSpPr>
          <a:xfrm rot="5400000">
            <a:off x="-224875" y="224871"/>
            <a:ext cx="1022509" cy="572747"/>
            <a:chOff x="-77" y="3784091"/>
            <a:chExt cx="2423582" cy="1357541"/>
          </a:xfrm>
        </p:grpSpPr>
        <p:sp>
          <p:nvSpPr>
            <p:cNvPr id="135" name="Google Shape;135;p1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140" name="Shape 140"/>
        <p:cNvGrpSpPr/>
        <p:nvPr/>
      </p:nvGrpSpPr>
      <p:grpSpPr>
        <a:xfrm>
          <a:off x="0" y="0"/>
          <a:ext cx="0" cy="0"/>
          <a:chOff x="0" y="0"/>
          <a:chExt cx="0" cy="0"/>
        </a:xfrm>
      </p:grpSpPr>
      <p:sp>
        <p:nvSpPr>
          <p:cNvPr id="141" name="Google Shape;141;p1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2" name="Google Shape;142;p15"/>
          <p:cNvSpPr txBox="1"/>
          <p:nvPr>
            <p:ph hasCustomPrompt="1" idx="2" type="title"/>
          </p:nvPr>
        </p:nvSpPr>
        <p:spPr>
          <a:xfrm>
            <a:off x="1212050" y="2433700"/>
            <a:ext cx="9927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43" name="Google Shape;143;p15"/>
          <p:cNvSpPr txBox="1"/>
          <p:nvPr>
            <p:ph hasCustomPrompt="1" idx="3" type="title"/>
          </p:nvPr>
        </p:nvSpPr>
        <p:spPr>
          <a:xfrm>
            <a:off x="3121150" y="2433700"/>
            <a:ext cx="9927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44" name="Google Shape;144;p15"/>
          <p:cNvSpPr txBox="1"/>
          <p:nvPr>
            <p:ph hasCustomPrompt="1" idx="4" type="title"/>
          </p:nvPr>
        </p:nvSpPr>
        <p:spPr>
          <a:xfrm>
            <a:off x="5030250" y="2433700"/>
            <a:ext cx="9927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45" name="Google Shape;145;p15"/>
          <p:cNvSpPr txBox="1"/>
          <p:nvPr>
            <p:ph hasCustomPrompt="1" idx="5" type="title"/>
          </p:nvPr>
        </p:nvSpPr>
        <p:spPr>
          <a:xfrm>
            <a:off x="6939350" y="2433700"/>
            <a:ext cx="9927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46" name="Google Shape;146;p15"/>
          <p:cNvSpPr txBox="1"/>
          <p:nvPr>
            <p:ph idx="1" type="subTitle"/>
          </p:nvPr>
        </p:nvSpPr>
        <p:spPr>
          <a:xfrm>
            <a:off x="1147475" y="2886625"/>
            <a:ext cx="1122000" cy="47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1"/>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7" name="Google Shape;147;p15"/>
          <p:cNvSpPr txBox="1"/>
          <p:nvPr>
            <p:ph idx="6" type="subTitle"/>
          </p:nvPr>
        </p:nvSpPr>
        <p:spPr>
          <a:xfrm>
            <a:off x="3056550" y="2886625"/>
            <a:ext cx="1122000" cy="47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2"/>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8" name="Google Shape;148;p15"/>
          <p:cNvSpPr txBox="1"/>
          <p:nvPr>
            <p:ph idx="7" type="subTitle"/>
          </p:nvPr>
        </p:nvSpPr>
        <p:spPr>
          <a:xfrm>
            <a:off x="4965625" y="2886625"/>
            <a:ext cx="1122000" cy="47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3"/>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 name="Google Shape;149;p15"/>
          <p:cNvSpPr txBox="1"/>
          <p:nvPr>
            <p:ph idx="8" type="subTitle"/>
          </p:nvPr>
        </p:nvSpPr>
        <p:spPr>
          <a:xfrm>
            <a:off x="6874700" y="2886625"/>
            <a:ext cx="1122000" cy="47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4"/>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0" name="Google Shape;150;p15"/>
          <p:cNvSpPr txBox="1"/>
          <p:nvPr>
            <p:ph idx="9" type="subTitle"/>
          </p:nvPr>
        </p:nvSpPr>
        <p:spPr>
          <a:xfrm>
            <a:off x="1041500"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1" name="Google Shape;151;p15"/>
          <p:cNvSpPr txBox="1"/>
          <p:nvPr>
            <p:ph idx="13" type="subTitle"/>
          </p:nvPr>
        </p:nvSpPr>
        <p:spPr>
          <a:xfrm>
            <a:off x="2925197"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2" name="Google Shape;152;p15"/>
          <p:cNvSpPr txBox="1"/>
          <p:nvPr>
            <p:ph idx="14" type="subTitle"/>
          </p:nvPr>
        </p:nvSpPr>
        <p:spPr>
          <a:xfrm>
            <a:off x="4885095"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 name="Google Shape;153;p15"/>
          <p:cNvSpPr txBox="1"/>
          <p:nvPr>
            <p:ph idx="15" type="subTitle"/>
          </p:nvPr>
        </p:nvSpPr>
        <p:spPr>
          <a:xfrm>
            <a:off x="6768792"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54" name="Google Shape;154;p15"/>
          <p:cNvGrpSpPr/>
          <p:nvPr/>
        </p:nvGrpSpPr>
        <p:grpSpPr>
          <a:xfrm rot="-5400000">
            <a:off x="8346375" y="4345871"/>
            <a:ext cx="1022509" cy="572747"/>
            <a:chOff x="-77" y="3784091"/>
            <a:chExt cx="2423582" cy="1357541"/>
          </a:xfrm>
        </p:grpSpPr>
        <p:sp>
          <p:nvSpPr>
            <p:cNvPr id="155" name="Google Shape;155;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15"/>
          <p:cNvGrpSpPr/>
          <p:nvPr/>
        </p:nvGrpSpPr>
        <p:grpSpPr>
          <a:xfrm rot="5400000">
            <a:off x="-224875" y="224871"/>
            <a:ext cx="1022509" cy="572747"/>
            <a:chOff x="-77" y="3784091"/>
            <a:chExt cx="2423582" cy="1357541"/>
          </a:xfrm>
        </p:grpSpPr>
        <p:sp>
          <p:nvSpPr>
            <p:cNvPr id="161" name="Google Shape;161;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
    <p:bg>
      <p:bgPr>
        <a:gradFill>
          <a:gsLst>
            <a:gs pos="0">
              <a:srgbClr val="13367C"/>
            </a:gs>
            <a:gs pos="100000">
              <a:schemeClr val="dk2"/>
            </a:gs>
          </a:gsLst>
          <a:lin ang="5400012" scaled="0"/>
        </a:gradFill>
      </p:bgPr>
    </p:bg>
    <p:spTree>
      <p:nvGrpSpPr>
        <p:cNvPr id="166" name="Shape 166"/>
        <p:cNvGrpSpPr/>
        <p:nvPr/>
      </p:nvGrpSpPr>
      <p:grpSpPr>
        <a:xfrm>
          <a:off x="0" y="0"/>
          <a:ext cx="0" cy="0"/>
          <a:chOff x="0" y="0"/>
          <a:chExt cx="0" cy="0"/>
        </a:xfrm>
      </p:grpSpPr>
      <p:sp>
        <p:nvSpPr>
          <p:cNvPr id="167" name="Google Shape;167;p1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8" name="Google Shape;168;p16"/>
          <p:cNvSpPr txBox="1"/>
          <p:nvPr>
            <p:ph idx="1" type="subTitle"/>
          </p:nvPr>
        </p:nvSpPr>
        <p:spPr>
          <a:xfrm>
            <a:off x="719700" y="2434925"/>
            <a:ext cx="23172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69" name="Google Shape;169;p16"/>
          <p:cNvSpPr txBox="1"/>
          <p:nvPr>
            <p:ph idx="2" type="subTitle"/>
          </p:nvPr>
        </p:nvSpPr>
        <p:spPr>
          <a:xfrm>
            <a:off x="719850"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0" name="Google Shape;170;p16"/>
          <p:cNvSpPr txBox="1"/>
          <p:nvPr>
            <p:ph idx="3" type="subTitle"/>
          </p:nvPr>
        </p:nvSpPr>
        <p:spPr>
          <a:xfrm>
            <a:off x="3413619" y="243492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71" name="Google Shape;171;p16"/>
          <p:cNvSpPr txBox="1"/>
          <p:nvPr>
            <p:ph idx="4" type="subTitle"/>
          </p:nvPr>
        </p:nvSpPr>
        <p:spPr>
          <a:xfrm>
            <a:off x="3413619"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2" name="Google Shape;172;p16"/>
          <p:cNvSpPr txBox="1"/>
          <p:nvPr>
            <p:ph idx="5" type="subTitle"/>
          </p:nvPr>
        </p:nvSpPr>
        <p:spPr>
          <a:xfrm>
            <a:off x="6107075" y="243492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73" name="Google Shape;173;p16"/>
          <p:cNvSpPr txBox="1"/>
          <p:nvPr>
            <p:ph idx="6" type="subTitle"/>
          </p:nvPr>
        </p:nvSpPr>
        <p:spPr>
          <a:xfrm>
            <a:off x="6107075"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74" name="Google Shape;174;p16"/>
          <p:cNvGrpSpPr/>
          <p:nvPr/>
        </p:nvGrpSpPr>
        <p:grpSpPr>
          <a:xfrm flipH="1" rot="5400000">
            <a:off x="-224875" y="4345871"/>
            <a:ext cx="1022509" cy="572747"/>
            <a:chOff x="-77" y="3784091"/>
            <a:chExt cx="2423582" cy="1357541"/>
          </a:xfrm>
        </p:grpSpPr>
        <p:sp>
          <p:nvSpPr>
            <p:cNvPr id="175" name="Google Shape;175;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16"/>
          <p:cNvGrpSpPr/>
          <p:nvPr/>
        </p:nvGrpSpPr>
        <p:grpSpPr>
          <a:xfrm flipH="1" rot="-5400000">
            <a:off x="8346375" y="224871"/>
            <a:ext cx="1022509" cy="572747"/>
            <a:chOff x="-77" y="3784091"/>
            <a:chExt cx="2423582" cy="1357541"/>
          </a:xfrm>
        </p:grpSpPr>
        <p:sp>
          <p:nvSpPr>
            <p:cNvPr id="181" name="Google Shape;181;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_2">
    <p:spTree>
      <p:nvGrpSpPr>
        <p:cNvPr id="186" name="Shape 186"/>
        <p:cNvGrpSpPr/>
        <p:nvPr/>
      </p:nvGrpSpPr>
      <p:grpSpPr>
        <a:xfrm>
          <a:off x="0" y="0"/>
          <a:ext cx="0" cy="0"/>
          <a:chOff x="0" y="0"/>
          <a:chExt cx="0" cy="0"/>
        </a:xfrm>
      </p:grpSpPr>
      <p:sp>
        <p:nvSpPr>
          <p:cNvPr id="187" name="Google Shape;187;p1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8" name="Google Shape;188;p17"/>
          <p:cNvSpPr txBox="1"/>
          <p:nvPr>
            <p:ph idx="1" type="subTitle"/>
          </p:nvPr>
        </p:nvSpPr>
        <p:spPr>
          <a:xfrm>
            <a:off x="719975" y="3205013"/>
            <a:ext cx="1282200" cy="127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 name="Google Shape;189;p17"/>
          <p:cNvSpPr txBox="1"/>
          <p:nvPr>
            <p:ph idx="2" type="subTitle"/>
          </p:nvPr>
        </p:nvSpPr>
        <p:spPr>
          <a:xfrm>
            <a:off x="3964163" y="3205013"/>
            <a:ext cx="1282200" cy="12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 name="Google Shape;190;p17"/>
          <p:cNvSpPr txBox="1"/>
          <p:nvPr>
            <p:ph idx="3" type="subTitle"/>
          </p:nvPr>
        </p:nvSpPr>
        <p:spPr>
          <a:xfrm>
            <a:off x="7141825" y="3205013"/>
            <a:ext cx="1282200" cy="12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1" name="Google Shape;191;p17"/>
          <p:cNvSpPr txBox="1"/>
          <p:nvPr>
            <p:ph idx="4" type="subTitle"/>
          </p:nvPr>
        </p:nvSpPr>
        <p:spPr>
          <a:xfrm>
            <a:off x="719975" y="2931341"/>
            <a:ext cx="1282200" cy="389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192" name="Google Shape;192;p17"/>
          <p:cNvSpPr txBox="1"/>
          <p:nvPr>
            <p:ph idx="5" type="subTitle"/>
          </p:nvPr>
        </p:nvSpPr>
        <p:spPr>
          <a:xfrm>
            <a:off x="7141825" y="2931341"/>
            <a:ext cx="12822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3" name="Google Shape;193;p17"/>
          <p:cNvSpPr txBox="1"/>
          <p:nvPr>
            <p:ph idx="6" type="subTitle"/>
          </p:nvPr>
        </p:nvSpPr>
        <p:spPr>
          <a:xfrm>
            <a:off x="3964163" y="2931341"/>
            <a:ext cx="12822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grpSp>
        <p:nvGrpSpPr>
          <p:cNvPr id="194" name="Google Shape;194;p17"/>
          <p:cNvGrpSpPr/>
          <p:nvPr/>
        </p:nvGrpSpPr>
        <p:grpSpPr>
          <a:xfrm flipH="1" rot="-5400000">
            <a:off x="8346375" y="224871"/>
            <a:ext cx="1022509" cy="572747"/>
            <a:chOff x="-77" y="3784091"/>
            <a:chExt cx="2423582" cy="1357541"/>
          </a:xfrm>
        </p:grpSpPr>
        <p:sp>
          <p:nvSpPr>
            <p:cNvPr id="195" name="Google Shape;195;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17"/>
          <p:cNvGrpSpPr/>
          <p:nvPr/>
        </p:nvGrpSpPr>
        <p:grpSpPr>
          <a:xfrm flipH="1" rot="5400000">
            <a:off x="-224875" y="4345871"/>
            <a:ext cx="1022509" cy="572747"/>
            <a:chOff x="-77" y="3784091"/>
            <a:chExt cx="2423582" cy="1357541"/>
          </a:xfrm>
        </p:grpSpPr>
        <p:sp>
          <p:nvSpPr>
            <p:cNvPr id="201" name="Google Shape;201;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206" name="Shape 206"/>
        <p:cNvGrpSpPr/>
        <p:nvPr/>
      </p:nvGrpSpPr>
      <p:grpSpPr>
        <a:xfrm>
          <a:off x="0" y="0"/>
          <a:ext cx="0" cy="0"/>
          <a:chOff x="0" y="0"/>
          <a:chExt cx="0" cy="0"/>
        </a:xfrm>
      </p:grpSpPr>
      <p:sp>
        <p:nvSpPr>
          <p:cNvPr id="207" name="Google Shape;207;p1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8" name="Google Shape;208;p18"/>
          <p:cNvSpPr txBox="1"/>
          <p:nvPr>
            <p:ph idx="1" type="subTitle"/>
          </p:nvPr>
        </p:nvSpPr>
        <p:spPr>
          <a:xfrm>
            <a:off x="1842250" y="1618793"/>
            <a:ext cx="16827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09" name="Google Shape;209;p18"/>
          <p:cNvSpPr txBox="1"/>
          <p:nvPr>
            <p:ph idx="2" type="subTitle"/>
          </p:nvPr>
        </p:nvSpPr>
        <p:spPr>
          <a:xfrm>
            <a:off x="1417550" y="1918700"/>
            <a:ext cx="2107500" cy="812100"/>
          </a:xfrm>
          <a:prstGeom prst="rect">
            <a:avLst/>
          </a:prstGeom>
        </p:spPr>
        <p:txBody>
          <a:bodyPr anchorCtr="0" anchor="t" bIns="91425" lIns="91425" spcFirstLastPara="1" rIns="91425" wrap="square" tIns="91425">
            <a:noAutofit/>
          </a:bodyPr>
          <a:lstStyle>
            <a:lvl1pPr lvl="0" marR="32004"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0" name="Google Shape;210;p18"/>
          <p:cNvSpPr txBox="1"/>
          <p:nvPr>
            <p:ph idx="3" type="subTitle"/>
          </p:nvPr>
        </p:nvSpPr>
        <p:spPr>
          <a:xfrm>
            <a:off x="1842594" y="2942429"/>
            <a:ext cx="16824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11" name="Google Shape;211;p18"/>
          <p:cNvSpPr txBox="1"/>
          <p:nvPr>
            <p:ph idx="4" type="subTitle"/>
          </p:nvPr>
        </p:nvSpPr>
        <p:spPr>
          <a:xfrm>
            <a:off x="1417574" y="3242325"/>
            <a:ext cx="2107500" cy="812100"/>
          </a:xfrm>
          <a:prstGeom prst="rect">
            <a:avLst/>
          </a:prstGeom>
        </p:spPr>
        <p:txBody>
          <a:bodyPr anchorCtr="0" anchor="t" bIns="91425" lIns="91425" spcFirstLastPara="1" rIns="91425" wrap="square" tIns="91425">
            <a:noAutofit/>
          </a:bodyPr>
          <a:lstStyle>
            <a:lvl1pPr lvl="0" marR="40812"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2" name="Google Shape;212;p18"/>
          <p:cNvSpPr txBox="1"/>
          <p:nvPr>
            <p:ph idx="5" type="subTitle"/>
          </p:nvPr>
        </p:nvSpPr>
        <p:spPr>
          <a:xfrm>
            <a:off x="5618913" y="2942429"/>
            <a:ext cx="16824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13" name="Google Shape;213;p18"/>
          <p:cNvSpPr txBox="1"/>
          <p:nvPr>
            <p:ph idx="6" type="subTitle"/>
          </p:nvPr>
        </p:nvSpPr>
        <p:spPr>
          <a:xfrm>
            <a:off x="5618975" y="3242325"/>
            <a:ext cx="2107500" cy="812100"/>
          </a:xfrm>
          <a:prstGeom prst="rect">
            <a:avLst/>
          </a:prstGeom>
        </p:spPr>
        <p:txBody>
          <a:bodyPr anchorCtr="0" anchor="t" bIns="91425" lIns="91425" spcFirstLastPara="1" rIns="91425" wrap="square" tIns="91425">
            <a:noAutofit/>
          </a:bodyPr>
          <a:lstStyle>
            <a:lvl1pPr lvl="0" marR="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4" name="Google Shape;214;p18"/>
          <p:cNvSpPr txBox="1"/>
          <p:nvPr>
            <p:ph idx="7" type="subTitle"/>
          </p:nvPr>
        </p:nvSpPr>
        <p:spPr>
          <a:xfrm>
            <a:off x="5618957" y="1618793"/>
            <a:ext cx="16824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15" name="Google Shape;215;p18"/>
          <p:cNvSpPr txBox="1"/>
          <p:nvPr>
            <p:ph idx="8" type="subTitle"/>
          </p:nvPr>
        </p:nvSpPr>
        <p:spPr>
          <a:xfrm>
            <a:off x="5619026" y="1918700"/>
            <a:ext cx="2107500" cy="812100"/>
          </a:xfrm>
          <a:prstGeom prst="rect">
            <a:avLst/>
          </a:prstGeom>
        </p:spPr>
        <p:txBody>
          <a:bodyPr anchorCtr="0" anchor="t" bIns="91425" lIns="91425" spcFirstLastPara="1" rIns="91425" wrap="square" tIns="91425">
            <a:noAutofit/>
          </a:bodyPr>
          <a:lstStyle>
            <a:lvl1pPr lvl="0" marR="32004"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16" name="Google Shape;216;p18"/>
          <p:cNvGrpSpPr/>
          <p:nvPr/>
        </p:nvGrpSpPr>
        <p:grpSpPr>
          <a:xfrm flipH="1" rot="-5400000">
            <a:off x="8346375" y="224871"/>
            <a:ext cx="1022509" cy="572747"/>
            <a:chOff x="-77" y="3784091"/>
            <a:chExt cx="2423582" cy="1357541"/>
          </a:xfrm>
        </p:grpSpPr>
        <p:sp>
          <p:nvSpPr>
            <p:cNvPr id="217" name="Google Shape;217;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 name="Google Shape;222;p18"/>
          <p:cNvGrpSpPr/>
          <p:nvPr/>
        </p:nvGrpSpPr>
        <p:grpSpPr>
          <a:xfrm flipH="1" rot="5400000">
            <a:off x="-224875" y="4345871"/>
            <a:ext cx="1022509" cy="572747"/>
            <a:chOff x="-77" y="3784091"/>
            <a:chExt cx="2423582" cy="1357541"/>
          </a:xfrm>
        </p:grpSpPr>
        <p:sp>
          <p:nvSpPr>
            <p:cNvPr id="223" name="Google Shape;223;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5_1_1">
    <p:spTree>
      <p:nvGrpSpPr>
        <p:cNvPr id="228" name="Shape 228"/>
        <p:cNvGrpSpPr/>
        <p:nvPr/>
      </p:nvGrpSpPr>
      <p:grpSpPr>
        <a:xfrm>
          <a:off x="0" y="0"/>
          <a:ext cx="0" cy="0"/>
          <a:chOff x="0" y="0"/>
          <a:chExt cx="0" cy="0"/>
        </a:xfrm>
      </p:grpSpPr>
      <p:sp>
        <p:nvSpPr>
          <p:cNvPr id="229" name="Google Shape;229;p1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0" name="Google Shape;230;p19"/>
          <p:cNvSpPr txBox="1"/>
          <p:nvPr>
            <p:ph idx="1" type="subTitle"/>
          </p:nvPr>
        </p:nvSpPr>
        <p:spPr>
          <a:xfrm>
            <a:off x="4211675" y="1429885"/>
            <a:ext cx="23172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1" name="Google Shape;231;p19"/>
          <p:cNvSpPr txBox="1"/>
          <p:nvPr>
            <p:ph hasCustomPrompt="1" idx="2" type="title"/>
          </p:nvPr>
        </p:nvSpPr>
        <p:spPr>
          <a:xfrm>
            <a:off x="3331225" y="1443350"/>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32" name="Google Shape;232;p19"/>
          <p:cNvSpPr txBox="1"/>
          <p:nvPr>
            <p:ph idx="3" type="subTitle"/>
          </p:nvPr>
        </p:nvSpPr>
        <p:spPr>
          <a:xfrm>
            <a:off x="4211675" y="1694759"/>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3" name="Google Shape;233;p19"/>
          <p:cNvSpPr txBox="1"/>
          <p:nvPr>
            <p:ph idx="4" type="subTitle"/>
          </p:nvPr>
        </p:nvSpPr>
        <p:spPr>
          <a:xfrm>
            <a:off x="4211675" y="2521206"/>
            <a:ext cx="23172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4" name="Google Shape;234;p19"/>
          <p:cNvSpPr txBox="1"/>
          <p:nvPr>
            <p:ph hasCustomPrompt="1" idx="5" type="title"/>
          </p:nvPr>
        </p:nvSpPr>
        <p:spPr>
          <a:xfrm>
            <a:off x="3331225" y="2515672"/>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35" name="Google Shape;235;p19"/>
          <p:cNvSpPr txBox="1"/>
          <p:nvPr>
            <p:ph idx="6" type="subTitle"/>
          </p:nvPr>
        </p:nvSpPr>
        <p:spPr>
          <a:xfrm>
            <a:off x="4211675" y="2786080"/>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6" name="Google Shape;236;p19"/>
          <p:cNvSpPr txBox="1"/>
          <p:nvPr>
            <p:ph idx="7" type="subTitle"/>
          </p:nvPr>
        </p:nvSpPr>
        <p:spPr>
          <a:xfrm>
            <a:off x="4211825" y="3612527"/>
            <a:ext cx="23169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7" name="Google Shape;237;p19"/>
          <p:cNvSpPr txBox="1"/>
          <p:nvPr>
            <p:ph hasCustomPrompt="1" idx="8" type="title"/>
          </p:nvPr>
        </p:nvSpPr>
        <p:spPr>
          <a:xfrm>
            <a:off x="3331225" y="3612527"/>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38" name="Google Shape;238;p19"/>
          <p:cNvSpPr txBox="1"/>
          <p:nvPr>
            <p:ph idx="9" type="subTitle"/>
          </p:nvPr>
        </p:nvSpPr>
        <p:spPr>
          <a:xfrm>
            <a:off x="4211825" y="3877401"/>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39" name="Google Shape;239;p19"/>
          <p:cNvGrpSpPr/>
          <p:nvPr/>
        </p:nvGrpSpPr>
        <p:grpSpPr>
          <a:xfrm>
            <a:off x="-77" y="3784091"/>
            <a:ext cx="2423582" cy="1357541"/>
            <a:chOff x="-77" y="3784091"/>
            <a:chExt cx="2423582" cy="1357541"/>
          </a:xfrm>
        </p:grpSpPr>
        <p:sp>
          <p:nvSpPr>
            <p:cNvPr id="240" name="Google Shape;240;p1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 name="Google Shape;245;p19"/>
          <p:cNvGrpSpPr/>
          <p:nvPr/>
        </p:nvGrpSpPr>
        <p:grpSpPr>
          <a:xfrm rot="10800000">
            <a:off x="6720423" y="-9"/>
            <a:ext cx="2423582" cy="1357541"/>
            <a:chOff x="-77" y="3784091"/>
            <a:chExt cx="2423582" cy="1357541"/>
          </a:xfrm>
        </p:grpSpPr>
        <p:sp>
          <p:nvSpPr>
            <p:cNvPr id="246" name="Google Shape;246;p1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
    <p:spTree>
      <p:nvGrpSpPr>
        <p:cNvPr id="251" name="Shape 251"/>
        <p:cNvGrpSpPr/>
        <p:nvPr/>
      </p:nvGrpSpPr>
      <p:grpSpPr>
        <a:xfrm>
          <a:off x="0" y="0"/>
          <a:ext cx="0" cy="0"/>
          <a:chOff x="0" y="0"/>
          <a:chExt cx="0" cy="0"/>
        </a:xfrm>
      </p:grpSpPr>
      <p:sp>
        <p:nvSpPr>
          <p:cNvPr id="252" name="Google Shape;252;p20"/>
          <p:cNvSpPr txBox="1"/>
          <p:nvPr>
            <p:ph idx="1" type="subTitle"/>
          </p:nvPr>
        </p:nvSpPr>
        <p:spPr>
          <a:xfrm>
            <a:off x="719600" y="1770625"/>
            <a:ext cx="2317200" cy="389700"/>
          </a:xfrm>
          <a:prstGeom prst="rect">
            <a:avLst/>
          </a:prstGeom>
        </p:spPr>
        <p:txBody>
          <a:bodyPr anchorCtr="0" anchor="b" bIns="91425" lIns="91425" spcFirstLastPara="1" rIns="91425" wrap="square" tIns="91425">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53" name="Google Shape;253;p2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4" name="Google Shape;254;p20"/>
          <p:cNvSpPr txBox="1"/>
          <p:nvPr>
            <p:ph hasCustomPrompt="1" idx="2" type="title"/>
          </p:nvPr>
        </p:nvSpPr>
        <p:spPr>
          <a:xfrm>
            <a:off x="1329200"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p:nvPr>
            <p:ph idx="3" type="subTitle"/>
          </p:nvPr>
        </p:nvSpPr>
        <p:spPr>
          <a:xfrm>
            <a:off x="720100"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6" name="Google Shape;256;p20"/>
          <p:cNvSpPr txBox="1"/>
          <p:nvPr>
            <p:ph idx="4" type="subTitle"/>
          </p:nvPr>
        </p:nvSpPr>
        <p:spPr>
          <a:xfrm>
            <a:off x="3413500" y="177062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7" name="Google Shape;257;p20"/>
          <p:cNvSpPr txBox="1"/>
          <p:nvPr>
            <p:ph hasCustomPrompt="1" idx="5" type="title"/>
          </p:nvPr>
        </p:nvSpPr>
        <p:spPr>
          <a:xfrm>
            <a:off x="4023025"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p:nvPr>
            <p:ph idx="6" type="subTitle"/>
          </p:nvPr>
        </p:nvSpPr>
        <p:spPr>
          <a:xfrm>
            <a:off x="3413738"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9" name="Google Shape;259;p20"/>
          <p:cNvSpPr txBox="1"/>
          <p:nvPr>
            <p:ph idx="7" type="subTitle"/>
          </p:nvPr>
        </p:nvSpPr>
        <p:spPr>
          <a:xfrm>
            <a:off x="6107050" y="177062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0" name="Google Shape;260;p20"/>
          <p:cNvSpPr txBox="1"/>
          <p:nvPr>
            <p:ph hasCustomPrompt="1" idx="8" type="title"/>
          </p:nvPr>
        </p:nvSpPr>
        <p:spPr>
          <a:xfrm>
            <a:off x="6716550"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p:nvPr>
            <p:ph idx="9" type="subTitle"/>
          </p:nvPr>
        </p:nvSpPr>
        <p:spPr>
          <a:xfrm>
            <a:off x="6107101"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2" name="Google Shape;262;p20"/>
          <p:cNvSpPr txBox="1"/>
          <p:nvPr>
            <p:ph idx="13" type="subTitle"/>
          </p:nvPr>
        </p:nvSpPr>
        <p:spPr>
          <a:xfrm>
            <a:off x="719600" y="3395477"/>
            <a:ext cx="23172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3" name="Google Shape;263;p20"/>
          <p:cNvSpPr txBox="1"/>
          <p:nvPr>
            <p:ph hasCustomPrompt="1" idx="14" type="title"/>
          </p:nvPr>
        </p:nvSpPr>
        <p:spPr>
          <a:xfrm>
            <a:off x="1329200"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p:nvPr>
            <p:ph idx="15" type="subTitle"/>
          </p:nvPr>
        </p:nvSpPr>
        <p:spPr>
          <a:xfrm>
            <a:off x="720100"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 name="Google Shape;265;p20"/>
          <p:cNvSpPr txBox="1"/>
          <p:nvPr>
            <p:ph idx="16" type="subTitle"/>
          </p:nvPr>
        </p:nvSpPr>
        <p:spPr>
          <a:xfrm>
            <a:off x="3413400" y="3395477"/>
            <a:ext cx="23172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6" name="Google Shape;266;p20"/>
          <p:cNvSpPr txBox="1"/>
          <p:nvPr>
            <p:ph hasCustomPrompt="1" idx="17" type="title"/>
          </p:nvPr>
        </p:nvSpPr>
        <p:spPr>
          <a:xfrm>
            <a:off x="4023025"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5"/>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p:nvPr>
            <p:ph idx="18" type="subTitle"/>
          </p:nvPr>
        </p:nvSpPr>
        <p:spPr>
          <a:xfrm>
            <a:off x="3413738"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8" name="Google Shape;268;p20"/>
          <p:cNvSpPr txBox="1"/>
          <p:nvPr>
            <p:ph idx="19" type="subTitle"/>
          </p:nvPr>
        </p:nvSpPr>
        <p:spPr>
          <a:xfrm>
            <a:off x="6107050" y="339547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9" name="Google Shape;269;p20"/>
          <p:cNvSpPr txBox="1"/>
          <p:nvPr>
            <p:ph hasCustomPrompt="1" idx="20" type="title"/>
          </p:nvPr>
        </p:nvSpPr>
        <p:spPr>
          <a:xfrm>
            <a:off x="6716550"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6"/>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p:nvPr>
            <p:ph idx="21" type="subTitle"/>
          </p:nvPr>
        </p:nvSpPr>
        <p:spPr>
          <a:xfrm>
            <a:off x="6107101"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216900" y="1518175"/>
            <a:ext cx="1599000" cy="1234800"/>
          </a:xfrm>
          <a:prstGeom prst="rect">
            <a:avLst/>
          </a:prstGeom>
        </p:spPr>
        <p:txBody>
          <a:bodyPr anchorCtr="0" anchor="ctr" bIns="91425" lIns="91425" spcFirstLastPara="1" rIns="91425" wrap="square" tIns="91425">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2" type="title"/>
          </p:nvPr>
        </p:nvSpPr>
        <p:spPr>
          <a:xfrm>
            <a:off x="3216900" y="2744525"/>
            <a:ext cx="2622000" cy="880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Raleway"/>
              <a:buNone/>
              <a:defRPr>
                <a:solidFill>
                  <a:schemeClr val="accen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1">
    <p:spTree>
      <p:nvGrpSpPr>
        <p:cNvPr id="283" name="Shape 283"/>
        <p:cNvGrpSpPr/>
        <p:nvPr/>
      </p:nvGrpSpPr>
      <p:grpSpPr>
        <a:xfrm>
          <a:off x="0" y="0"/>
          <a:ext cx="0" cy="0"/>
          <a:chOff x="0" y="0"/>
          <a:chExt cx="0" cy="0"/>
        </a:xfrm>
      </p:grpSpPr>
      <p:sp>
        <p:nvSpPr>
          <p:cNvPr id="284" name="Google Shape;284;p21"/>
          <p:cNvSpPr txBox="1"/>
          <p:nvPr>
            <p:ph idx="1" type="subTitle"/>
          </p:nvPr>
        </p:nvSpPr>
        <p:spPr>
          <a:xfrm>
            <a:off x="1410963" y="1499611"/>
            <a:ext cx="2317200" cy="389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5" name="Google Shape;285;p2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6" name="Google Shape;286;p21"/>
          <p:cNvSpPr txBox="1"/>
          <p:nvPr>
            <p:ph idx="2" type="subTitle"/>
          </p:nvPr>
        </p:nvSpPr>
        <p:spPr>
          <a:xfrm>
            <a:off x="1411463" y="1799502"/>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7" name="Google Shape;287;p21"/>
          <p:cNvSpPr txBox="1"/>
          <p:nvPr>
            <p:ph idx="3" type="subTitle"/>
          </p:nvPr>
        </p:nvSpPr>
        <p:spPr>
          <a:xfrm>
            <a:off x="1410988" y="2526349"/>
            <a:ext cx="2316900" cy="389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8" name="Google Shape;288;p21"/>
          <p:cNvSpPr txBox="1"/>
          <p:nvPr>
            <p:ph idx="4" type="subTitle"/>
          </p:nvPr>
        </p:nvSpPr>
        <p:spPr>
          <a:xfrm>
            <a:off x="1411225" y="2826240"/>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9" name="Google Shape;289;p21"/>
          <p:cNvSpPr txBox="1"/>
          <p:nvPr>
            <p:ph idx="5" type="subTitle"/>
          </p:nvPr>
        </p:nvSpPr>
        <p:spPr>
          <a:xfrm>
            <a:off x="5415963" y="1499611"/>
            <a:ext cx="23169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0" name="Google Shape;290;p21"/>
          <p:cNvSpPr txBox="1"/>
          <p:nvPr>
            <p:ph idx="6" type="subTitle"/>
          </p:nvPr>
        </p:nvSpPr>
        <p:spPr>
          <a:xfrm>
            <a:off x="5416013" y="1799502"/>
            <a:ext cx="2316900" cy="629100"/>
          </a:xfrm>
          <a:prstGeom prst="rect">
            <a:avLst/>
          </a:prstGeom>
        </p:spPr>
        <p:txBody>
          <a:bodyPr anchorCtr="0" anchor="t" bIns="91425" lIns="91425" spcFirstLastPara="1" rIns="91425" wrap="square" tIns="91425">
            <a:noAutofit/>
          </a:bodyPr>
          <a:lstStyle>
            <a:lvl1pPr lvl="0" marR="332101"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1"/>
          <p:cNvSpPr txBox="1"/>
          <p:nvPr>
            <p:ph idx="7" type="subTitle"/>
          </p:nvPr>
        </p:nvSpPr>
        <p:spPr>
          <a:xfrm>
            <a:off x="1410963" y="3553089"/>
            <a:ext cx="2317200" cy="389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2" name="Google Shape;292;p21"/>
          <p:cNvSpPr txBox="1"/>
          <p:nvPr>
            <p:ph idx="8" type="subTitle"/>
          </p:nvPr>
        </p:nvSpPr>
        <p:spPr>
          <a:xfrm>
            <a:off x="1411463" y="3852989"/>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1"/>
          <p:cNvSpPr txBox="1"/>
          <p:nvPr>
            <p:ph idx="9" type="subTitle"/>
          </p:nvPr>
        </p:nvSpPr>
        <p:spPr>
          <a:xfrm>
            <a:off x="5415788" y="2526351"/>
            <a:ext cx="23172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4" name="Google Shape;294;p21"/>
          <p:cNvSpPr txBox="1"/>
          <p:nvPr>
            <p:ph idx="13" type="subTitle"/>
          </p:nvPr>
        </p:nvSpPr>
        <p:spPr>
          <a:xfrm>
            <a:off x="5416125" y="2826251"/>
            <a:ext cx="2316900" cy="6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21"/>
          <p:cNvSpPr txBox="1"/>
          <p:nvPr>
            <p:ph idx="14" type="subTitle"/>
          </p:nvPr>
        </p:nvSpPr>
        <p:spPr>
          <a:xfrm>
            <a:off x="5415963" y="3553087"/>
            <a:ext cx="23169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6" name="Google Shape;296;p21"/>
          <p:cNvSpPr txBox="1"/>
          <p:nvPr>
            <p:ph idx="15" type="subTitle"/>
          </p:nvPr>
        </p:nvSpPr>
        <p:spPr>
          <a:xfrm>
            <a:off x="5416013" y="3852989"/>
            <a:ext cx="2316900" cy="6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97" name="Google Shape;297;p21"/>
          <p:cNvGrpSpPr/>
          <p:nvPr/>
        </p:nvGrpSpPr>
        <p:grpSpPr>
          <a:xfrm>
            <a:off x="0" y="4569046"/>
            <a:ext cx="1022509" cy="572747"/>
            <a:chOff x="-77" y="3784091"/>
            <a:chExt cx="2423582" cy="1357541"/>
          </a:xfrm>
        </p:grpSpPr>
        <p:sp>
          <p:nvSpPr>
            <p:cNvPr id="298" name="Google Shape;298;p2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 name="Google Shape;303;p21"/>
          <p:cNvGrpSpPr/>
          <p:nvPr/>
        </p:nvGrpSpPr>
        <p:grpSpPr>
          <a:xfrm rot="10800000">
            <a:off x="8121500" y="-4"/>
            <a:ext cx="1022509" cy="572747"/>
            <a:chOff x="-77" y="3784091"/>
            <a:chExt cx="2423582" cy="1357541"/>
          </a:xfrm>
        </p:grpSpPr>
        <p:sp>
          <p:nvSpPr>
            <p:cNvPr id="304" name="Google Shape;304;p2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309" name="Shape 309"/>
        <p:cNvGrpSpPr/>
        <p:nvPr/>
      </p:nvGrpSpPr>
      <p:grpSpPr>
        <a:xfrm>
          <a:off x="0" y="0"/>
          <a:ext cx="0" cy="0"/>
          <a:chOff x="0" y="0"/>
          <a:chExt cx="0" cy="0"/>
        </a:xfrm>
      </p:grpSpPr>
      <p:grpSp>
        <p:nvGrpSpPr>
          <p:cNvPr id="310" name="Google Shape;310;p22"/>
          <p:cNvGrpSpPr/>
          <p:nvPr/>
        </p:nvGrpSpPr>
        <p:grpSpPr>
          <a:xfrm>
            <a:off x="-9" y="1669058"/>
            <a:ext cx="2781383" cy="1805382"/>
            <a:chOff x="8024127" y="984378"/>
            <a:chExt cx="2502369" cy="1624275"/>
          </a:xfrm>
        </p:grpSpPr>
        <p:sp>
          <p:nvSpPr>
            <p:cNvPr id="311" name="Google Shape;311;p22"/>
            <p:cNvSpPr/>
            <p:nvPr/>
          </p:nvSpPr>
          <p:spPr>
            <a:xfrm>
              <a:off x="8647339" y="2562003"/>
              <a:ext cx="65709" cy="30106"/>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a:off x="8759904" y="2562003"/>
              <a:ext cx="65680" cy="30106"/>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
            <p:cNvSpPr/>
            <p:nvPr/>
          </p:nvSpPr>
          <p:spPr>
            <a:xfrm>
              <a:off x="8872440" y="2562003"/>
              <a:ext cx="65709" cy="30106"/>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2"/>
            <p:cNvSpPr/>
            <p:nvPr/>
          </p:nvSpPr>
          <p:spPr>
            <a:xfrm>
              <a:off x="10089400" y="2205025"/>
              <a:ext cx="25" cy="50050"/>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2"/>
            <p:cNvSpPr/>
            <p:nvPr/>
          </p:nvSpPr>
          <p:spPr>
            <a:xfrm>
              <a:off x="8024127" y="984378"/>
              <a:ext cx="2502369" cy="1624275"/>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2"/>
            <p:cNvSpPr/>
            <p:nvPr/>
          </p:nvSpPr>
          <p:spPr>
            <a:xfrm>
              <a:off x="8024127" y="984378"/>
              <a:ext cx="2502369" cy="262020"/>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2"/>
            <p:cNvSpPr/>
            <p:nvPr/>
          </p:nvSpPr>
          <p:spPr>
            <a:xfrm>
              <a:off x="8125057" y="1324952"/>
              <a:ext cx="2305388" cy="1198318"/>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2"/>
            <p:cNvSpPr/>
            <p:nvPr/>
          </p:nvSpPr>
          <p:spPr>
            <a:xfrm>
              <a:off x="8191986" y="1394818"/>
              <a:ext cx="54365" cy="1106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2"/>
            <p:cNvSpPr/>
            <p:nvPr/>
          </p:nvSpPr>
          <p:spPr>
            <a:xfrm>
              <a:off x="8385062" y="1394818"/>
              <a:ext cx="55354" cy="1106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2"/>
            <p:cNvSpPr/>
            <p:nvPr/>
          </p:nvSpPr>
          <p:spPr>
            <a:xfrm>
              <a:off x="8292887" y="1394818"/>
              <a:ext cx="43689" cy="120335"/>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2"/>
            <p:cNvSpPr/>
            <p:nvPr/>
          </p:nvSpPr>
          <p:spPr>
            <a:xfrm>
              <a:off x="8483055" y="1500548"/>
              <a:ext cx="31095" cy="31095"/>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2"/>
            <p:cNvSpPr/>
            <p:nvPr/>
          </p:nvSpPr>
          <p:spPr>
            <a:xfrm>
              <a:off x="8528666" y="1500548"/>
              <a:ext cx="31065" cy="31095"/>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2"/>
            <p:cNvSpPr/>
            <p:nvPr/>
          </p:nvSpPr>
          <p:spPr>
            <a:xfrm>
              <a:off x="8593674" y="1500548"/>
              <a:ext cx="31065" cy="31095"/>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
            <p:cNvSpPr/>
            <p:nvPr/>
          </p:nvSpPr>
          <p:spPr>
            <a:xfrm>
              <a:off x="8219152" y="1627656"/>
              <a:ext cx="1656300" cy="29"/>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2"/>
            <p:cNvSpPr/>
            <p:nvPr/>
          </p:nvSpPr>
          <p:spPr>
            <a:xfrm>
              <a:off x="9975312" y="1627656"/>
              <a:ext cx="128101" cy="29"/>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2"/>
            <p:cNvSpPr/>
            <p:nvPr/>
          </p:nvSpPr>
          <p:spPr>
            <a:xfrm>
              <a:off x="10174205" y="1627656"/>
              <a:ext cx="163035" cy="29"/>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2"/>
            <p:cNvSpPr/>
            <p:nvPr/>
          </p:nvSpPr>
          <p:spPr>
            <a:xfrm>
              <a:off x="8219152" y="1757673"/>
              <a:ext cx="1036300" cy="29"/>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2"/>
            <p:cNvSpPr/>
            <p:nvPr/>
          </p:nvSpPr>
          <p:spPr>
            <a:xfrm>
              <a:off x="9408676" y="1757673"/>
              <a:ext cx="186335" cy="29"/>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2"/>
            <p:cNvSpPr/>
            <p:nvPr/>
          </p:nvSpPr>
          <p:spPr>
            <a:xfrm>
              <a:off x="9090440" y="1832396"/>
              <a:ext cx="504581" cy="29"/>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2"/>
            <p:cNvSpPr/>
            <p:nvPr/>
          </p:nvSpPr>
          <p:spPr>
            <a:xfrm>
              <a:off x="8919673" y="1832396"/>
              <a:ext cx="101923" cy="29"/>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2"/>
            <p:cNvSpPr/>
            <p:nvPr/>
          </p:nvSpPr>
          <p:spPr>
            <a:xfrm>
              <a:off x="8737271" y="1832396"/>
              <a:ext cx="101894" cy="29"/>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2"/>
            <p:cNvSpPr/>
            <p:nvPr/>
          </p:nvSpPr>
          <p:spPr>
            <a:xfrm>
              <a:off x="8555829" y="1832396"/>
              <a:ext cx="100934" cy="29"/>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2"/>
            <p:cNvSpPr/>
            <p:nvPr/>
          </p:nvSpPr>
          <p:spPr>
            <a:xfrm>
              <a:off x="8373428" y="1832396"/>
              <a:ext cx="100934" cy="29"/>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2"/>
            <p:cNvSpPr/>
            <p:nvPr/>
          </p:nvSpPr>
          <p:spPr>
            <a:xfrm>
              <a:off x="8373428" y="1923582"/>
              <a:ext cx="1570900" cy="29"/>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2"/>
            <p:cNvSpPr/>
            <p:nvPr/>
          </p:nvSpPr>
          <p:spPr>
            <a:xfrm>
              <a:off x="8219152" y="1832396"/>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2"/>
            <p:cNvSpPr/>
            <p:nvPr/>
          </p:nvSpPr>
          <p:spPr>
            <a:xfrm>
              <a:off x="8219152" y="1923582"/>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2"/>
            <p:cNvSpPr/>
            <p:nvPr/>
          </p:nvSpPr>
          <p:spPr>
            <a:xfrm>
              <a:off x="8219152" y="2014798"/>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2"/>
            <p:cNvSpPr/>
            <p:nvPr/>
          </p:nvSpPr>
          <p:spPr>
            <a:xfrm>
              <a:off x="8219152" y="2105984"/>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2"/>
            <p:cNvSpPr/>
            <p:nvPr/>
          </p:nvSpPr>
          <p:spPr>
            <a:xfrm>
              <a:off x="10039331" y="1923582"/>
              <a:ext cx="216411" cy="29"/>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2"/>
            <p:cNvSpPr/>
            <p:nvPr/>
          </p:nvSpPr>
          <p:spPr>
            <a:xfrm>
              <a:off x="8369559" y="2014798"/>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2"/>
            <p:cNvSpPr/>
            <p:nvPr/>
          </p:nvSpPr>
          <p:spPr>
            <a:xfrm>
              <a:off x="8369559" y="2107933"/>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2"/>
            <p:cNvSpPr/>
            <p:nvPr/>
          </p:nvSpPr>
          <p:spPr>
            <a:xfrm>
              <a:off x="8369559" y="2202057"/>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2"/>
            <p:cNvSpPr/>
            <p:nvPr/>
          </p:nvSpPr>
          <p:spPr>
            <a:xfrm>
              <a:off x="8369559" y="2295192"/>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2"/>
            <p:cNvSpPr/>
            <p:nvPr/>
          </p:nvSpPr>
          <p:spPr>
            <a:xfrm>
              <a:off x="9090440" y="2295192"/>
              <a:ext cx="884929" cy="29"/>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2"/>
            <p:cNvSpPr/>
            <p:nvPr/>
          </p:nvSpPr>
          <p:spPr>
            <a:xfrm>
              <a:off x="9615336" y="2202057"/>
              <a:ext cx="360016" cy="29"/>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2"/>
            <p:cNvSpPr/>
            <p:nvPr/>
          </p:nvSpPr>
          <p:spPr>
            <a:xfrm>
              <a:off x="9832671" y="2105984"/>
              <a:ext cx="142674" cy="29"/>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22"/>
          <p:cNvGrpSpPr/>
          <p:nvPr/>
        </p:nvGrpSpPr>
        <p:grpSpPr>
          <a:xfrm flipH="1">
            <a:off x="7058589" y="1071875"/>
            <a:ext cx="2085403" cy="2999739"/>
            <a:chOff x="7435625" y="1209875"/>
            <a:chExt cx="1470250" cy="2114875"/>
          </a:xfrm>
        </p:grpSpPr>
        <p:sp>
          <p:nvSpPr>
            <p:cNvPr id="348" name="Google Shape;348;p22"/>
            <p:cNvSpPr/>
            <p:nvPr/>
          </p:nvSpPr>
          <p:spPr>
            <a:xfrm>
              <a:off x="7658275" y="3273025"/>
              <a:ext cx="120950" cy="12550"/>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7494000" y="3273025"/>
              <a:ext cx="120950" cy="12550"/>
            </a:xfrm>
            <a:custGeom>
              <a:rect b="b" l="l" r="r" t="t"/>
              <a:pathLst>
                <a:path extrusionOk="0" h="502" w="4838">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7821725" y="3273025"/>
              <a:ext cx="120950" cy="12550"/>
            </a:xfrm>
            <a:custGeom>
              <a:rect b="b" l="l" r="r" t="t"/>
              <a:pathLst>
                <a:path extrusionOk="0" h="502" w="4838">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a:off x="7970175" y="3087075"/>
              <a:ext cx="106775" cy="109250"/>
            </a:xfrm>
            <a:custGeom>
              <a:rect b="b" l="l" r="r" t="t"/>
              <a:pathLst>
                <a:path extrusionOk="0" h="4370" w="4271">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7970175" y="3087075"/>
              <a:ext cx="106775" cy="106750"/>
            </a:xfrm>
            <a:custGeom>
              <a:rect b="b" l="l" r="r" t="t"/>
              <a:pathLst>
                <a:path extrusionOk="0" h="4270" w="4271">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7980175" y="3096250"/>
              <a:ext cx="87600" cy="88400"/>
            </a:xfrm>
            <a:custGeom>
              <a:rect b="b" l="l" r="r" t="t"/>
              <a:pathLst>
                <a:path extrusionOk="0" h="3536" w="3504">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a:off x="7980175" y="3139600"/>
              <a:ext cx="87600" cy="45050"/>
            </a:xfrm>
            <a:custGeom>
              <a:rect b="b" l="l" r="r" t="t"/>
              <a:pathLst>
                <a:path extrusionOk="0" h="1802" w="3504">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p:nvPr/>
          </p:nvSpPr>
          <p:spPr>
            <a:xfrm>
              <a:off x="7631600" y="2647575"/>
              <a:ext cx="102600" cy="30900"/>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7753350" y="2647575"/>
              <a:ext cx="102600" cy="30900"/>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2"/>
            <p:cNvSpPr/>
            <p:nvPr/>
          </p:nvSpPr>
          <p:spPr>
            <a:xfrm>
              <a:off x="7478150" y="2827700"/>
              <a:ext cx="664675" cy="30900"/>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p:nvPr/>
          </p:nvSpPr>
          <p:spPr>
            <a:xfrm>
              <a:off x="7977675" y="2891100"/>
              <a:ext cx="130125" cy="31700"/>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2"/>
            <p:cNvSpPr/>
            <p:nvPr/>
          </p:nvSpPr>
          <p:spPr>
            <a:xfrm>
              <a:off x="7840925" y="2891100"/>
              <a:ext cx="117600" cy="31700"/>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a:off x="7735850" y="2445775"/>
              <a:ext cx="619625" cy="520400"/>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a:off x="7435625" y="1671050"/>
              <a:ext cx="1062450" cy="1653700"/>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7435625" y="1671050"/>
              <a:ext cx="1062450" cy="150125"/>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a:off x="7493175" y="1866200"/>
              <a:ext cx="949850" cy="1409350"/>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a:off x="7725000" y="1721075"/>
              <a:ext cx="50900" cy="25900"/>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a:off x="7539025" y="2031300"/>
              <a:ext cx="674675" cy="15875"/>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
            <p:cNvSpPr/>
            <p:nvPr/>
          </p:nvSpPr>
          <p:spPr>
            <a:xfrm>
              <a:off x="8255375" y="2031300"/>
              <a:ext cx="65075" cy="15875"/>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2"/>
            <p:cNvSpPr/>
            <p:nvPr/>
          </p:nvSpPr>
          <p:spPr>
            <a:xfrm>
              <a:off x="8345450" y="2031300"/>
              <a:ext cx="52550" cy="15875"/>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p:nvPr/>
          </p:nvSpPr>
          <p:spPr>
            <a:xfrm>
              <a:off x="7539025" y="2105525"/>
              <a:ext cx="386150" cy="15875"/>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2"/>
            <p:cNvSpPr/>
            <p:nvPr/>
          </p:nvSpPr>
          <p:spPr>
            <a:xfrm>
              <a:off x="7931800" y="2105525"/>
              <a:ext cx="121800" cy="15875"/>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a:off x="7971850" y="2148050"/>
              <a:ext cx="81750" cy="16700"/>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7931800" y="2148050"/>
              <a:ext cx="24225" cy="16700"/>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7835900" y="2148050"/>
              <a:ext cx="73425" cy="16700"/>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a:off x="7731675" y="2148050"/>
              <a:ext cx="74250" cy="16700"/>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7627425" y="2148050"/>
              <a:ext cx="74250" cy="16700"/>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7627425" y="2200600"/>
              <a:ext cx="626300" cy="15875"/>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7539025" y="2148050"/>
              <a:ext cx="37550" cy="16700"/>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p:nvPr/>
          </p:nvSpPr>
          <p:spPr>
            <a:xfrm>
              <a:off x="7539025" y="2200600"/>
              <a:ext cx="37550" cy="15875"/>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7539025" y="2252300"/>
              <a:ext cx="37550" cy="16700"/>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7539025" y="2304850"/>
              <a:ext cx="37550" cy="15850"/>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
            <p:cNvSpPr/>
            <p:nvPr/>
          </p:nvSpPr>
          <p:spPr>
            <a:xfrm>
              <a:off x="8292075" y="2200600"/>
              <a:ext cx="91750" cy="15875"/>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2"/>
            <p:cNvSpPr/>
            <p:nvPr/>
          </p:nvSpPr>
          <p:spPr>
            <a:xfrm>
              <a:off x="7624925" y="2252300"/>
              <a:ext cx="264375" cy="16700"/>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2"/>
            <p:cNvSpPr/>
            <p:nvPr/>
          </p:nvSpPr>
          <p:spPr>
            <a:xfrm>
              <a:off x="7971850" y="2412425"/>
              <a:ext cx="299400" cy="16700"/>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2"/>
            <p:cNvSpPr/>
            <p:nvPr/>
          </p:nvSpPr>
          <p:spPr>
            <a:xfrm>
              <a:off x="8049400" y="2359050"/>
              <a:ext cx="221850" cy="16700"/>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p:nvPr/>
          </p:nvSpPr>
          <p:spPr>
            <a:xfrm>
              <a:off x="8173650" y="2304850"/>
              <a:ext cx="97600" cy="15850"/>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
            <p:cNvSpPr/>
            <p:nvPr/>
          </p:nvSpPr>
          <p:spPr>
            <a:xfrm>
              <a:off x="7539025" y="1958750"/>
              <a:ext cx="312750" cy="15875"/>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2"/>
            <p:cNvSpPr/>
            <p:nvPr/>
          </p:nvSpPr>
          <p:spPr>
            <a:xfrm>
              <a:off x="7539025" y="2539175"/>
              <a:ext cx="505400" cy="16700"/>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2"/>
            <p:cNvSpPr/>
            <p:nvPr/>
          </p:nvSpPr>
          <p:spPr>
            <a:xfrm>
              <a:off x="7539025" y="2603375"/>
              <a:ext cx="505400" cy="16725"/>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2"/>
            <p:cNvSpPr/>
            <p:nvPr/>
          </p:nvSpPr>
          <p:spPr>
            <a:xfrm>
              <a:off x="7539025" y="2667600"/>
              <a:ext cx="504550" cy="16700"/>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2"/>
            <p:cNvSpPr/>
            <p:nvPr/>
          </p:nvSpPr>
          <p:spPr>
            <a:xfrm>
              <a:off x="7539025" y="3051200"/>
              <a:ext cx="504550" cy="15875"/>
            </a:xfrm>
            <a:custGeom>
              <a:rect b="b" l="l" r="r" t="t"/>
              <a:pathLst>
                <a:path extrusionOk="0" h="635" w="20182">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2"/>
            <p:cNvSpPr/>
            <p:nvPr/>
          </p:nvSpPr>
          <p:spPr>
            <a:xfrm>
              <a:off x="7998525" y="2464950"/>
              <a:ext cx="150125" cy="15875"/>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
            <p:cNvSpPr/>
            <p:nvPr/>
          </p:nvSpPr>
          <p:spPr>
            <a:xfrm>
              <a:off x="8197825" y="2464950"/>
              <a:ext cx="200175" cy="15875"/>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
            <p:cNvSpPr/>
            <p:nvPr/>
          </p:nvSpPr>
          <p:spPr>
            <a:xfrm>
              <a:off x="8197825" y="2539175"/>
              <a:ext cx="200175" cy="16700"/>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2"/>
            <p:cNvSpPr/>
            <p:nvPr/>
          </p:nvSpPr>
          <p:spPr>
            <a:xfrm>
              <a:off x="7539025"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2"/>
            <p:cNvSpPr/>
            <p:nvPr/>
          </p:nvSpPr>
          <p:spPr>
            <a:xfrm>
              <a:off x="7539025" y="3197150"/>
              <a:ext cx="76750" cy="16700"/>
            </a:xfrm>
            <a:custGeom>
              <a:rect b="b" l="l" r="r" t="t"/>
              <a:pathLst>
                <a:path extrusionOk="0" h="668" w="307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2"/>
            <p:cNvSpPr/>
            <p:nvPr/>
          </p:nvSpPr>
          <p:spPr>
            <a:xfrm>
              <a:off x="7635775" y="3197150"/>
              <a:ext cx="469525" cy="16700"/>
            </a:xfrm>
            <a:custGeom>
              <a:rect b="b" l="l" r="r" t="t"/>
              <a:pathLst>
                <a:path extrusionOk="0" h="668" w="18781">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2"/>
            <p:cNvSpPr/>
            <p:nvPr/>
          </p:nvSpPr>
          <p:spPr>
            <a:xfrm>
              <a:off x="7657450" y="3148775"/>
              <a:ext cx="75900" cy="15875"/>
            </a:xfrm>
            <a:custGeom>
              <a:rect b="b" l="l" r="r" t="t"/>
              <a:pathLst>
                <a:path extrusionOk="0" h="635" w="3036">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7775025" y="3148775"/>
              <a:ext cx="76750" cy="15875"/>
            </a:xfrm>
            <a:custGeom>
              <a:rect b="b" l="l" r="r" t="t"/>
              <a:pathLst>
                <a:path extrusionOk="0" h="635" w="307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p:nvPr/>
          </p:nvSpPr>
          <p:spPr>
            <a:xfrm>
              <a:off x="7893450" y="3148775"/>
              <a:ext cx="75925" cy="15875"/>
            </a:xfrm>
            <a:custGeom>
              <a:rect b="b" l="l" r="r" t="t"/>
              <a:pathLst>
                <a:path extrusionOk="0" h="635" w="3037">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
            <p:cNvSpPr/>
            <p:nvPr/>
          </p:nvSpPr>
          <p:spPr>
            <a:xfrm>
              <a:off x="8011875" y="3148775"/>
              <a:ext cx="75900" cy="15875"/>
            </a:xfrm>
            <a:custGeom>
              <a:rect b="b" l="l" r="r" t="t"/>
              <a:pathLst>
                <a:path extrusionOk="0" h="635" w="3036">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a:off x="8129450"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a:off x="8247875" y="3148775"/>
              <a:ext cx="51725" cy="15875"/>
            </a:xfrm>
            <a:custGeom>
              <a:rect b="b" l="l" r="r" t="t"/>
              <a:pathLst>
                <a:path extrusionOk="0" h="635" w="2069">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p:nvPr/>
          </p:nvSpPr>
          <p:spPr>
            <a:xfrm>
              <a:off x="8089425" y="1209875"/>
              <a:ext cx="816450" cy="748075"/>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2"/>
            <p:cNvSpPr/>
            <p:nvPr/>
          </p:nvSpPr>
          <p:spPr>
            <a:xfrm>
              <a:off x="8134450" y="1359150"/>
              <a:ext cx="729725" cy="56127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2"/>
            <p:cNvSpPr/>
            <p:nvPr/>
          </p:nvSpPr>
          <p:spPr>
            <a:xfrm>
              <a:off x="8169475" y="1485925"/>
              <a:ext cx="518725" cy="12525"/>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
            <p:cNvSpPr/>
            <p:nvPr/>
          </p:nvSpPr>
          <p:spPr>
            <a:xfrm>
              <a:off x="8719875" y="1485925"/>
              <a:ext cx="50050" cy="12525"/>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a:off x="8169475" y="1543450"/>
              <a:ext cx="296900" cy="12550"/>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
            <p:cNvSpPr/>
            <p:nvPr/>
          </p:nvSpPr>
          <p:spPr>
            <a:xfrm>
              <a:off x="8470525" y="1543450"/>
              <a:ext cx="94275" cy="12550"/>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2"/>
            <p:cNvSpPr/>
            <p:nvPr/>
          </p:nvSpPr>
          <p:spPr>
            <a:xfrm>
              <a:off x="8502225" y="1576825"/>
              <a:ext cx="62575" cy="11700"/>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2"/>
            <p:cNvSpPr/>
            <p:nvPr/>
          </p:nvSpPr>
          <p:spPr>
            <a:xfrm>
              <a:off x="8471375" y="1576825"/>
              <a:ext cx="18350" cy="11700"/>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2"/>
            <p:cNvSpPr/>
            <p:nvPr/>
          </p:nvSpPr>
          <p:spPr>
            <a:xfrm>
              <a:off x="8397150" y="1576825"/>
              <a:ext cx="56725" cy="11700"/>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2"/>
            <p:cNvSpPr/>
            <p:nvPr/>
          </p:nvSpPr>
          <p:spPr>
            <a:xfrm>
              <a:off x="8317075" y="1576825"/>
              <a:ext cx="56750" cy="11700"/>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2"/>
            <p:cNvSpPr/>
            <p:nvPr/>
          </p:nvSpPr>
          <p:spPr>
            <a:xfrm>
              <a:off x="8237025" y="1576825"/>
              <a:ext cx="56725" cy="11700"/>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p:nvPr/>
          </p:nvSpPr>
          <p:spPr>
            <a:xfrm>
              <a:off x="8237025" y="1616850"/>
              <a:ext cx="481200" cy="11700"/>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2"/>
            <p:cNvSpPr/>
            <p:nvPr/>
          </p:nvSpPr>
          <p:spPr>
            <a:xfrm>
              <a:off x="8169475" y="1576825"/>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2"/>
            <p:cNvSpPr/>
            <p:nvPr/>
          </p:nvSpPr>
          <p:spPr>
            <a:xfrm>
              <a:off x="8169475" y="1616850"/>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
            <p:cNvSpPr/>
            <p:nvPr/>
          </p:nvSpPr>
          <p:spPr>
            <a:xfrm>
              <a:off x="8169475" y="1656875"/>
              <a:ext cx="28375" cy="11700"/>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2"/>
            <p:cNvSpPr/>
            <p:nvPr/>
          </p:nvSpPr>
          <p:spPr>
            <a:xfrm>
              <a:off x="8747400" y="1616850"/>
              <a:ext cx="70900" cy="11700"/>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2"/>
            <p:cNvSpPr/>
            <p:nvPr/>
          </p:nvSpPr>
          <p:spPr>
            <a:xfrm>
              <a:off x="8235350" y="1656875"/>
              <a:ext cx="203525" cy="11700"/>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p:nvPr/>
          </p:nvSpPr>
          <p:spPr>
            <a:xfrm>
              <a:off x="8502225" y="1708575"/>
              <a:ext cx="229350" cy="12525"/>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p:nvPr/>
          </p:nvSpPr>
          <p:spPr>
            <a:xfrm>
              <a:off x="8656500" y="1681050"/>
              <a:ext cx="75075" cy="12550"/>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
            <p:cNvSpPr/>
            <p:nvPr/>
          </p:nvSpPr>
          <p:spPr>
            <a:xfrm>
              <a:off x="8169475" y="1430875"/>
              <a:ext cx="240200" cy="12550"/>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
            <p:cNvSpPr/>
            <p:nvPr/>
          </p:nvSpPr>
          <p:spPr>
            <a:xfrm>
              <a:off x="8169475" y="1821150"/>
              <a:ext cx="387800" cy="11700"/>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2"/>
            <p:cNvSpPr/>
            <p:nvPr/>
          </p:nvSpPr>
          <p:spPr>
            <a:xfrm>
              <a:off x="8522225" y="1749450"/>
              <a:ext cx="115125" cy="11700"/>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2"/>
            <p:cNvSpPr/>
            <p:nvPr/>
          </p:nvSpPr>
          <p:spPr>
            <a:xfrm>
              <a:off x="8675675" y="1749450"/>
              <a:ext cx="153475" cy="11700"/>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a:off x="8675675" y="1806150"/>
              <a:ext cx="153475" cy="12525"/>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p:nvPr/>
          </p:nvSpPr>
          <p:spPr>
            <a:xfrm>
              <a:off x="8169475" y="1860350"/>
              <a:ext cx="58400" cy="12525"/>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2"/>
            <p:cNvSpPr/>
            <p:nvPr/>
          </p:nvSpPr>
          <p:spPr>
            <a:xfrm>
              <a:off x="8242875" y="1860350"/>
              <a:ext cx="361100" cy="12525"/>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8" name="Google Shape;428;p22"/>
          <p:cNvSpPr txBox="1"/>
          <p:nvPr>
            <p:ph type="ctrTitle"/>
          </p:nvPr>
        </p:nvSpPr>
        <p:spPr>
          <a:xfrm>
            <a:off x="1887750" y="611725"/>
            <a:ext cx="5368500" cy="101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29" name="Google Shape;429;p22"/>
          <p:cNvSpPr txBox="1"/>
          <p:nvPr>
            <p:ph idx="1" type="subTitle"/>
          </p:nvPr>
        </p:nvSpPr>
        <p:spPr>
          <a:xfrm>
            <a:off x="3044675" y="2305050"/>
            <a:ext cx="3054900" cy="101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30" name="Google Shape;430;p22"/>
          <p:cNvSpPr txBox="1"/>
          <p:nvPr/>
        </p:nvSpPr>
        <p:spPr>
          <a:xfrm>
            <a:off x="2228550" y="4151400"/>
            <a:ext cx="4686900" cy="417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accent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a:t>
            </a:r>
            <a:r>
              <a:rPr lang="en" sz="1200">
                <a:solidFill>
                  <a:schemeClr val="accent1"/>
                </a:solidFill>
                <a:latin typeface="Roboto"/>
                <a:ea typeface="Roboto"/>
                <a:cs typeface="Roboto"/>
                <a:sym typeface="Roboto"/>
              </a:rPr>
              <a:t> </a:t>
            </a:r>
            <a:r>
              <a:rPr b="1" lang="en" sz="1200">
                <a:solidFill>
                  <a:schemeClr val="accent1"/>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accent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infographics &amp; images by </a:t>
            </a:r>
            <a:r>
              <a:rPr b="1" lang="en" sz="1200">
                <a:solidFill>
                  <a:schemeClr val="accent1"/>
                </a:solidFill>
                <a:uFill>
                  <a:noFill/>
                </a:uFill>
                <a:latin typeface="Roboto"/>
                <a:ea typeface="Roboto"/>
                <a:cs typeface="Roboto"/>
                <a:sym typeface="Roboto"/>
                <a:hlinkClick r:id="rId4">
                  <a:extLst>
                    <a:ext uri="{A12FA001-AC4F-418D-AE19-62706E023703}">
                      <ahyp:hlinkClr val="tx"/>
                    </a:ext>
                  </a:extLst>
                </a:hlinkClick>
              </a:rPr>
              <a:t>Freepik</a:t>
            </a:r>
            <a:r>
              <a:rPr lang="en" sz="1200">
                <a:solidFill>
                  <a:schemeClr val="accent1"/>
                </a:solidFill>
                <a:latin typeface="Roboto"/>
                <a:ea typeface="Roboto"/>
                <a:cs typeface="Roboto"/>
                <a:sym typeface="Roboto"/>
              </a:rPr>
              <a:t> </a:t>
            </a:r>
            <a:endParaRPr sz="1200">
              <a:solidFill>
                <a:schemeClr val="accent1"/>
              </a:solidFill>
              <a:latin typeface="Roboto"/>
              <a:ea typeface="Roboto"/>
              <a:cs typeface="Roboto"/>
              <a:sym typeface="Robo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43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0" name="Google Shape;450;p23"/>
          <p:cNvGrpSpPr/>
          <p:nvPr/>
        </p:nvGrpSpPr>
        <p:grpSpPr>
          <a:xfrm flipH="1" rot="10800000">
            <a:off x="0" y="846"/>
            <a:ext cx="1022509" cy="572747"/>
            <a:chOff x="-77" y="3784091"/>
            <a:chExt cx="2423582" cy="1357541"/>
          </a:xfrm>
        </p:grpSpPr>
        <p:sp>
          <p:nvSpPr>
            <p:cNvPr id="451" name="Google Shape;451;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456" name="Shape 456"/>
        <p:cNvGrpSpPr/>
        <p:nvPr/>
      </p:nvGrpSpPr>
      <p:grpSpPr>
        <a:xfrm>
          <a:off x="0" y="0"/>
          <a:ext cx="0" cy="0"/>
          <a:chOff x="0" y="0"/>
          <a:chExt cx="0" cy="0"/>
        </a:xfrm>
      </p:grpSpPr>
      <p:grpSp>
        <p:nvGrpSpPr>
          <p:cNvPr id="457" name="Google Shape;457;p24"/>
          <p:cNvGrpSpPr/>
          <p:nvPr/>
        </p:nvGrpSpPr>
        <p:grpSpPr>
          <a:xfrm flipH="1" rot="5400000">
            <a:off x="-533027" y="3252941"/>
            <a:ext cx="2423582" cy="1357541"/>
            <a:chOff x="-77" y="3784091"/>
            <a:chExt cx="2423582" cy="1357541"/>
          </a:xfrm>
        </p:grpSpPr>
        <p:sp>
          <p:nvSpPr>
            <p:cNvPr id="458" name="Google Shape;458;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24"/>
          <p:cNvGrpSpPr/>
          <p:nvPr/>
        </p:nvGrpSpPr>
        <p:grpSpPr>
          <a:xfrm flipH="1" rot="-5400000">
            <a:off x="7253448" y="533016"/>
            <a:ext cx="2423582" cy="1357541"/>
            <a:chOff x="-77" y="3784091"/>
            <a:chExt cx="2423582" cy="1357541"/>
          </a:xfrm>
        </p:grpSpPr>
        <p:sp>
          <p:nvSpPr>
            <p:cNvPr id="464" name="Google Shape;464;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 name="Google Shape;16;p4"/>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ivvic"/>
              <a:buChar char="●"/>
              <a:defRPr sz="1200"/>
            </a:lvl1pPr>
            <a:lvl2pPr indent="-304800" lvl="1" marL="914400">
              <a:spcBef>
                <a:spcPts val="1600"/>
              </a:spcBef>
              <a:spcAft>
                <a:spcPts val="0"/>
              </a:spcAft>
              <a:buSzPts val="1200"/>
              <a:buFont typeface="Roboto Condensed Light"/>
              <a:buChar char="○"/>
              <a:defRPr sz="1200"/>
            </a:lvl2pPr>
            <a:lvl3pPr indent="-304800" lvl="2" marL="1371600">
              <a:spcBef>
                <a:spcPts val="1600"/>
              </a:spcBef>
              <a:spcAft>
                <a:spcPts val="0"/>
              </a:spcAft>
              <a:buSzPts val="1200"/>
              <a:buFont typeface="Roboto Condensed Light"/>
              <a:buChar char="■"/>
              <a:defRPr sz="1200"/>
            </a:lvl3pPr>
            <a:lvl4pPr indent="-304800" lvl="3" marL="1828800">
              <a:spcBef>
                <a:spcPts val="1600"/>
              </a:spcBef>
              <a:spcAft>
                <a:spcPts val="0"/>
              </a:spcAft>
              <a:buSzPts val="1200"/>
              <a:buFont typeface="Roboto Condensed Light"/>
              <a:buChar char="●"/>
              <a:defRPr sz="1200"/>
            </a:lvl4pPr>
            <a:lvl5pPr indent="-304800" lvl="4" marL="2286000">
              <a:spcBef>
                <a:spcPts val="1600"/>
              </a:spcBef>
              <a:spcAft>
                <a:spcPts val="0"/>
              </a:spcAft>
              <a:buSzPts val="1200"/>
              <a:buFont typeface="Roboto Condensed Light"/>
              <a:buChar char="○"/>
              <a:defRPr sz="1200"/>
            </a:lvl5pPr>
            <a:lvl6pPr indent="-304800" lvl="5" marL="2743200">
              <a:spcBef>
                <a:spcPts val="1600"/>
              </a:spcBef>
              <a:spcAft>
                <a:spcPts val="0"/>
              </a:spcAft>
              <a:buSzPts val="1200"/>
              <a:buFont typeface="Roboto Condensed Light"/>
              <a:buChar char="■"/>
              <a:defRPr sz="1200"/>
            </a:lvl6pPr>
            <a:lvl7pPr indent="-304800" lvl="6" marL="3200400">
              <a:spcBef>
                <a:spcPts val="1600"/>
              </a:spcBef>
              <a:spcAft>
                <a:spcPts val="0"/>
              </a:spcAft>
              <a:buSzPts val="1200"/>
              <a:buFont typeface="Roboto Condensed Light"/>
              <a:buChar char="●"/>
              <a:defRPr sz="1200"/>
            </a:lvl7pPr>
            <a:lvl8pPr indent="-304800" lvl="7" marL="3657600">
              <a:spcBef>
                <a:spcPts val="1600"/>
              </a:spcBef>
              <a:spcAft>
                <a:spcPts val="0"/>
              </a:spcAft>
              <a:buSzPts val="1200"/>
              <a:buFont typeface="Roboto Condensed Light"/>
              <a:buChar char="○"/>
              <a:defRPr sz="1200"/>
            </a:lvl8pPr>
            <a:lvl9pPr indent="-304800" lvl="8" marL="4114800">
              <a:spcBef>
                <a:spcPts val="1600"/>
              </a:spcBef>
              <a:spcAft>
                <a:spcPts val="1600"/>
              </a:spcAft>
              <a:buSzPts val="1200"/>
              <a:buFont typeface="Roboto Condensed Light"/>
              <a:buChar char="■"/>
              <a:defRPr sz="1200"/>
            </a:lvl9pPr>
          </a:lstStyle>
          <a:p/>
        </p:txBody>
      </p:sp>
      <p:grpSp>
        <p:nvGrpSpPr>
          <p:cNvPr id="17" name="Google Shape;17;p4"/>
          <p:cNvGrpSpPr/>
          <p:nvPr/>
        </p:nvGrpSpPr>
        <p:grpSpPr>
          <a:xfrm>
            <a:off x="0" y="4569046"/>
            <a:ext cx="1022509" cy="572747"/>
            <a:chOff x="-77" y="3784091"/>
            <a:chExt cx="2423582" cy="1357541"/>
          </a:xfrm>
        </p:grpSpPr>
        <p:sp>
          <p:nvSpPr>
            <p:cNvPr id="18" name="Google Shape;18;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4"/>
          <p:cNvGrpSpPr/>
          <p:nvPr/>
        </p:nvGrpSpPr>
        <p:grpSpPr>
          <a:xfrm rot="10800000">
            <a:off x="8121500" y="-4"/>
            <a:ext cx="1022509" cy="572747"/>
            <a:chOff x="-77" y="3784091"/>
            <a:chExt cx="2423582" cy="1357541"/>
          </a:xfrm>
        </p:grpSpPr>
        <p:sp>
          <p:nvSpPr>
            <p:cNvPr id="24" name="Google Shape;24;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5162060" y="2286734"/>
            <a:ext cx="2145300" cy="572700"/>
          </a:xfrm>
          <a:prstGeom prst="rect">
            <a:avLst/>
          </a:prstGeom>
        </p:spPr>
        <p:txBody>
          <a:bodyPr anchorCtr="0" anchor="b" bIns="91425" lIns="91425" spcFirstLastPara="1" rIns="91425" wrap="square" tIns="91425">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5"/>
          <p:cNvSpPr txBox="1"/>
          <p:nvPr>
            <p:ph idx="1" type="body"/>
          </p:nvPr>
        </p:nvSpPr>
        <p:spPr>
          <a:xfrm>
            <a:off x="5162065" y="2821334"/>
            <a:ext cx="2145300" cy="1027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2" name="Google Shape;32;p5"/>
          <p:cNvSpPr txBox="1"/>
          <p:nvPr>
            <p:ph idx="2" type="body"/>
          </p:nvPr>
        </p:nvSpPr>
        <p:spPr>
          <a:xfrm>
            <a:off x="1836640" y="2821334"/>
            <a:ext cx="2145300" cy="1027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3" name="Google Shape;33;p5"/>
          <p:cNvSpPr txBox="1"/>
          <p:nvPr>
            <p:ph idx="3" type="title"/>
          </p:nvPr>
        </p:nvSpPr>
        <p:spPr>
          <a:xfrm>
            <a:off x="1836635" y="2286734"/>
            <a:ext cx="21453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 name="Google Shape;34;p5"/>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5" name="Google Shape;35;p5"/>
          <p:cNvGrpSpPr/>
          <p:nvPr/>
        </p:nvGrpSpPr>
        <p:grpSpPr>
          <a:xfrm>
            <a:off x="0" y="4569046"/>
            <a:ext cx="1022509" cy="572747"/>
            <a:chOff x="-77" y="3784091"/>
            <a:chExt cx="2423582" cy="1357541"/>
          </a:xfrm>
        </p:grpSpPr>
        <p:sp>
          <p:nvSpPr>
            <p:cNvPr id="36" name="Google Shape;36;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 name="Google Shape;41;p5"/>
          <p:cNvGrpSpPr/>
          <p:nvPr/>
        </p:nvGrpSpPr>
        <p:grpSpPr>
          <a:xfrm flipH="1">
            <a:off x="8121500" y="4569046"/>
            <a:ext cx="1022509" cy="572747"/>
            <a:chOff x="-77" y="3784091"/>
            <a:chExt cx="2423582" cy="1357541"/>
          </a:xfrm>
        </p:grpSpPr>
        <p:sp>
          <p:nvSpPr>
            <p:cNvPr id="42" name="Google Shape;42;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1" name="Shape 61"/>
        <p:cNvGrpSpPr/>
        <p:nvPr/>
      </p:nvGrpSpPr>
      <p:grpSpPr>
        <a:xfrm>
          <a:off x="0" y="0"/>
          <a:ext cx="0" cy="0"/>
          <a:chOff x="0" y="0"/>
          <a:chExt cx="0" cy="0"/>
        </a:xfrm>
      </p:grpSpPr>
      <p:sp>
        <p:nvSpPr>
          <p:cNvPr id="62" name="Google Shape;62;p7"/>
          <p:cNvSpPr txBox="1"/>
          <p:nvPr>
            <p:ph type="title"/>
          </p:nvPr>
        </p:nvSpPr>
        <p:spPr>
          <a:xfrm>
            <a:off x="4939700" y="1288261"/>
            <a:ext cx="1905300" cy="970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3" name="Google Shape;63;p7"/>
          <p:cNvSpPr txBox="1"/>
          <p:nvPr>
            <p:ph idx="1" type="body"/>
          </p:nvPr>
        </p:nvSpPr>
        <p:spPr>
          <a:xfrm>
            <a:off x="4939700" y="2182538"/>
            <a:ext cx="1905300" cy="180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4" name="Shape 64"/>
        <p:cNvGrpSpPr/>
        <p:nvPr/>
      </p:nvGrpSpPr>
      <p:grpSpPr>
        <a:xfrm>
          <a:off x="0" y="0"/>
          <a:ext cx="0" cy="0"/>
          <a:chOff x="0" y="0"/>
          <a:chExt cx="0" cy="0"/>
        </a:xfrm>
      </p:grpSpPr>
      <p:sp>
        <p:nvSpPr>
          <p:cNvPr id="65" name="Google Shape;65;p8"/>
          <p:cNvSpPr txBox="1"/>
          <p:nvPr>
            <p:ph type="title"/>
          </p:nvPr>
        </p:nvSpPr>
        <p:spPr>
          <a:xfrm>
            <a:off x="2235000" y="1340850"/>
            <a:ext cx="4674000" cy="246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66" name="Google Shape;66;p8"/>
          <p:cNvGrpSpPr/>
          <p:nvPr/>
        </p:nvGrpSpPr>
        <p:grpSpPr>
          <a:xfrm>
            <a:off x="-77" y="3784091"/>
            <a:ext cx="2423582" cy="1357541"/>
            <a:chOff x="-77" y="3784091"/>
            <a:chExt cx="2423582" cy="1357541"/>
          </a:xfrm>
        </p:grpSpPr>
        <p:sp>
          <p:nvSpPr>
            <p:cNvPr id="67" name="Google Shape;67;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 name="Google Shape;72;p8"/>
          <p:cNvGrpSpPr/>
          <p:nvPr/>
        </p:nvGrpSpPr>
        <p:grpSpPr>
          <a:xfrm rot="10800000">
            <a:off x="6720423" y="-9"/>
            <a:ext cx="2423582" cy="1357541"/>
            <a:chOff x="-77" y="3784091"/>
            <a:chExt cx="2423582" cy="1357541"/>
          </a:xfrm>
        </p:grpSpPr>
        <p:sp>
          <p:nvSpPr>
            <p:cNvPr id="73" name="Google Shape;73;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8" name="Shape 78"/>
        <p:cNvGrpSpPr/>
        <p:nvPr/>
      </p:nvGrpSpPr>
      <p:grpSpPr>
        <a:xfrm>
          <a:off x="0" y="0"/>
          <a:ext cx="0" cy="0"/>
          <a:chOff x="0" y="0"/>
          <a:chExt cx="0" cy="0"/>
        </a:xfrm>
      </p:grpSpPr>
      <p:sp>
        <p:nvSpPr>
          <p:cNvPr id="79" name="Google Shape;79;p9"/>
          <p:cNvSpPr txBox="1"/>
          <p:nvPr>
            <p:ph type="title"/>
          </p:nvPr>
        </p:nvSpPr>
        <p:spPr>
          <a:xfrm>
            <a:off x="1052800" y="1689450"/>
            <a:ext cx="2617200" cy="1001100"/>
          </a:xfrm>
          <a:prstGeom prst="rect">
            <a:avLst/>
          </a:prstGeom>
        </p:spPr>
        <p:txBody>
          <a:bodyPr anchorCtr="0" anchor="b" bIns="91425" lIns="91425" spcFirstLastPara="1" rIns="91425" wrap="square" tIns="91425">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0" name="Google Shape;80;p9"/>
          <p:cNvSpPr txBox="1"/>
          <p:nvPr>
            <p:ph idx="1" type="subTitle"/>
          </p:nvPr>
        </p:nvSpPr>
        <p:spPr>
          <a:xfrm>
            <a:off x="1638300" y="2658650"/>
            <a:ext cx="2031600" cy="6627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1" name="Google Shape;81;p9"/>
          <p:cNvSpPr txBox="1"/>
          <p:nvPr>
            <p:ph idx="2" type="body"/>
          </p:nvPr>
        </p:nvSpPr>
        <p:spPr>
          <a:xfrm>
            <a:off x="4001475" y="1440000"/>
            <a:ext cx="4422600" cy="2263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82" name="Google Shape;82;p9"/>
          <p:cNvGrpSpPr/>
          <p:nvPr/>
        </p:nvGrpSpPr>
        <p:grpSpPr>
          <a:xfrm>
            <a:off x="720000" y="1013625"/>
            <a:ext cx="95400" cy="3116250"/>
            <a:chOff x="4524300" y="1013625"/>
            <a:chExt cx="95400" cy="3116250"/>
          </a:xfrm>
        </p:grpSpPr>
        <p:sp>
          <p:nvSpPr>
            <p:cNvPr id="83" name="Google Shape;83;p9"/>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9"/>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9"/>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9"/>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9"/>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9" name="Shape 89"/>
        <p:cNvGrpSpPr/>
        <p:nvPr/>
      </p:nvGrpSpPr>
      <p:grpSpPr>
        <a:xfrm>
          <a:off x="0" y="0"/>
          <a:ext cx="0" cy="0"/>
          <a:chOff x="0" y="0"/>
          <a:chExt cx="0" cy="0"/>
        </a:xfrm>
      </p:grpSpPr>
      <p:sp>
        <p:nvSpPr>
          <p:cNvPr id="90" name="Google Shape;90;p10"/>
          <p:cNvSpPr txBox="1"/>
          <p:nvPr>
            <p:ph type="title"/>
          </p:nvPr>
        </p:nvSpPr>
        <p:spPr>
          <a:xfrm>
            <a:off x="1552575" y="531500"/>
            <a:ext cx="4714800" cy="15336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3400">
                <a:solidFill>
                  <a:schemeClr val="dk2"/>
                </a:solidFill>
              </a:defRPr>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13367C"/>
            </a:gs>
            <a:gs pos="100000">
              <a:schemeClr val="dk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tiulia/blockchain_an3"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472" name="Shape 472"/>
        <p:cNvGrpSpPr/>
        <p:nvPr/>
      </p:nvGrpSpPr>
      <p:grpSpPr>
        <a:xfrm>
          <a:off x="0" y="0"/>
          <a:ext cx="0" cy="0"/>
          <a:chOff x="0" y="0"/>
          <a:chExt cx="0" cy="0"/>
        </a:xfrm>
      </p:grpSpPr>
      <p:sp>
        <p:nvSpPr>
          <p:cNvPr id="473" name="Google Shape;473;p25"/>
          <p:cNvSpPr txBox="1"/>
          <p:nvPr>
            <p:ph type="ctrTitle"/>
          </p:nvPr>
        </p:nvSpPr>
        <p:spPr>
          <a:xfrm>
            <a:off x="720000" y="1016381"/>
            <a:ext cx="4079700" cy="240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Testarea de smartcontracte</a:t>
            </a:r>
            <a:endParaRPr/>
          </a:p>
        </p:txBody>
      </p:sp>
      <p:sp>
        <p:nvSpPr>
          <p:cNvPr id="474" name="Google Shape;474;p25"/>
          <p:cNvSpPr txBox="1"/>
          <p:nvPr>
            <p:ph idx="1" type="subTitle"/>
          </p:nvPr>
        </p:nvSpPr>
        <p:spPr>
          <a:xfrm>
            <a:off x="720000" y="3387619"/>
            <a:ext cx="2350500" cy="73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Stoica Ioan</a:t>
            </a:r>
            <a:endParaRPr/>
          </a:p>
          <a:p>
            <a:pPr indent="0" lvl="0" marL="0" rtl="0" algn="l">
              <a:spcBef>
                <a:spcPts val="0"/>
              </a:spcBef>
              <a:spcAft>
                <a:spcPts val="0"/>
              </a:spcAft>
              <a:buNone/>
            </a:pPr>
            <a:r>
              <a:rPr lang="en"/>
              <a:t>Radu George-Marian</a:t>
            </a:r>
            <a:endParaRPr/>
          </a:p>
        </p:txBody>
      </p:sp>
      <p:sp>
        <p:nvSpPr>
          <p:cNvPr id="475" name="Google Shape;475;p25"/>
          <p:cNvSpPr/>
          <p:nvPr/>
        </p:nvSpPr>
        <p:spPr>
          <a:xfrm>
            <a:off x="5827391" y="2727835"/>
            <a:ext cx="2584558" cy="1618980"/>
          </a:xfrm>
          <a:custGeom>
            <a:rect b="b" l="l" r="r" t="t"/>
            <a:pathLst>
              <a:path extrusionOk="0" h="61746" w="98572">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5"/>
          <p:cNvSpPr/>
          <p:nvPr/>
        </p:nvSpPr>
        <p:spPr>
          <a:xfrm>
            <a:off x="6036442" y="2901883"/>
            <a:ext cx="2166454" cy="938519"/>
          </a:xfrm>
          <a:custGeom>
            <a:rect b="b" l="l" r="r" t="t"/>
            <a:pathLst>
              <a:path extrusionOk="0" h="35794" w="82626">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5"/>
          <p:cNvSpPr/>
          <p:nvPr/>
        </p:nvSpPr>
        <p:spPr>
          <a:xfrm>
            <a:off x="6804345" y="3515875"/>
            <a:ext cx="125987" cy="13162"/>
          </a:xfrm>
          <a:custGeom>
            <a:rect b="b" l="l" r="r" t="t"/>
            <a:pathLst>
              <a:path extrusionOk="0" h="502" w="4805">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5"/>
          <p:cNvSpPr/>
          <p:nvPr/>
        </p:nvSpPr>
        <p:spPr>
          <a:xfrm>
            <a:off x="6804345" y="3204513"/>
            <a:ext cx="125987" cy="13136"/>
          </a:xfrm>
          <a:custGeom>
            <a:rect b="b" l="l" r="r" t="t"/>
            <a:pathLst>
              <a:path extrusionOk="0" h="501" w="4805">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5"/>
          <p:cNvSpPr/>
          <p:nvPr/>
        </p:nvSpPr>
        <p:spPr>
          <a:xfrm>
            <a:off x="6804345" y="3061064"/>
            <a:ext cx="125987" cy="13162"/>
          </a:xfrm>
          <a:custGeom>
            <a:rect b="b" l="l" r="r" t="t"/>
            <a:pathLst>
              <a:path extrusionOk="0" h="502" w="4805">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5"/>
          <p:cNvSpPr/>
          <p:nvPr/>
        </p:nvSpPr>
        <p:spPr>
          <a:xfrm>
            <a:off x="6804345" y="3360207"/>
            <a:ext cx="125987" cy="12271"/>
          </a:xfrm>
          <a:custGeom>
            <a:rect b="b" l="l" r="r" t="t"/>
            <a:pathLst>
              <a:path extrusionOk="0" h="468" w="4805">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5"/>
          <p:cNvSpPr/>
          <p:nvPr/>
        </p:nvSpPr>
        <p:spPr>
          <a:xfrm>
            <a:off x="6288337" y="3360207"/>
            <a:ext cx="126826" cy="13136"/>
          </a:xfrm>
          <a:custGeom>
            <a:rect b="b" l="l" r="r" t="t"/>
            <a:pathLst>
              <a:path extrusionOk="0" h="501" w="4837">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5"/>
          <p:cNvSpPr/>
          <p:nvPr/>
        </p:nvSpPr>
        <p:spPr>
          <a:xfrm>
            <a:off x="6804345" y="2967485"/>
            <a:ext cx="125987" cy="13162"/>
          </a:xfrm>
          <a:custGeom>
            <a:rect b="b" l="l" r="r" t="t"/>
            <a:pathLst>
              <a:path extrusionOk="0" h="502" w="4805">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5"/>
          <p:cNvSpPr/>
          <p:nvPr/>
        </p:nvSpPr>
        <p:spPr>
          <a:xfrm>
            <a:off x="6288337" y="3061064"/>
            <a:ext cx="126826" cy="13162"/>
          </a:xfrm>
          <a:custGeom>
            <a:rect b="b" l="l" r="r" t="t"/>
            <a:pathLst>
              <a:path extrusionOk="0" h="502" w="4837">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5"/>
          <p:cNvSpPr/>
          <p:nvPr/>
        </p:nvSpPr>
        <p:spPr>
          <a:xfrm>
            <a:off x="6116020" y="3204513"/>
            <a:ext cx="299144" cy="13136"/>
          </a:xfrm>
          <a:custGeom>
            <a:rect b="b" l="l" r="r" t="t"/>
            <a:pathLst>
              <a:path extrusionOk="0" h="501" w="11409">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5"/>
          <p:cNvSpPr/>
          <p:nvPr/>
        </p:nvSpPr>
        <p:spPr>
          <a:xfrm>
            <a:off x="6288337" y="3671568"/>
            <a:ext cx="126826" cy="13136"/>
          </a:xfrm>
          <a:custGeom>
            <a:rect b="b" l="l" r="r" t="t"/>
            <a:pathLst>
              <a:path extrusionOk="0" h="501" w="4837">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5"/>
          <p:cNvSpPr/>
          <p:nvPr/>
        </p:nvSpPr>
        <p:spPr>
          <a:xfrm>
            <a:off x="6288337" y="3515875"/>
            <a:ext cx="126826" cy="13162"/>
          </a:xfrm>
          <a:custGeom>
            <a:rect b="b" l="l" r="r" t="t"/>
            <a:pathLst>
              <a:path extrusionOk="0" h="502" w="4837">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5"/>
          <p:cNvSpPr/>
          <p:nvPr/>
        </p:nvSpPr>
        <p:spPr>
          <a:xfrm>
            <a:off x="6288337" y="2967485"/>
            <a:ext cx="126826" cy="13162"/>
          </a:xfrm>
          <a:custGeom>
            <a:rect b="b" l="l" r="r" t="t"/>
            <a:pathLst>
              <a:path extrusionOk="0" h="502" w="4837">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5"/>
          <p:cNvSpPr/>
          <p:nvPr/>
        </p:nvSpPr>
        <p:spPr>
          <a:xfrm>
            <a:off x="7147196" y="2967485"/>
            <a:ext cx="126852" cy="13162"/>
          </a:xfrm>
          <a:custGeom>
            <a:rect b="b" l="l" r="r" t="t"/>
            <a:pathLst>
              <a:path extrusionOk="0" h="502" w="4838">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5"/>
          <p:cNvSpPr/>
          <p:nvPr/>
        </p:nvSpPr>
        <p:spPr>
          <a:xfrm>
            <a:off x="7147196" y="3061064"/>
            <a:ext cx="126852" cy="13162"/>
          </a:xfrm>
          <a:custGeom>
            <a:rect b="b" l="l" r="r" t="t"/>
            <a:pathLst>
              <a:path extrusionOk="0" h="502" w="4838">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5"/>
          <p:cNvSpPr/>
          <p:nvPr/>
        </p:nvSpPr>
        <p:spPr>
          <a:xfrm>
            <a:off x="7147196" y="3204513"/>
            <a:ext cx="126852" cy="13136"/>
          </a:xfrm>
          <a:custGeom>
            <a:rect b="b" l="l" r="r" t="t"/>
            <a:pathLst>
              <a:path extrusionOk="0" h="501" w="4838">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5"/>
          <p:cNvSpPr/>
          <p:nvPr/>
        </p:nvSpPr>
        <p:spPr>
          <a:xfrm>
            <a:off x="6975771" y="3061064"/>
            <a:ext cx="126852" cy="13162"/>
          </a:xfrm>
          <a:custGeom>
            <a:rect b="b" l="l" r="r" t="t"/>
            <a:pathLst>
              <a:path extrusionOk="0" h="502" w="4838">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5"/>
          <p:cNvSpPr/>
          <p:nvPr/>
        </p:nvSpPr>
        <p:spPr>
          <a:xfrm>
            <a:off x="6975771" y="3204513"/>
            <a:ext cx="126852" cy="13136"/>
          </a:xfrm>
          <a:custGeom>
            <a:rect b="b" l="l" r="r" t="t"/>
            <a:pathLst>
              <a:path extrusionOk="0" h="501" w="4838">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5"/>
          <p:cNvSpPr/>
          <p:nvPr/>
        </p:nvSpPr>
        <p:spPr>
          <a:xfrm>
            <a:off x="6975771" y="3360207"/>
            <a:ext cx="126852" cy="12271"/>
          </a:xfrm>
          <a:custGeom>
            <a:rect b="b" l="l" r="r" t="t"/>
            <a:pathLst>
              <a:path extrusionOk="0" h="468" w="4838">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5"/>
          <p:cNvSpPr/>
          <p:nvPr/>
        </p:nvSpPr>
        <p:spPr>
          <a:xfrm>
            <a:off x="7147196" y="3360207"/>
            <a:ext cx="126852" cy="12271"/>
          </a:xfrm>
          <a:custGeom>
            <a:rect b="b" l="l" r="r" t="t"/>
            <a:pathLst>
              <a:path extrusionOk="0" h="468" w="4838">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5"/>
          <p:cNvSpPr/>
          <p:nvPr/>
        </p:nvSpPr>
        <p:spPr>
          <a:xfrm>
            <a:off x="6975771"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5"/>
          <p:cNvSpPr/>
          <p:nvPr/>
        </p:nvSpPr>
        <p:spPr>
          <a:xfrm>
            <a:off x="6975771" y="2967485"/>
            <a:ext cx="126852" cy="13162"/>
          </a:xfrm>
          <a:custGeom>
            <a:rect b="b" l="l" r="r" t="t"/>
            <a:pathLst>
              <a:path extrusionOk="0" h="502" w="4838">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5"/>
          <p:cNvSpPr/>
          <p:nvPr/>
        </p:nvSpPr>
        <p:spPr>
          <a:xfrm>
            <a:off x="7147196" y="3515875"/>
            <a:ext cx="126852" cy="13162"/>
          </a:xfrm>
          <a:custGeom>
            <a:rect b="b" l="l" r="r" t="t"/>
            <a:pathLst>
              <a:path extrusionOk="0" h="502" w="4838">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5"/>
          <p:cNvSpPr/>
          <p:nvPr/>
        </p:nvSpPr>
        <p:spPr>
          <a:xfrm>
            <a:off x="6804345" y="3671568"/>
            <a:ext cx="814315" cy="13136"/>
          </a:xfrm>
          <a:custGeom>
            <a:rect b="b" l="l" r="r" t="t"/>
            <a:pathLst>
              <a:path extrusionOk="0" h="501" w="31057">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5"/>
          <p:cNvSpPr/>
          <p:nvPr/>
        </p:nvSpPr>
        <p:spPr>
          <a:xfrm>
            <a:off x="6632054" y="3515875"/>
            <a:ext cx="126852" cy="13162"/>
          </a:xfrm>
          <a:custGeom>
            <a:rect b="b" l="l" r="r" t="t"/>
            <a:pathLst>
              <a:path extrusionOk="0" h="502" w="4838">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5"/>
          <p:cNvSpPr/>
          <p:nvPr/>
        </p:nvSpPr>
        <p:spPr>
          <a:xfrm>
            <a:off x="6459763" y="2967485"/>
            <a:ext cx="126826" cy="13162"/>
          </a:xfrm>
          <a:custGeom>
            <a:rect b="b" l="l" r="r" t="t"/>
            <a:pathLst>
              <a:path extrusionOk="0" h="502" w="4837">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5"/>
          <p:cNvSpPr/>
          <p:nvPr/>
        </p:nvSpPr>
        <p:spPr>
          <a:xfrm>
            <a:off x="6632054" y="3671568"/>
            <a:ext cx="126852" cy="13136"/>
          </a:xfrm>
          <a:custGeom>
            <a:rect b="b" l="l" r="r" t="t"/>
            <a:pathLst>
              <a:path extrusionOk="0" h="501" w="4838">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5"/>
          <p:cNvSpPr/>
          <p:nvPr/>
        </p:nvSpPr>
        <p:spPr>
          <a:xfrm>
            <a:off x="6459763" y="3671568"/>
            <a:ext cx="126826" cy="13136"/>
          </a:xfrm>
          <a:custGeom>
            <a:rect b="b" l="l" r="r" t="t"/>
            <a:pathLst>
              <a:path extrusionOk="0" h="501" w="4837">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5"/>
          <p:cNvSpPr/>
          <p:nvPr/>
        </p:nvSpPr>
        <p:spPr>
          <a:xfrm>
            <a:off x="6459763" y="3061064"/>
            <a:ext cx="126826" cy="13162"/>
          </a:xfrm>
          <a:custGeom>
            <a:rect b="b" l="l" r="r" t="t"/>
            <a:pathLst>
              <a:path extrusionOk="0" h="502" w="4837">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5"/>
          <p:cNvSpPr/>
          <p:nvPr/>
        </p:nvSpPr>
        <p:spPr>
          <a:xfrm>
            <a:off x="6459763" y="3515875"/>
            <a:ext cx="126826" cy="13162"/>
          </a:xfrm>
          <a:custGeom>
            <a:rect b="b" l="l" r="r" t="t"/>
            <a:pathLst>
              <a:path extrusionOk="0" h="502" w="4837">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5"/>
          <p:cNvSpPr/>
          <p:nvPr/>
        </p:nvSpPr>
        <p:spPr>
          <a:xfrm>
            <a:off x="6459763" y="3204513"/>
            <a:ext cx="126826" cy="13136"/>
          </a:xfrm>
          <a:custGeom>
            <a:rect b="b" l="l" r="r" t="t"/>
            <a:pathLst>
              <a:path extrusionOk="0" h="501" w="4837">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5"/>
          <p:cNvSpPr/>
          <p:nvPr/>
        </p:nvSpPr>
        <p:spPr>
          <a:xfrm>
            <a:off x="6459763" y="3360207"/>
            <a:ext cx="126826" cy="13136"/>
          </a:xfrm>
          <a:custGeom>
            <a:rect b="b" l="l" r="r" t="t"/>
            <a:pathLst>
              <a:path extrusionOk="0" h="501" w="4837">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5"/>
          <p:cNvSpPr/>
          <p:nvPr/>
        </p:nvSpPr>
        <p:spPr>
          <a:xfrm>
            <a:off x="6632054" y="2967485"/>
            <a:ext cx="126852" cy="13162"/>
          </a:xfrm>
          <a:custGeom>
            <a:rect b="b" l="l" r="r" t="t"/>
            <a:pathLst>
              <a:path extrusionOk="0" h="502" w="4838">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5"/>
          <p:cNvSpPr/>
          <p:nvPr/>
        </p:nvSpPr>
        <p:spPr>
          <a:xfrm>
            <a:off x="6632054" y="3204513"/>
            <a:ext cx="126852" cy="13136"/>
          </a:xfrm>
          <a:custGeom>
            <a:rect b="b" l="l" r="r" t="t"/>
            <a:pathLst>
              <a:path extrusionOk="0" h="501" w="4838">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5"/>
          <p:cNvSpPr/>
          <p:nvPr/>
        </p:nvSpPr>
        <p:spPr>
          <a:xfrm>
            <a:off x="6632054" y="3061064"/>
            <a:ext cx="126852" cy="13162"/>
          </a:xfrm>
          <a:custGeom>
            <a:rect b="b" l="l" r="r" t="t"/>
            <a:pathLst>
              <a:path extrusionOk="0" h="502" w="4838">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5"/>
          <p:cNvSpPr/>
          <p:nvPr/>
        </p:nvSpPr>
        <p:spPr>
          <a:xfrm>
            <a:off x="6632054" y="3360207"/>
            <a:ext cx="126852" cy="13136"/>
          </a:xfrm>
          <a:custGeom>
            <a:rect b="b" l="l" r="r" t="t"/>
            <a:pathLst>
              <a:path extrusionOk="0" h="501" w="4838">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5"/>
          <p:cNvSpPr/>
          <p:nvPr/>
        </p:nvSpPr>
        <p:spPr>
          <a:xfrm>
            <a:off x="6792100" y="3891973"/>
            <a:ext cx="649889" cy="380478"/>
          </a:xfrm>
          <a:custGeom>
            <a:rect b="b" l="l" r="r" t="t"/>
            <a:pathLst>
              <a:path extrusionOk="0" h="14511" w="24786">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6116020" y="2967485"/>
            <a:ext cx="2017786" cy="822181"/>
          </a:xfrm>
          <a:custGeom>
            <a:rect b="b" l="l" r="r" t="t"/>
            <a:pathLst>
              <a:path extrusionOk="0" h="31357" w="76956">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a:off x="6116020" y="3061064"/>
            <a:ext cx="126852" cy="13162"/>
          </a:xfrm>
          <a:custGeom>
            <a:rect b="b" l="l" r="r" t="t"/>
            <a:pathLst>
              <a:path extrusionOk="0" h="502" w="4838">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p:nvPr/>
        </p:nvSpPr>
        <p:spPr>
          <a:xfrm>
            <a:off x="6116020" y="3671568"/>
            <a:ext cx="126852" cy="13136"/>
          </a:xfrm>
          <a:custGeom>
            <a:rect b="b" l="l" r="r" t="t"/>
            <a:pathLst>
              <a:path extrusionOk="0" h="501" w="4838">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5"/>
          <p:cNvSpPr/>
          <p:nvPr/>
        </p:nvSpPr>
        <p:spPr>
          <a:xfrm>
            <a:off x="6116020"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5"/>
          <p:cNvSpPr/>
          <p:nvPr/>
        </p:nvSpPr>
        <p:spPr>
          <a:xfrm>
            <a:off x="6116020" y="3360207"/>
            <a:ext cx="126852" cy="13136"/>
          </a:xfrm>
          <a:custGeom>
            <a:rect b="b" l="l" r="r" t="t"/>
            <a:pathLst>
              <a:path extrusionOk="0" h="501" w="4838">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5"/>
          <p:cNvSpPr/>
          <p:nvPr/>
        </p:nvSpPr>
        <p:spPr>
          <a:xfrm>
            <a:off x="7319514" y="3515875"/>
            <a:ext cx="126826" cy="13162"/>
          </a:xfrm>
          <a:custGeom>
            <a:rect b="b" l="l" r="r" t="t"/>
            <a:pathLst>
              <a:path extrusionOk="0" h="502" w="4837">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p:nvPr/>
        </p:nvSpPr>
        <p:spPr>
          <a:xfrm>
            <a:off x="7319514" y="3204513"/>
            <a:ext cx="126826" cy="13136"/>
          </a:xfrm>
          <a:custGeom>
            <a:rect b="b" l="l" r="r" t="t"/>
            <a:pathLst>
              <a:path extrusionOk="0" h="501" w="4837">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p:cNvSpPr/>
          <p:nvPr/>
        </p:nvSpPr>
        <p:spPr>
          <a:xfrm>
            <a:off x="7319514" y="3360207"/>
            <a:ext cx="126826" cy="12271"/>
          </a:xfrm>
          <a:custGeom>
            <a:rect b="b" l="l" r="r" t="t"/>
            <a:pathLst>
              <a:path extrusionOk="0" h="468" w="4837">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7835522" y="2967485"/>
            <a:ext cx="126852" cy="13162"/>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p:nvPr/>
        </p:nvSpPr>
        <p:spPr>
          <a:xfrm>
            <a:off x="7319514" y="3061064"/>
            <a:ext cx="126826" cy="13162"/>
          </a:xfrm>
          <a:custGeom>
            <a:rect b="b" l="l" r="r" t="t"/>
            <a:pathLst>
              <a:path extrusionOk="0" h="502" w="4837">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5"/>
          <p:cNvSpPr/>
          <p:nvPr/>
        </p:nvSpPr>
        <p:spPr>
          <a:xfrm>
            <a:off x="7319514" y="2967485"/>
            <a:ext cx="126826" cy="13162"/>
          </a:xfrm>
          <a:custGeom>
            <a:rect b="b" l="l" r="r" t="t"/>
            <a:pathLst>
              <a:path extrusionOk="0" h="502" w="4837">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5"/>
          <p:cNvSpPr/>
          <p:nvPr/>
        </p:nvSpPr>
        <p:spPr>
          <a:xfrm>
            <a:off x="7835522" y="3671568"/>
            <a:ext cx="126852" cy="13136"/>
          </a:xfrm>
          <a:custGeom>
            <a:rect b="b" l="l" r="r" t="t"/>
            <a:pathLst>
              <a:path extrusionOk="0" h="501" w="4838">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5"/>
          <p:cNvSpPr/>
          <p:nvPr/>
        </p:nvSpPr>
        <p:spPr>
          <a:xfrm>
            <a:off x="7663231" y="2967485"/>
            <a:ext cx="126852" cy="13162"/>
          </a:xfrm>
          <a:custGeom>
            <a:rect b="b" l="l" r="r" t="t"/>
            <a:pathLst>
              <a:path extrusionOk="0" h="502" w="4838">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5"/>
          <p:cNvSpPr/>
          <p:nvPr/>
        </p:nvSpPr>
        <p:spPr>
          <a:xfrm>
            <a:off x="7663231" y="3204513"/>
            <a:ext cx="126852" cy="13136"/>
          </a:xfrm>
          <a:custGeom>
            <a:rect b="b" l="l" r="r" t="t"/>
            <a:pathLst>
              <a:path extrusionOk="0" h="501" w="4838">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5"/>
          <p:cNvSpPr/>
          <p:nvPr/>
        </p:nvSpPr>
        <p:spPr>
          <a:xfrm>
            <a:off x="7663231" y="3061064"/>
            <a:ext cx="126852" cy="13162"/>
          </a:xfrm>
          <a:custGeom>
            <a:rect b="b" l="l" r="r" t="t"/>
            <a:pathLst>
              <a:path extrusionOk="0" h="502" w="4838">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5"/>
          <p:cNvSpPr/>
          <p:nvPr/>
        </p:nvSpPr>
        <p:spPr>
          <a:xfrm>
            <a:off x="7663231" y="3360207"/>
            <a:ext cx="126852" cy="13136"/>
          </a:xfrm>
          <a:custGeom>
            <a:rect b="b" l="l" r="r" t="t"/>
            <a:pathLst>
              <a:path extrusionOk="0" h="501" w="4838">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5"/>
          <p:cNvSpPr/>
          <p:nvPr/>
        </p:nvSpPr>
        <p:spPr>
          <a:xfrm>
            <a:off x="7663231" y="3671568"/>
            <a:ext cx="126852" cy="13136"/>
          </a:xfrm>
          <a:custGeom>
            <a:rect b="b" l="l" r="r" t="t"/>
            <a:pathLst>
              <a:path extrusionOk="0" h="501" w="4838">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5"/>
          <p:cNvSpPr/>
          <p:nvPr/>
        </p:nvSpPr>
        <p:spPr>
          <a:xfrm>
            <a:off x="7663231" y="3515875"/>
            <a:ext cx="126852" cy="13162"/>
          </a:xfrm>
          <a:custGeom>
            <a:rect b="b" l="l" r="r" t="t"/>
            <a:pathLst>
              <a:path extrusionOk="0" h="502" w="4838">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5"/>
          <p:cNvSpPr/>
          <p:nvPr/>
        </p:nvSpPr>
        <p:spPr>
          <a:xfrm>
            <a:off x="8006947" y="2967485"/>
            <a:ext cx="126852" cy="13162"/>
          </a:xfrm>
          <a:custGeom>
            <a:rect b="b" l="l" r="r" t="t"/>
            <a:pathLst>
              <a:path extrusionOk="0" h="502" w="4838">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5"/>
          <p:cNvSpPr/>
          <p:nvPr/>
        </p:nvSpPr>
        <p:spPr>
          <a:xfrm>
            <a:off x="7835522" y="3515875"/>
            <a:ext cx="126852" cy="13162"/>
          </a:xfrm>
          <a:custGeom>
            <a:rect b="b" l="l" r="r" t="t"/>
            <a:pathLst>
              <a:path extrusionOk="0" h="502" w="4838">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5"/>
          <p:cNvSpPr/>
          <p:nvPr/>
        </p:nvSpPr>
        <p:spPr>
          <a:xfrm>
            <a:off x="7491805" y="2967485"/>
            <a:ext cx="126852" cy="13162"/>
          </a:xfrm>
          <a:custGeom>
            <a:rect b="b" l="l" r="r" t="t"/>
            <a:pathLst>
              <a:path extrusionOk="0" h="502" w="4838">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5"/>
          <p:cNvSpPr/>
          <p:nvPr/>
        </p:nvSpPr>
        <p:spPr>
          <a:xfrm>
            <a:off x="7835522" y="3204513"/>
            <a:ext cx="298279" cy="13136"/>
          </a:xfrm>
          <a:custGeom>
            <a:rect b="b" l="l" r="r" t="t"/>
            <a:pathLst>
              <a:path extrusionOk="0" h="501" w="11376">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p:nvPr/>
        </p:nvSpPr>
        <p:spPr>
          <a:xfrm>
            <a:off x="7835522" y="3061064"/>
            <a:ext cx="298279" cy="13162"/>
          </a:xfrm>
          <a:custGeom>
            <a:rect b="b" l="l" r="r" t="t"/>
            <a:pathLst>
              <a:path extrusionOk="0" h="502" w="11376">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5"/>
          <p:cNvSpPr/>
          <p:nvPr/>
        </p:nvSpPr>
        <p:spPr>
          <a:xfrm>
            <a:off x="8006947"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5"/>
          <p:cNvSpPr/>
          <p:nvPr/>
        </p:nvSpPr>
        <p:spPr>
          <a:xfrm>
            <a:off x="7835522" y="3360207"/>
            <a:ext cx="126852" cy="13136"/>
          </a:xfrm>
          <a:custGeom>
            <a:rect b="b" l="l" r="r" t="t"/>
            <a:pathLst>
              <a:path extrusionOk="0" h="501" w="4838">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5"/>
          <p:cNvSpPr/>
          <p:nvPr/>
        </p:nvSpPr>
        <p:spPr>
          <a:xfrm>
            <a:off x="8006947" y="3671568"/>
            <a:ext cx="126852" cy="13136"/>
          </a:xfrm>
          <a:custGeom>
            <a:rect b="b" l="l" r="r" t="t"/>
            <a:pathLst>
              <a:path extrusionOk="0" h="501" w="4838">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5"/>
          <p:cNvSpPr/>
          <p:nvPr/>
        </p:nvSpPr>
        <p:spPr>
          <a:xfrm>
            <a:off x="7491805" y="3360207"/>
            <a:ext cx="126852" cy="13136"/>
          </a:xfrm>
          <a:custGeom>
            <a:rect b="b" l="l" r="r" t="t"/>
            <a:pathLst>
              <a:path extrusionOk="0" h="501" w="4838">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5"/>
          <p:cNvSpPr/>
          <p:nvPr/>
        </p:nvSpPr>
        <p:spPr>
          <a:xfrm>
            <a:off x="7491805" y="3515875"/>
            <a:ext cx="126852" cy="13162"/>
          </a:xfrm>
          <a:custGeom>
            <a:rect b="b" l="l" r="r" t="t"/>
            <a:pathLst>
              <a:path extrusionOk="0" h="502" w="4838">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5"/>
          <p:cNvSpPr/>
          <p:nvPr/>
        </p:nvSpPr>
        <p:spPr>
          <a:xfrm>
            <a:off x="7491805" y="3061064"/>
            <a:ext cx="126852" cy="13162"/>
          </a:xfrm>
          <a:custGeom>
            <a:rect b="b" l="l" r="r" t="t"/>
            <a:pathLst>
              <a:path extrusionOk="0" h="502" w="4838">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5"/>
          <p:cNvSpPr/>
          <p:nvPr/>
        </p:nvSpPr>
        <p:spPr>
          <a:xfrm>
            <a:off x="7491805" y="3204513"/>
            <a:ext cx="126852" cy="13136"/>
          </a:xfrm>
          <a:custGeom>
            <a:rect b="b" l="l" r="r" t="t"/>
            <a:pathLst>
              <a:path extrusionOk="0" h="501" w="4838">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5"/>
          <p:cNvSpPr/>
          <p:nvPr/>
        </p:nvSpPr>
        <p:spPr>
          <a:xfrm>
            <a:off x="8162641" y="2772461"/>
            <a:ext cx="111986" cy="114581"/>
          </a:xfrm>
          <a:custGeom>
            <a:rect b="b" l="l" r="r" t="t"/>
            <a:pathLst>
              <a:path extrusionOk="0" h="4370" w="4271">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5"/>
          <p:cNvSpPr/>
          <p:nvPr/>
        </p:nvSpPr>
        <p:spPr>
          <a:xfrm>
            <a:off x="8162641" y="2772461"/>
            <a:ext cx="111986" cy="111959"/>
          </a:xfrm>
          <a:custGeom>
            <a:rect b="b" l="l" r="r" t="t"/>
            <a:pathLst>
              <a:path extrusionOk="0" h="4270" w="4271">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5"/>
          <p:cNvSpPr/>
          <p:nvPr/>
        </p:nvSpPr>
        <p:spPr>
          <a:xfrm>
            <a:off x="8173129" y="2782084"/>
            <a:ext cx="91875" cy="92714"/>
          </a:xfrm>
          <a:custGeom>
            <a:rect b="b" l="l" r="r" t="t"/>
            <a:pathLst>
              <a:path extrusionOk="0" h="3536" w="3504">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p:nvPr/>
        </p:nvSpPr>
        <p:spPr>
          <a:xfrm>
            <a:off x="8173129" y="2827549"/>
            <a:ext cx="91875" cy="47248"/>
          </a:xfrm>
          <a:custGeom>
            <a:rect b="b" l="l" r="r" t="t"/>
            <a:pathLst>
              <a:path extrusionOk="0" h="1802" w="3504">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5"/>
          <p:cNvSpPr/>
          <p:nvPr/>
        </p:nvSpPr>
        <p:spPr>
          <a:xfrm>
            <a:off x="5646147" y="2701671"/>
            <a:ext cx="68916" cy="31575"/>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5"/>
          <p:cNvSpPr/>
          <p:nvPr/>
        </p:nvSpPr>
        <p:spPr>
          <a:xfrm>
            <a:off x="5764205" y="2701671"/>
            <a:ext cx="68886" cy="31575"/>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5"/>
          <p:cNvSpPr/>
          <p:nvPr/>
        </p:nvSpPr>
        <p:spPr>
          <a:xfrm>
            <a:off x="5882232" y="2701671"/>
            <a:ext cx="68916" cy="31575"/>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5"/>
          <p:cNvSpPr/>
          <p:nvPr/>
        </p:nvSpPr>
        <p:spPr>
          <a:xfrm>
            <a:off x="7158576" y="2327273"/>
            <a:ext cx="26" cy="52492"/>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5"/>
          <p:cNvSpPr/>
          <p:nvPr/>
        </p:nvSpPr>
        <p:spPr>
          <a:xfrm>
            <a:off x="7807545" y="2334545"/>
            <a:ext cx="107607" cy="32408"/>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5"/>
          <p:cNvSpPr/>
          <p:nvPr/>
        </p:nvSpPr>
        <p:spPr>
          <a:xfrm>
            <a:off x="7935236" y="2334545"/>
            <a:ext cx="107607" cy="32408"/>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5"/>
          <p:cNvSpPr/>
          <p:nvPr/>
        </p:nvSpPr>
        <p:spPr>
          <a:xfrm>
            <a:off x="7646607" y="2523460"/>
            <a:ext cx="697111" cy="32408"/>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5"/>
          <p:cNvSpPr/>
          <p:nvPr/>
        </p:nvSpPr>
        <p:spPr>
          <a:xfrm>
            <a:off x="8170507" y="2589954"/>
            <a:ext cx="136475" cy="33247"/>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5"/>
          <p:cNvSpPr/>
          <p:nvPr/>
        </p:nvSpPr>
        <p:spPr>
          <a:xfrm>
            <a:off x="8027084" y="2589954"/>
            <a:ext cx="123339" cy="33247"/>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5"/>
          <p:cNvSpPr/>
          <p:nvPr/>
        </p:nvSpPr>
        <p:spPr>
          <a:xfrm>
            <a:off x="7916882" y="2122898"/>
            <a:ext cx="649863" cy="545796"/>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5"/>
          <p:cNvSpPr/>
          <p:nvPr/>
        </p:nvSpPr>
        <p:spPr>
          <a:xfrm>
            <a:off x="4992525" y="1047062"/>
            <a:ext cx="2624530" cy="1703569"/>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5"/>
          <p:cNvSpPr/>
          <p:nvPr/>
        </p:nvSpPr>
        <p:spPr>
          <a:xfrm>
            <a:off x="4992525" y="1047062"/>
            <a:ext cx="2624530" cy="274812"/>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5"/>
          <p:cNvSpPr/>
          <p:nvPr/>
        </p:nvSpPr>
        <p:spPr>
          <a:xfrm>
            <a:off x="5098380" y="1404255"/>
            <a:ext cx="2417933" cy="1256817"/>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5"/>
          <p:cNvSpPr/>
          <p:nvPr/>
        </p:nvSpPr>
        <p:spPr>
          <a:xfrm>
            <a:off x="5168574" y="1477530"/>
            <a:ext cx="57019" cy="1160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5"/>
          <p:cNvSpPr/>
          <p:nvPr/>
        </p:nvSpPr>
        <p:spPr>
          <a:xfrm>
            <a:off x="5371072" y="1477530"/>
            <a:ext cx="58056" cy="1160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5"/>
          <p:cNvSpPr/>
          <p:nvPr/>
        </p:nvSpPr>
        <p:spPr>
          <a:xfrm>
            <a:off x="5274399" y="1477530"/>
            <a:ext cx="45822" cy="126210"/>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5"/>
          <p:cNvSpPr/>
          <p:nvPr/>
        </p:nvSpPr>
        <p:spPr>
          <a:xfrm>
            <a:off x="5473847" y="1588419"/>
            <a:ext cx="32613" cy="32613"/>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5"/>
          <p:cNvSpPr/>
          <p:nvPr/>
        </p:nvSpPr>
        <p:spPr>
          <a:xfrm>
            <a:off x="5521684" y="1588419"/>
            <a:ext cx="32582" cy="32613"/>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5"/>
          <p:cNvSpPr/>
          <p:nvPr/>
        </p:nvSpPr>
        <p:spPr>
          <a:xfrm>
            <a:off x="5589864" y="1588419"/>
            <a:ext cx="32582" cy="32613"/>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5"/>
          <p:cNvSpPr/>
          <p:nvPr/>
        </p:nvSpPr>
        <p:spPr>
          <a:xfrm>
            <a:off x="5197067" y="1721730"/>
            <a:ext cx="1737158" cy="31"/>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5"/>
          <p:cNvSpPr/>
          <p:nvPr/>
        </p:nvSpPr>
        <p:spPr>
          <a:xfrm>
            <a:off x="7038920" y="1721730"/>
            <a:ext cx="134355" cy="31"/>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5"/>
          <p:cNvSpPr/>
          <p:nvPr/>
        </p:nvSpPr>
        <p:spPr>
          <a:xfrm>
            <a:off x="7247520" y="1721730"/>
            <a:ext cx="170995" cy="31"/>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5"/>
          <p:cNvSpPr/>
          <p:nvPr/>
        </p:nvSpPr>
        <p:spPr>
          <a:xfrm>
            <a:off x="5197067" y="1858091"/>
            <a:ext cx="1086891" cy="31"/>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5"/>
          <p:cNvSpPr/>
          <p:nvPr/>
        </p:nvSpPr>
        <p:spPr>
          <a:xfrm>
            <a:off x="6444635" y="1858091"/>
            <a:ext cx="195431" cy="31"/>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5"/>
          <p:cNvSpPr/>
          <p:nvPr/>
        </p:nvSpPr>
        <p:spPr>
          <a:xfrm>
            <a:off x="6110870" y="1936461"/>
            <a:ext cx="529214" cy="31"/>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5"/>
          <p:cNvSpPr/>
          <p:nvPr/>
        </p:nvSpPr>
        <p:spPr>
          <a:xfrm>
            <a:off x="5931770" y="1936461"/>
            <a:ext cx="106898" cy="31"/>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5"/>
          <p:cNvSpPr/>
          <p:nvPr/>
        </p:nvSpPr>
        <p:spPr>
          <a:xfrm>
            <a:off x="5740468" y="1936461"/>
            <a:ext cx="106868" cy="31"/>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5"/>
          <p:cNvSpPr/>
          <p:nvPr/>
        </p:nvSpPr>
        <p:spPr>
          <a:xfrm>
            <a:off x="5550172" y="1936461"/>
            <a:ext cx="105861" cy="31"/>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5"/>
          <p:cNvSpPr/>
          <p:nvPr/>
        </p:nvSpPr>
        <p:spPr>
          <a:xfrm>
            <a:off x="5358870" y="1936461"/>
            <a:ext cx="105861" cy="31"/>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5"/>
          <p:cNvSpPr/>
          <p:nvPr/>
        </p:nvSpPr>
        <p:spPr>
          <a:xfrm>
            <a:off x="5358870" y="2032097"/>
            <a:ext cx="1647588" cy="31"/>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5"/>
          <p:cNvSpPr/>
          <p:nvPr/>
        </p:nvSpPr>
        <p:spPr>
          <a:xfrm>
            <a:off x="5197067" y="1936461"/>
            <a:ext cx="38714" cy="31"/>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5"/>
          <p:cNvSpPr/>
          <p:nvPr/>
        </p:nvSpPr>
        <p:spPr>
          <a:xfrm>
            <a:off x="5197067" y="2032097"/>
            <a:ext cx="38714" cy="31"/>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5"/>
          <p:cNvSpPr/>
          <p:nvPr/>
        </p:nvSpPr>
        <p:spPr>
          <a:xfrm>
            <a:off x="5197067" y="2127763"/>
            <a:ext cx="38714" cy="31"/>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5"/>
          <p:cNvSpPr/>
          <p:nvPr/>
        </p:nvSpPr>
        <p:spPr>
          <a:xfrm>
            <a:off x="5197067" y="2223399"/>
            <a:ext cx="38714" cy="31"/>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5"/>
          <p:cNvSpPr/>
          <p:nvPr/>
        </p:nvSpPr>
        <p:spPr>
          <a:xfrm>
            <a:off x="7106064" y="2032097"/>
            <a:ext cx="226976" cy="31"/>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5"/>
          <p:cNvSpPr/>
          <p:nvPr/>
        </p:nvSpPr>
        <p:spPr>
          <a:xfrm>
            <a:off x="5354813" y="2127763"/>
            <a:ext cx="455935" cy="31"/>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5"/>
          <p:cNvSpPr/>
          <p:nvPr/>
        </p:nvSpPr>
        <p:spPr>
          <a:xfrm>
            <a:off x="5354813" y="2225443"/>
            <a:ext cx="455935" cy="31"/>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5"/>
          <p:cNvSpPr/>
          <p:nvPr/>
        </p:nvSpPr>
        <p:spPr>
          <a:xfrm>
            <a:off x="5354813" y="2324160"/>
            <a:ext cx="455935" cy="31"/>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5"/>
          <p:cNvSpPr/>
          <p:nvPr/>
        </p:nvSpPr>
        <p:spPr>
          <a:xfrm>
            <a:off x="5354813" y="2421840"/>
            <a:ext cx="455935" cy="31"/>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5"/>
          <p:cNvSpPr/>
          <p:nvPr/>
        </p:nvSpPr>
        <p:spPr>
          <a:xfrm>
            <a:off x="6110870" y="2421840"/>
            <a:ext cx="928130" cy="31"/>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5"/>
          <p:cNvSpPr/>
          <p:nvPr/>
        </p:nvSpPr>
        <p:spPr>
          <a:xfrm>
            <a:off x="6661380" y="2324160"/>
            <a:ext cx="377591" cy="31"/>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5"/>
          <p:cNvSpPr/>
          <p:nvPr/>
        </p:nvSpPr>
        <p:spPr>
          <a:xfrm>
            <a:off x="6889319" y="2223399"/>
            <a:ext cx="149639" cy="31"/>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5"/>
          <p:cNvSpPr/>
          <p:nvPr/>
        </p:nvSpPr>
        <p:spPr>
          <a:xfrm>
            <a:off x="7602007" y="1310369"/>
            <a:ext cx="1114298" cy="1734401"/>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5"/>
          <p:cNvSpPr/>
          <p:nvPr/>
        </p:nvSpPr>
        <p:spPr>
          <a:xfrm>
            <a:off x="7602007" y="1310369"/>
            <a:ext cx="1114298" cy="157451"/>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5"/>
          <p:cNvSpPr/>
          <p:nvPr/>
        </p:nvSpPr>
        <p:spPr>
          <a:xfrm>
            <a:off x="7662365" y="1515042"/>
            <a:ext cx="996203" cy="1478126"/>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5"/>
          <p:cNvSpPr/>
          <p:nvPr/>
        </p:nvSpPr>
        <p:spPr>
          <a:xfrm>
            <a:off x="7905503" y="1362835"/>
            <a:ext cx="53384" cy="27164"/>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5"/>
          <p:cNvSpPr/>
          <p:nvPr/>
        </p:nvSpPr>
        <p:spPr>
          <a:xfrm>
            <a:off x="7710453" y="1688198"/>
            <a:ext cx="707599" cy="16650"/>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5"/>
          <p:cNvSpPr/>
          <p:nvPr/>
        </p:nvSpPr>
        <p:spPr>
          <a:xfrm>
            <a:off x="8461758" y="1688198"/>
            <a:ext cx="68251" cy="16650"/>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5"/>
          <p:cNvSpPr/>
          <p:nvPr/>
        </p:nvSpPr>
        <p:spPr>
          <a:xfrm>
            <a:off x="8556228" y="1688198"/>
            <a:ext cx="55114" cy="16650"/>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5"/>
          <p:cNvSpPr/>
          <p:nvPr/>
        </p:nvSpPr>
        <p:spPr>
          <a:xfrm>
            <a:off x="7710453" y="1766045"/>
            <a:ext cx="404994" cy="16650"/>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5"/>
          <p:cNvSpPr/>
          <p:nvPr/>
        </p:nvSpPr>
        <p:spPr>
          <a:xfrm>
            <a:off x="8122394" y="1766045"/>
            <a:ext cx="127744" cy="16650"/>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5"/>
          <p:cNvSpPr/>
          <p:nvPr/>
        </p:nvSpPr>
        <p:spPr>
          <a:xfrm>
            <a:off x="8164398" y="1810645"/>
            <a:ext cx="85739" cy="17515"/>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5"/>
          <p:cNvSpPr/>
          <p:nvPr/>
        </p:nvSpPr>
        <p:spPr>
          <a:xfrm>
            <a:off x="8122394" y="1810645"/>
            <a:ext cx="25407" cy="17515"/>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5"/>
          <p:cNvSpPr/>
          <p:nvPr/>
        </p:nvSpPr>
        <p:spPr>
          <a:xfrm>
            <a:off x="8021814" y="1810645"/>
            <a:ext cx="77008" cy="17515"/>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5"/>
          <p:cNvSpPr/>
          <p:nvPr/>
        </p:nvSpPr>
        <p:spPr>
          <a:xfrm>
            <a:off x="7912503" y="1810645"/>
            <a:ext cx="77873" cy="17515"/>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5"/>
          <p:cNvSpPr/>
          <p:nvPr/>
        </p:nvSpPr>
        <p:spPr>
          <a:xfrm>
            <a:off x="7803166" y="1810645"/>
            <a:ext cx="77873" cy="17515"/>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5"/>
          <p:cNvSpPr/>
          <p:nvPr/>
        </p:nvSpPr>
        <p:spPr>
          <a:xfrm>
            <a:off x="7803166" y="1865759"/>
            <a:ext cx="656863" cy="16650"/>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5"/>
          <p:cNvSpPr/>
          <p:nvPr/>
        </p:nvSpPr>
        <p:spPr>
          <a:xfrm>
            <a:off x="7710453" y="1810645"/>
            <a:ext cx="39382" cy="17515"/>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5"/>
          <p:cNvSpPr/>
          <p:nvPr/>
        </p:nvSpPr>
        <p:spPr>
          <a:xfrm>
            <a:off x="7710453" y="1865759"/>
            <a:ext cx="39382" cy="16650"/>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5"/>
          <p:cNvSpPr/>
          <p:nvPr/>
        </p:nvSpPr>
        <p:spPr>
          <a:xfrm>
            <a:off x="7710453" y="1919982"/>
            <a:ext cx="39382" cy="17515"/>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5"/>
          <p:cNvSpPr/>
          <p:nvPr/>
        </p:nvSpPr>
        <p:spPr>
          <a:xfrm>
            <a:off x="7710453" y="1975097"/>
            <a:ext cx="39382" cy="16623"/>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5"/>
          <p:cNvSpPr/>
          <p:nvPr/>
        </p:nvSpPr>
        <p:spPr>
          <a:xfrm>
            <a:off x="8500249" y="1865759"/>
            <a:ext cx="96227" cy="16650"/>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5"/>
          <p:cNvSpPr/>
          <p:nvPr/>
        </p:nvSpPr>
        <p:spPr>
          <a:xfrm>
            <a:off x="7800544" y="1919982"/>
            <a:ext cx="277276" cy="17515"/>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5"/>
          <p:cNvSpPr/>
          <p:nvPr/>
        </p:nvSpPr>
        <p:spPr>
          <a:xfrm>
            <a:off x="8164398" y="2087921"/>
            <a:ext cx="314011" cy="17515"/>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5"/>
          <p:cNvSpPr/>
          <p:nvPr/>
        </p:nvSpPr>
        <p:spPr>
          <a:xfrm>
            <a:off x="8245732" y="2031941"/>
            <a:ext cx="232676" cy="17515"/>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5"/>
          <p:cNvSpPr/>
          <p:nvPr/>
        </p:nvSpPr>
        <p:spPr>
          <a:xfrm>
            <a:off x="8376045" y="1975097"/>
            <a:ext cx="102363" cy="16623"/>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5"/>
          <p:cNvSpPr/>
          <p:nvPr/>
        </p:nvSpPr>
        <p:spPr>
          <a:xfrm>
            <a:off x="7710453" y="1612108"/>
            <a:ext cx="328012" cy="16650"/>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5"/>
          <p:cNvSpPr/>
          <p:nvPr/>
        </p:nvSpPr>
        <p:spPr>
          <a:xfrm>
            <a:off x="7710453" y="2220856"/>
            <a:ext cx="530064" cy="17515"/>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5"/>
          <p:cNvSpPr/>
          <p:nvPr/>
        </p:nvSpPr>
        <p:spPr>
          <a:xfrm>
            <a:off x="7710453" y="2288189"/>
            <a:ext cx="530064" cy="17541"/>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5"/>
          <p:cNvSpPr/>
          <p:nvPr/>
        </p:nvSpPr>
        <p:spPr>
          <a:xfrm>
            <a:off x="7710453" y="2355548"/>
            <a:ext cx="529172" cy="17515"/>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5"/>
          <p:cNvSpPr/>
          <p:nvPr/>
        </p:nvSpPr>
        <p:spPr>
          <a:xfrm>
            <a:off x="7710453" y="2757866"/>
            <a:ext cx="529172" cy="16650"/>
          </a:xfrm>
          <a:custGeom>
            <a:rect b="b" l="l" r="r" t="t"/>
            <a:pathLst>
              <a:path extrusionOk="0" h="635" w="20182">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5"/>
          <p:cNvSpPr/>
          <p:nvPr/>
        </p:nvSpPr>
        <p:spPr>
          <a:xfrm>
            <a:off x="8192375" y="2143009"/>
            <a:ext cx="157451" cy="16650"/>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5"/>
          <p:cNvSpPr/>
          <p:nvPr/>
        </p:nvSpPr>
        <p:spPr>
          <a:xfrm>
            <a:off x="8401400" y="2143009"/>
            <a:ext cx="209944" cy="16650"/>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5"/>
          <p:cNvSpPr/>
          <p:nvPr/>
        </p:nvSpPr>
        <p:spPr>
          <a:xfrm>
            <a:off x="8401400" y="2220856"/>
            <a:ext cx="209944" cy="17515"/>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5"/>
          <p:cNvSpPr/>
          <p:nvPr/>
        </p:nvSpPr>
        <p:spPr>
          <a:xfrm>
            <a:off x="7710453" y="2860202"/>
            <a:ext cx="80495" cy="16650"/>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5"/>
          <p:cNvSpPr/>
          <p:nvPr/>
        </p:nvSpPr>
        <p:spPr>
          <a:xfrm>
            <a:off x="7710453" y="2910938"/>
            <a:ext cx="80495" cy="17515"/>
          </a:xfrm>
          <a:custGeom>
            <a:rect b="b" l="l" r="r" t="t"/>
            <a:pathLst>
              <a:path extrusionOk="0" h="668" w="307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5"/>
          <p:cNvSpPr/>
          <p:nvPr/>
        </p:nvSpPr>
        <p:spPr>
          <a:xfrm>
            <a:off x="7811924" y="2910938"/>
            <a:ext cx="492438" cy="17515"/>
          </a:xfrm>
          <a:custGeom>
            <a:rect b="b" l="l" r="r" t="t"/>
            <a:pathLst>
              <a:path extrusionOk="0" h="668" w="18781">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5"/>
          <p:cNvSpPr/>
          <p:nvPr/>
        </p:nvSpPr>
        <p:spPr>
          <a:xfrm>
            <a:off x="7834656" y="2860202"/>
            <a:ext cx="79604" cy="16650"/>
          </a:xfrm>
          <a:custGeom>
            <a:rect b="b" l="l" r="r" t="t"/>
            <a:pathLst>
              <a:path extrusionOk="0" h="635" w="3036">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5"/>
          <p:cNvSpPr/>
          <p:nvPr/>
        </p:nvSpPr>
        <p:spPr>
          <a:xfrm>
            <a:off x="7957969" y="2860202"/>
            <a:ext cx="80495" cy="16650"/>
          </a:xfrm>
          <a:custGeom>
            <a:rect b="b" l="l" r="r" t="t"/>
            <a:pathLst>
              <a:path extrusionOk="0" h="635" w="307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5"/>
          <p:cNvSpPr/>
          <p:nvPr/>
        </p:nvSpPr>
        <p:spPr>
          <a:xfrm>
            <a:off x="8082172" y="2860202"/>
            <a:ext cx="79630" cy="16650"/>
          </a:xfrm>
          <a:custGeom>
            <a:rect b="b" l="l" r="r" t="t"/>
            <a:pathLst>
              <a:path extrusionOk="0" h="635" w="3037">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5"/>
          <p:cNvSpPr/>
          <p:nvPr/>
        </p:nvSpPr>
        <p:spPr>
          <a:xfrm>
            <a:off x="8206376" y="2860202"/>
            <a:ext cx="79604" cy="16650"/>
          </a:xfrm>
          <a:custGeom>
            <a:rect b="b" l="l" r="r" t="t"/>
            <a:pathLst>
              <a:path extrusionOk="0" h="635" w="3036">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5"/>
          <p:cNvSpPr/>
          <p:nvPr/>
        </p:nvSpPr>
        <p:spPr>
          <a:xfrm>
            <a:off x="8329688" y="2860202"/>
            <a:ext cx="80495" cy="16650"/>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5"/>
          <p:cNvSpPr/>
          <p:nvPr/>
        </p:nvSpPr>
        <p:spPr>
          <a:xfrm>
            <a:off x="8453892" y="2860202"/>
            <a:ext cx="54249" cy="16650"/>
          </a:xfrm>
          <a:custGeom>
            <a:rect b="b" l="l" r="r" t="t"/>
            <a:pathLst>
              <a:path extrusionOk="0" h="635" w="2069">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5"/>
          <p:cNvSpPr/>
          <p:nvPr/>
        </p:nvSpPr>
        <p:spPr>
          <a:xfrm>
            <a:off x="8287710" y="826690"/>
            <a:ext cx="856293" cy="784581"/>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5"/>
          <p:cNvSpPr/>
          <p:nvPr/>
        </p:nvSpPr>
        <p:spPr>
          <a:xfrm>
            <a:off x="8287710" y="819716"/>
            <a:ext cx="856293" cy="39382"/>
          </a:xfrm>
          <a:custGeom>
            <a:rect b="b" l="l" r="r" t="t"/>
            <a:pathLst>
              <a:path extrusionOk="0" h="1502" w="32658">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5"/>
          <p:cNvSpPr/>
          <p:nvPr/>
        </p:nvSpPr>
        <p:spPr>
          <a:xfrm>
            <a:off x="8287710" y="826690"/>
            <a:ext cx="856293" cy="120743"/>
          </a:xfrm>
          <a:custGeom>
            <a:rect b="b" l="l" r="r" t="t"/>
            <a:pathLst>
              <a:path extrusionOk="0" h="4605" w="32658">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5"/>
          <p:cNvSpPr/>
          <p:nvPr/>
        </p:nvSpPr>
        <p:spPr>
          <a:xfrm>
            <a:off x="8334932" y="983249"/>
            <a:ext cx="765336" cy="58866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5"/>
          <p:cNvSpPr/>
          <p:nvPr/>
        </p:nvSpPr>
        <p:spPr>
          <a:xfrm>
            <a:off x="8371666" y="1116211"/>
            <a:ext cx="544039" cy="13136"/>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5"/>
          <p:cNvSpPr/>
          <p:nvPr/>
        </p:nvSpPr>
        <p:spPr>
          <a:xfrm>
            <a:off x="8948924" y="1116211"/>
            <a:ext cx="52492" cy="13136"/>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5"/>
          <p:cNvSpPr/>
          <p:nvPr/>
        </p:nvSpPr>
        <p:spPr>
          <a:xfrm>
            <a:off x="9021527" y="1116211"/>
            <a:ext cx="42004" cy="13136"/>
          </a:xfrm>
          <a:custGeom>
            <a:rect b="b" l="l" r="r" t="t"/>
            <a:pathLst>
              <a:path extrusionOk="0" h="501" w="1602">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5"/>
          <p:cNvSpPr/>
          <p:nvPr/>
        </p:nvSpPr>
        <p:spPr>
          <a:xfrm>
            <a:off x="8371666" y="1176543"/>
            <a:ext cx="311389" cy="13162"/>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5"/>
          <p:cNvSpPr/>
          <p:nvPr/>
        </p:nvSpPr>
        <p:spPr>
          <a:xfrm>
            <a:off x="8687406" y="1176543"/>
            <a:ext cx="98876" cy="13162"/>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5"/>
          <p:cNvSpPr/>
          <p:nvPr/>
        </p:nvSpPr>
        <p:spPr>
          <a:xfrm>
            <a:off x="8720653" y="1211546"/>
            <a:ext cx="65629" cy="12271"/>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5"/>
          <p:cNvSpPr/>
          <p:nvPr/>
        </p:nvSpPr>
        <p:spPr>
          <a:xfrm>
            <a:off x="8688298" y="1211546"/>
            <a:ext cx="19245" cy="12271"/>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5"/>
          <p:cNvSpPr/>
          <p:nvPr/>
        </p:nvSpPr>
        <p:spPr>
          <a:xfrm>
            <a:off x="8610451" y="1211546"/>
            <a:ext cx="59493" cy="12271"/>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5"/>
          <p:cNvSpPr/>
          <p:nvPr/>
        </p:nvSpPr>
        <p:spPr>
          <a:xfrm>
            <a:off x="8526469" y="1211546"/>
            <a:ext cx="59519" cy="12271"/>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5"/>
          <p:cNvSpPr/>
          <p:nvPr/>
        </p:nvSpPr>
        <p:spPr>
          <a:xfrm>
            <a:off x="8442513" y="1211546"/>
            <a:ext cx="59493" cy="12271"/>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5"/>
          <p:cNvSpPr/>
          <p:nvPr/>
        </p:nvSpPr>
        <p:spPr>
          <a:xfrm>
            <a:off x="8442513" y="1253524"/>
            <a:ext cx="504683" cy="12271"/>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5"/>
          <p:cNvSpPr/>
          <p:nvPr/>
        </p:nvSpPr>
        <p:spPr>
          <a:xfrm>
            <a:off x="8371666" y="1211546"/>
            <a:ext cx="29760" cy="12271"/>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5"/>
          <p:cNvSpPr/>
          <p:nvPr/>
        </p:nvSpPr>
        <p:spPr>
          <a:xfrm>
            <a:off x="8371666" y="1253524"/>
            <a:ext cx="29760" cy="12271"/>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5"/>
          <p:cNvSpPr/>
          <p:nvPr/>
        </p:nvSpPr>
        <p:spPr>
          <a:xfrm>
            <a:off x="8371666" y="1295502"/>
            <a:ext cx="29760" cy="12271"/>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5"/>
          <p:cNvSpPr/>
          <p:nvPr/>
        </p:nvSpPr>
        <p:spPr>
          <a:xfrm>
            <a:off x="8977792" y="1253524"/>
            <a:ext cx="74360" cy="12271"/>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5"/>
          <p:cNvSpPr/>
          <p:nvPr/>
        </p:nvSpPr>
        <p:spPr>
          <a:xfrm>
            <a:off x="8440756" y="1295502"/>
            <a:ext cx="213457" cy="12271"/>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5"/>
          <p:cNvSpPr/>
          <p:nvPr/>
        </p:nvSpPr>
        <p:spPr>
          <a:xfrm>
            <a:off x="8720653" y="1349725"/>
            <a:ext cx="240542" cy="13136"/>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5"/>
          <p:cNvSpPr/>
          <p:nvPr/>
        </p:nvSpPr>
        <p:spPr>
          <a:xfrm>
            <a:off x="8882456" y="1320857"/>
            <a:ext cx="78739" cy="13162"/>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5"/>
          <p:cNvSpPr/>
          <p:nvPr/>
        </p:nvSpPr>
        <p:spPr>
          <a:xfrm>
            <a:off x="8371666" y="1058474"/>
            <a:ext cx="251922" cy="13162"/>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5"/>
          <p:cNvSpPr/>
          <p:nvPr/>
        </p:nvSpPr>
        <p:spPr>
          <a:xfrm>
            <a:off x="8371666" y="1467793"/>
            <a:ext cx="406725" cy="12271"/>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5"/>
          <p:cNvSpPr/>
          <p:nvPr/>
        </p:nvSpPr>
        <p:spPr>
          <a:xfrm>
            <a:off x="8741629" y="1392595"/>
            <a:ext cx="120743" cy="12271"/>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5"/>
          <p:cNvSpPr/>
          <p:nvPr/>
        </p:nvSpPr>
        <p:spPr>
          <a:xfrm>
            <a:off x="8902567" y="1392595"/>
            <a:ext cx="160965" cy="12271"/>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5"/>
          <p:cNvSpPr/>
          <p:nvPr/>
        </p:nvSpPr>
        <p:spPr>
          <a:xfrm>
            <a:off x="8902567" y="1452062"/>
            <a:ext cx="160965" cy="13136"/>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5"/>
          <p:cNvSpPr/>
          <p:nvPr/>
        </p:nvSpPr>
        <p:spPr>
          <a:xfrm>
            <a:off x="8371666" y="1508906"/>
            <a:ext cx="61250" cy="13136"/>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5"/>
          <p:cNvSpPr/>
          <p:nvPr/>
        </p:nvSpPr>
        <p:spPr>
          <a:xfrm>
            <a:off x="8448648" y="1508906"/>
            <a:ext cx="378722" cy="13136"/>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26" name="Shape 726"/>
        <p:cNvGrpSpPr/>
        <p:nvPr/>
      </p:nvGrpSpPr>
      <p:grpSpPr>
        <a:xfrm>
          <a:off x="0" y="0"/>
          <a:ext cx="0" cy="0"/>
          <a:chOff x="0" y="0"/>
          <a:chExt cx="0" cy="0"/>
        </a:xfrm>
      </p:grpSpPr>
      <p:sp>
        <p:nvSpPr>
          <p:cNvPr id="727" name="Google Shape;727;p34"/>
          <p:cNvSpPr txBox="1"/>
          <p:nvPr>
            <p:ph type="title"/>
          </p:nvPr>
        </p:nvSpPr>
        <p:spPr>
          <a:xfrm>
            <a:off x="720000" y="3011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a:t>
            </a:r>
            <a:r>
              <a:rPr lang="en"/>
              <a:t>Contractul LPRouter</a:t>
            </a:r>
            <a:endParaRPr/>
          </a:p>
          <a:p>
            <a:pPr indent="0" lvl="0" marL="0" rtl="0" algn="l">
              <a:spcBef>
                <a:spcPts val="0"/>
              </a:spcBef>
              <a:spcAft>
                <a:spcPts val="0"/>
              </a:spcAft>
              <a:buNone/>
            </a:pPr>
            <a:r>
              <a:t/>
            </a:r>
            <a:endParaRPr/>
          </a:p>
        </p:txBody>
      </p:sp>
      <p:sp>
        <p:nvSpPr>
          <p:cNvPr id="728" name="Google Shape;728;p34"/>
          <p:cNvSpPr txBox="1"/>
          <p:nvPr>
            <p:ph idx="1" type="body"/>
          </p:nvPr>
        </p:nvSpPr>
        <p:spPr>
          <a:xfrm>
            <a:off x="626700" y="1247375"/>
            <a:ext cx="7890600" cy="3066300"/>
          </a:xfrm>
          <a:prstGeom prst="rect">
            <a:avLst/>
          </a:prstGeom>
        </p:spPr>
        <p:txBody>
          <a:bodyPr anchorCtr="0" anchor="t" bIns="91425" lIns="91425" spcFirstLastPara="1" rIns="91425" wrap="square" tIns="91425">
            <a:noAutofit/>
          </a:bodyPr>
          <a:lstStyle/>
          <a:p>
            <a:pPr indent="457200" lvl="0" marL="457200" rtl="0" algn="l">
              <a:lnSpc>
                <a:spcPct val="135714"/>
              </a:lnSpc>
              <a:spcBef>
                <a:spcPts val="0"/>
              </a:spcBef>
              <a:spcAft>
                <a:spcPts val="0"/>
              </a:spcAft>
              <a:buNone/>
            </a:pPr>
            <a:r>
              <a:rPr lang="en"/>
              <a:t>Contractul LPRouter este un manager al tuturor LP-urilor din aplicația noastră. Prin intermediul lui pot fi publicate contracte LP,  se poate calcula “drumul minim între doi tokeni înregistrați”, iar cu ajutorul acestuia se poate realiza schimbul între doi tokeni care nu sunt direct “conectați”.</a:t>
            </a:r>
            <a:endParaRPr/>
          </a:p>
          <a:p>
            <a:pPr indent="457200" lvl="0" marL="457200" rtl="0" algn="l">
              <a:lnSpc>
                <a:spcPct val="135714"/>
              </a:lnSpc>
              <a:spcBef>
                <a:spcPts val="0"/>
              </a:spcBef>
              <a:spcAft>
                <a:spcPts val="0"/>
              </a:spcAft>
              <a:buNone/>
            </a:pPr>
            <a:r>
              <a:rPr lang="en"/>
              <a:t>Principalele funcții din acest smartcontract, pe lângă cea testată de noi, sunt:</a:t>
            </a:r>
            <a:endParaRPr/>
          </a:p>
          <a:p>
            <a:pPr indent="-304800" lvl="0" marL="914400" rtl="0" algn="l">
              <a:lnSpc>
                <a:spcPct val="135714"/>
              </a:lnSpc>
              <a:spcBef>
                <a:spcPts val="0"/>
              </a:spcBef>
              <a:spcAft>
                <a:spcPts val="0"/>
              </a:spcAft>
              <a:buSzPts val="1200"/>
              <a:buChar char="●"/>
            </a:pPr>
            <a:r>
              <a:rPr lang="en" sz="1050">
                <a:solidFill>
                  <a:srgbClr val="C678DD"/>
                </a:solidFill>
                <a:highlight>
                  <a:srgbClr val="282C34"/>
                </a:highlight>
                <a:latin typeface="Courier New"/>
                <a:ea typeface="Courier New"/>
                <a:cs typeface="Courier New"/>
                <a:sym typeface="Courier New"/>
              </a:rPr>
              <a:t>constructor</a:t>
            </a:r>
            <a:r>
              <a:rPr lang="en" sz="1050">
                <a:solidFill>
                  <a:srgbClr val="ABB2BF"/>
                </a:solidFill>
                <a:highlight>
                  <a:srgbClr val="282C34"/>
                </a:highlight>
                <a:latin typeface="Courier New"/>
                <a:ea typeface="Courier New"/>
                <a:cs typeface="Courier New"/>
                <a:sym typeface="Courier New"/>
              </a:rPr>
              <a:t>(</a:t>
            </a:r>
            <a:r>
              <a:rPr lang="en" sz="1050">
                <a:solidFill>
                  <a:srgbClr val="56B6C2"/>
                </a:solidFill>
                <a:highlight>
                  <a:srgbClr val="282C34"/>
                </a:highlight>
                <a:latin typeface="Courier New"/>
                <a:ea typeface="Courier New"/>
                <a:cs typeface="Courier New"/>
                <a:sym typeface="Courier New"/>
              </a:rPr>
              <a:t>address</a:t>
            </a:r>
            <a:r>
              <a:rPr lang="en" sz="1050">
                <a:solidFill>
                  <a:srgbClr val="ABB2BF"/>
                </a:solidFill>
                <a:highlight>
                  <a:srgbClr val="282C34"/>
                </a:highlight>
                <a:latin typeface="Courier New"/>
                <a:ea typeface="Courier New"/>
                <a:cs typeface="Courier New"/>
                <a:sym typeface="Courier New"/>
              </a:rPr>
              <a:t> queueAddress)</a:t>
            </a:r>
            <a:r>
              <a:rPr lang="en"/>
              <a:t> - constructorul care primește o adresă pentru un contract queue (necesar la funcția minPath de pe slide-ul următor</a:t>
            </a:r>
            <a:endParaRPr/>
          </a:p>
          <a:p>
            <a:pPr indent="-304800" lvl="0" marL="914400" rtl="0" algn="l">
              <a:lnSpc>
                <a:spcPct val="135714"/>
              </a:lnSpc>
              <a:spcBef>
                <a:spcPts val="0"/>
              </a:spcBef>
              <a:spcAft>
                <a:spcPts val="0"/>
              </a:spcAft>
              <a:buSzPts val="1200"/>
              <a:buChar char="●"/>
            </a:pPr>
            <a:r>
              <a:rPr lang="en" sz="1050">
                <a:solidFill>
                  <a:srgbClr val="C678DD"/>
                </a:solidFill>
                <a:highlight>
                  <a:srgbClr val="282C34"/>
                </a:highlight>
                <a:latin typeface="Courier New"/>
                <a:ea typeface="Courier New"/>
                <a:cs typeface="Courier New"/>
                <a:sym typeface="Courier New"/>
              </a:rPr>
              <a:t>function</a:t>
            </a:r>
            <a:r>
              <a:rPr lang="en" sz="1050">
                <a:solidFill>
                  <a:srgbClr val="ABB2BF"/>
                </a:solidFill>
                <a:highlight>
                  <a:srgbClr val="282C34"/>
                </a:highlight>
                <a:latin typeface="Courier New"/>
                <a:ea typeface="Courier New"/>
                <a:cs typeface="Courier New"/>
                <a:sym typeface="Courier New"/>
              </a:rPr>
              <a:t> </a:t>
            </a:r>
            <a:r>
              <a:rPr lang="en" sz="1050">
                <a:solidFill>
                  <a:srgbClr val="61AFEF"/>
                </a:solidFill>
                <a:highlight>
                  <a:srgbClr val="282C34"/>
                </a:highlight>
                <a:latin typeface="Courier New"/>
                <a:ea typeface="Courier New"/>
                <a:cs typeface="Courier New"/>
                <a:sym typeface="Courier New"/>
              </a:rPr>
              <a:t>createLP</a:t>
            </a:r>
            <a:r>
              <a:rPr lang="en" sz="1050">
                <a:solidFill>
                  <a:srgbClr val="ABB2BF"/>
                </a:solidFill>
                <a:highlight>
                  <a:srgbClr val="282C34"/>
                </a:highlight>
                <a:latin typeface="Courier New"/>
                <a:ea typeface="Courier New"/>
                <a:cs typeface="Courier New"/>
                <a:sym typeface="Courier New"/>
              </a:rPr>
              <a:t>(</a:t>
            </a:r>
            <a:r>
              <a:rPr lang="en" sz="1050">
                <a:solidFill>
                  <a:srgbClr val="C678DD"/>
                </a:solidFill>
                <a:highlight>
                  <a:srgbClr val="282C34"/>
                </a:highlight>
                <a:latin typeface="Courier New"/>
                <a:ea typeface="Courier New"/>
                <a:cs typeface="Courier New"/>
                <a:sym typeface="Courier New"/>
              </a:rPr>
              <a:t>IERC20</a:t>
            </a:r>
            <a:r>
              <a:rPr lang="en" sz="1050">
                <a:solidFill>
                  <a:srgbClr val="ABB2BF"/>
                </a:solidFill>
                <a:highlight>
                  <a:srgbClr val="282C34"/>
                </a:highlight>
                <a:latin typeface="Courier New"/>
                <a:ea typeface="Courier New"/>
                <a:cs typeface="Courier New"/>
                <a:sym typeface="Courier New"/>
              </a:rPr>
              <a:t> _tokenA, </a:t>
            </a:r>
            <a:r>
              <a:rPr lang="en" sz="1050">
                <a:solidFill>
                  <a:srgbClr val="C678DD"/>
                </a:solidFill>
                <a:highlight>
                  <a:srgbClr val="282C34"/>
                </a:highlight>
                <a:latin typeface="Courier New"/>
                <a:ea typeface="Courier New"/>
                <a:cs typeface="Courier New"/>
                <a:sym typeface="Courier New"/>
              </a:rPr>
              <a:t>IERC20</a:t>
            </a:r>
            <a:r>
              <a:rPr lang="en" sz="1050">
                <a:solidFill>
                  <a:srgbClr val="ABB2BF"/>
                </a:solidFill>
                <a:highlight>
                  <a:srgbClr val="282C34"/>
                </a:highlight>
                <a:latin typeface="Courier New"/>
                <a:ea typeface="Courier New"/>
                <a:cs typeface="Courier New"/>
                <a:sym typeface="Courier New"/>
              </a:rPr>
              <a:t> _tokenB) </a:t>
            </a:r>
            <a:r>
              <a:rPr lang="en" sz="1050">
                <a:solidFill>
                  <a:srgbClr val="C678DD"/>
                </a:solidFill>
                <a:highlight>
                  <a:srgbClr val="282C34"/>
                </a:highlight>
                <a:latin typeface="Courier New"/>
                <a:ea typeface="Courier New"/>
                <a:cs typeface="Courier New"/>
                <a:sym typeface="Courier New"/>
              </a:rPr>
              <a:t>public</a:t>
            </a:r>
            <a:r>
              <a:rPr lang="en" sz="1050">
                <a:solidFill>
                  <a:srgbClr val="ABB2BF"/>
                </a:solidFill>
                <a:highlight>
                  <a:srgbClr val="282C34"/>
                </a:highlight>
                <a:latin typeface="Courier New"/>
                <a:ea typeface="Courier New"/>
                <a:cs typeface="Courier New"/>
                <a:sym typeface="Courier New"/>
              </a:rPr>
              <a:t> </a:t>
            </a:r>
            <a:r>
              <a:rPr lang="en" sz="1050">
                <a:solidFill>
                  <a:srgbClr val="C678DD"/>
                </a:solidFill>
                <a:highlight>
                  <a:srgbClr val="282C34"/>
                </a:highlight>
                <a:latin typeface="Courier New"/>
                <a:ea typeface="Courier New"/>
                <a:cs typeface="Courier New"/>
                <a:sym typeface="Courier New"/>
              </a:rPr>
              <a:t>returns</a:t>
            </a:r>
            <a:r>
              <a:rPr lang="en" sz="1050">
                <a:solidFill>
                  <a:srgbClr val="ABB2BF"/>
                </a:solidFill>
                <a:highlight>
                  <a:srgbClr val="282C34"/>
                </a:highlight>
                <a:latin typeface="Courier New"/>
                <a:ea typeface="Courier New"/>
                <a:cs typeface="Courier New"/>
                <a:sym typeface="Courier New"/>
              </a:rPr>
              <a:t> (</a:t>
            </a:r>
            <a:r>
              <a:rPr lang="en" sz="1050">
                <a:solidFill>
                  <a:srgbClr val="C678DD"/>
                </a:solidFill>
                <a:highlight>
                  <a:srgbClr val="282C34"/>
                </a:highlight>
                <a:latin typeface="Courier New"/>
                <a:ea typeface="Courier New"/>
                <a:cs typeface="Courier New"/>
                <a:sym typeface="Courier New"/>
              </a:rPr>
              <a:t>LP</a:t>
            </a:r>
            <a:r>
              <a:rPr lang="en" sz="1050">
                <a:solidFill>
                  <a:srgbClr val="ABB2BF"/>
                </a:solidFill>
                <a:highlight>
                  <a:srgbClr val="282C34"/>
                </a:highlight>
                <a:latin typeface="Courier New"/>
                <a:ea typeface="Courier New"/>
                <a:cs typeface="Courier New"/>
                <a:sym typeface="Courier New"/>
              </a:rPr>
              <a:t>)</a:t>
            </a:r>
            <a:r>
              <a:rPr lang="en"/>
              <a:t> - funcție care publică pe rețeaua blockchain un contract LP între tokenA și tokenB și întoarce o referință către acest contract</a:t>
            </a:r>
            <a:endParaRPr/>
          </a:p>
          <a:p>
            <a:pPr indent="-304800" lvl="0" marL="914400" rtl="0" algn="l">
              <a:lnSpc>
                <a:spcPct val="135714"/>
              </a:lnSpc>
              <a:spcBef>
                <a:spcPts val="0"/>
              </a:spcBef>
              <a:spcAft>
                <a:spcPts val="0"/>
              </a:spcAft>
              <a:buSzPts val="1200"/>
              <a:buChar char="●"/>
            </a:pPr>
            <a:r>
              <a:rPr lang="en" sz="1050">
                <a:solidFill>
                  <a:srgbClr val="ABB2BF"/>
                </a:solidFill>
                <a:highlight>
                  <a:srgbClr val="282C34"/>
                </a:highlight>
                <a:latin typeface="Courier New"/>
                <a:ea typeface="Courier New"/>
                <a:cs typeface="Courier New"/>
                <a:sym typeface="Courier New"/>
              </a:rPr>
              <a:t> </a:t>
            </a:r>
            <a:r>
              <a:rPr lang="en" sz="1050">
                <a:solidFill>
                  <a:srgbClr val="C678DD"/>
                </a:solidFill>
                <a:highlight>
                  <a:srgbClr val="282C34"/>
                </a:highlight>
                <a:latin typeface="Courier New"/>
                <a:ea typeface="Courier New"/>
                <a:cs typeface="Courier New"/>
                <a:sym typeface="Courier New"/>
              </a:rPr>
              <a:t>function</a:t>
            </a:r>
            <a:r>
              <a:rPr lang="en" sz="1050">
                <a:solidFill>
                  <a:srgbClr val="ABB2BF"/>
                </a:solidFill>
                <a:highlight>
                  <a:srgbClr val="282C34"/>
                </a:highlight>
                <a:latin typeface="Courier New"/>
                <a:ea typeface="Courier New"/>
                <a:cs typeface="Courier New"/>
                <a:sym typeface="Courier New"/>
              </a:rPr>
              <a:t> </a:t>
            </a:r>
            <a:r>
              <a:rPr lang="en" sz="1050">
                <a:solidFill>
                  <a:srgbClr val="61AFEF"/>
                </a:solidFill>
                <a:highlight>
                  <a:srgbClr val="282C34"/>
                </a:highlight>
                <a:latin typeface="Courier New"/>
                <a:ea typeface="Courier New"/>
                <a:cs typeface="Courier New"/>
                <a:sym typeface="Courier New"/>
              </a:rPr>
              <a:t>swap</a:t>
            </a:r>
            <a:r>
              <a:rPr lang="en" sz="1050">
                <a:solidFill>
                  <a:srgbClr val="ABB2BF"/>
                </a:solidFill>
                <a:highlight>
                  <a:srgbClr val="282C34"/>
                </a:highlight>
                <a:latin typeface="Courier New"/>
                <a:ea typeface="Courier New"/>
                <a:cs typeface="Courier New"/>
                <a:sym typeface="Courier New"/>
              </a:rPr>
              <a:t>(</a:t>
            </a:r>
            <a:r>
              <a:rPr lang="en" sz="1050">
                <a:solidFill>
                  <a:srgbClr val="C678DD"/>
                </a:solidFill>
                <a:highlight>
                  <a:srgbClr val="282C34"/>
                </a:highlight>
                <a:latin typeface="Courier New"/>
                <a:ea typeface="Courier New"/>
                <a:cs typeface="Courier New"/>
                <a:sym typeface="Courier New"/>
              </a:rPr>
              <a:t>IERC20</a:t>
            </a:r>
            <a:r>
              <a:rPr lang="en" sz="1050">
                <a:solidFill>
                  <a:srgbClr val="ABB2BF"/>
                </a:solidFill>
                <a:highlight>
                  <a:srgbClr val="282C34"/>
                </a:highlight>
                <a:latin typeface="Courier New"/>
                <a:ea typeface="Courier New"/>
                <a:cs typeface="Courier New"/>
                <a:sym typeface="Courier New"/>
              </a:rPr>
              <a:t> _tokenIn, </a:t>
            </a:r>
            <a:r>
              <a:rPr lang="en" sz="1050">
                <a:solidFill>
                  <a:srgbClr val="C678DD"/>
                </a:solidFill>
                <a:highlight>
                  <a:srgbClr val="282C34"/>
                </a:highlight>
                <a:latin typeface="Courier New"/>
                <a:ea typeface="Courier New"/>
                <a:cs typeface="Courier New"/>
                <a:sym typeface="Courier New"/>
              </a:rPr>
              <a:t>IERC20</a:t>
            </a:r>
            <a:r>
              <a:rPr lang="en" sz="1050">
                <a:solidFill>
                  <a:srgbClr val="ABB2BF"/>
                </a:solidFill>
                <a:highlight>
                  <a:srgbClr val="282C34"/>
                </a:highlight>
                <a:latin typeface="Courier New"/>
                <a:ea typeface="Courier New"/>
                <a:cs typeface="Courier New"/>
                <a:sym typeface="Courier New"/>
              </a:rPr>
              <a:t> _tokenOut, </a:t>
            </a:r>
            <a:r>
              <a:rPr lang="en" sz="1050">
                <a:solidFill>
                  <a:srgbClr val="56B6C2"/>
                </a:solidFill>
                <a:highlight>
                  <a:srgbClr val="282C34"/>
                </a:highlight>
                <a:latin typeface="Courier New"/>
                <a:ea typeface="Courier New"/>
                <a:cs typeface="Courier New"/>
                <a:sym typeface="Courier New"/>
              </a:rPr>
              <a:t>uint256</a:t>
            </a:r>
            <a:r>
              <a:rPr lang="en" sz="1050">
                <a:solidFill>
                  <a:srgbClr val="ABB2BF"/>
                </a:solidFill>
                <a:highlight>
                  <a:srgbClr val="282C34"/>
                </a:highlight>
                <a:latin typeface="Courier New"/>
                <a:ea typeface="Courier New"/>
                <a:cs typeface="Courier New"/>
                <a:sym typeface="Courier New"/>
              </a:rPr>
              <a:t> _amountIn) </a:t>
            </a:r>
            <a:r>
              <a:rPr lang="en" sz="1050">
                <a:solidFill>
                  <a:srgbClr val="C678DD"/>
                </a:solidFill>
                <a:highlight>
                  <a:srgbClr val="282C34"/>
                </a:highlight>
                <a:latin typeface="Courier New"/>
                <a:ea typeface="Courier New"/>
                <a:cs typeface="Courier New"/>
                <a:sym typeface="Courier New"/>
              </a:rPr>
              <a:t>public</a:t>
            </a:r>
            <a:r>
              <a:rPr lang="en"/>
              <a:t> - funcție care realizează schimbul unei sume date de parametrul amountIn din tokenIn în tokenOut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3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Teste structurale pentru funcția minPath </a:t>
            </a:r>
            <a:endParaRPr/>
          </a:p>
        </p:txBody>
      </p:sp>
      <p:sp>
        <p:nvSpPr>
          <p:cNvPr id="734" name="Google Shape;734;p35"/>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Funcția minPath </a:t>
            </a:r>
            <a:r>
              <a:rPr lang="en" sz="1600"/>
              <a:t>calculează</a:t>
            </a:r>
            <a:r>
              <a:rPr lang="en" sz="1600"/>
              <a:t> </a:t>
            </a:r>
            <a:r>
              <a:rPr lang="en" sz="1600"/>
              <a:t>numărul</a:t>
            </a:r>
            <a:r>
              <a:rPr lang="en" sz="1600"/>
              <a:t> minim de swap-uri între 2 monede care nu sunt conectate direct printr-un LP.</a:t>
            </a:r>
            <a:endParaRPr sz="1600"/>
          </a:p>
          <a:p>
            <a:pPr indent="0" lvl="0" marL="0" rtl="0" algn="l">
              <a:spcBef>
                <a:spcPts val="1600"/>
              </a:spcBef>
              <a:spcAft>
                <a:spcPts val="0"/>
              </a:spcAft>
              <a:buNone/>
            </a:pPr>
            <a:r>
              <a:rPr lang="en" sz="1600"/>
              <a:t>Specificația funcției:</a:t>
            </a:r>
            <a:endParaRPr sz="1600"/>
          </a:p>
          <a:p>
            <a:pPr indent="0" lvl="0" marL="0" rtl="0" algn="l">
              <a:lnSpc>
                <a:spcPct val="135714"/>
              </a:lnSpc>
              <a:spcBef>
                <a:spcPts val="1600"/>
              </a:spcBef>
              <a:spcAft>
                <a:spcPts val="0"/>
              </a:spcAft>
              <a:buNone/>
            </a:pPr>
            <a:r>
              <a:rPr lang="en" sz="1600">
                <a:solidFill>
                  <a:srgbClr val="D4D4D4"/>
                </a:solidFill>
                <a:highlight>
                  <a:srgbClr val="1E1E1E"/>
                </a:highlight>
                <a:latin typeface="Courier New"/>
                <a:ea typeface="Courier New"/>
                <a:cs typeface="Courier New"/>
                <a:sym typeface="Courier New"/>
              </a:rPr>
              <a:t> </a:t>
            </a:r>
            <a:r>
              <a:rPr lang="en" sz="1600">
                <a:solidFill>
                  <a:srgbClr val="569CD6"/>
                </a:solidFill>
                <a:highlight>
                  <a:srgbClr val="1E1E1E"/>
                </a:highlight>
                <a:latin typeface="Courier New"/>
                <a:ea typeface="Courier New"/>
                <a:cs typeface="Courier New"/>
                <a:sym typeface="Courier New"/>
              </a:rPr>
              <a:t>function</a:t>
            </a:r>
            <a:r>
              <a:rPr lang="en" sz="1600">
                <a:solidFill>
                  <a:srgbClr val="D4D4D4"/>
                </a:solidFill>
                <a:highlight>
                  <a:srgbClr val="1E1E1E"/>
                </a:highlight>
                <a:latin typeface="Courier New"/>
                <a:ea typeface="Courier New"/>
                <a:cs typeface="Courier New"/>
                <a:sym typeface="Courier New"/>
              </a:rPr>
              <a:t> </a:t>
            </a:r>
            <a:r>
              <a:rPr lang="en" sz="1600">
                <a:solidFill>
                  <a:srgbClr val="DCDCAA"/>
                </a:solidFill>
                <a:highlight>
                  <a:srgbClr val="1E1E1E"/>
                </a:highlight>
                <a:latin typeface="Courier New"/>
                <a:ea typeface="Courier New"/>
                <a:cs typeface="Courier New"/>
                <a:sym typeface="Courier New"/>
              </a:rPr>
              <a:t>minPath</a:t>
            </a:r>
            <a:r>
              <a:rPr lang="en" sz="1600">
                <a:solidFill>
                  <a:srgbClr val="D4D4D4"/>
                </a:solidFill>
                <a:highlight>
                  <a:srgbClr val="1E1E1E"/>
                </a:highlight>
                <a:latin typeface="Courier New"/>
                <a:ea typeface="Courier New"/>
                <a:cs typeface="Courier New"/>
                <a:sym typeface="Courier New"/>
              </a:rPr>
              <a:t>(</a:t>
            </a:r>
            <a:endParaRPr sz="1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D4D4D4"/>
                </a:solidFill>
                <a:highlight>
                  <a:srgbClr val="1E1E1E"/>
                </a:highlight>
                <a:latin typeface="Courier New"/>
                <a:ea typeface="Courier New"/>
                <a:cs typeface="Courier New"/>
                <a:sym typeface="Courier New"/>
              </a:rPr>
              <a:t>        </a:t>
            </a:r>
            <a:r>
              <a:rPr lang="en" sz="1600">
                <a:solidFill>
                  <a:srgbClr val="569CD6"/>
                </a:solidFill>
                <a:highlight>
                  <a:srgbClr val="1E1E1E"/>
                </a:highlight>
                <a:latin typeface="Courier New"/>
                <a:ea typeface="Courier New"/>
                <a:cs typeface="Courier New"/>
                <a:sym typeface="Courier New"/>
              </a:rPr>
              <a:t>IERC20</a:t>
            </a:r>
            <a:r>
              <a:rPr lang="en" sz="1600">
                <a:solidFill>
                  <a:srgbClr val="D4D4D4"/>
                </a:solidFill>
                <a:highlight>
                  <a:srgbClr val="1E1E1E"/>
                </a:highlight>
                <a:latin typeface="Courier New"/>
                <a:ea typeface="Courier New"/>
                <a:cs typeface="Courier New"/>
                <a:sym typeface="Courier New"/>
              </a:rPr>
              <a:t> </a:t>
            </a:r>
            <a:r>
              <a:rPr lang="en" sz="1600">
                <a:solidFill>
                  <a:srgbClr val="9CDCFE"/>
                </a:solidFill>
                <a:highlight>
                  <a:srgbClr val="1E1E1E"/>
                </a:highlight>
                <a:latin typeface="Courier New"/>
                <a:ea typeface="Courier New"/>
                <a:cs typeface="Courier New"/>
                <a:sym typeface="Courier New"/>
              </a:rPr>
              <a:t>_tokenA</a:t>
            </a:r>
            <a:r>
              <a:rPr lang="en" sz="1600">
                <a:solidFill>
                  <a:srgbClr val="D4D4D4"/>
                </a:solidFill>
                <a:highlight>
                  <a:srgbClr val="1E1E1E"/>
                </a:highlight>
                <a:latin typeface="Courier New"/>
                <a:ea typeface="Courier New"/>
                <a:cs typeface="Courier New"/>
                <a:sym typeface="Courier New"/>
              </a:rPr>
              <a:t>,</a:t>
            </a:r>
            <a:endParaRPr sz="16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D4D4D4"/>
                </a:solidFill>
                <a:highlight>
                  <a:srgbClr val="1E1E1E"/>
                </a:highlight>
                <a:latin typeface="Courier New"/>
                <a:ea typeface="Courier New"/>
                <a:cs typeface="Courier New"/>
                <a:sym typeface="Courier New"/>
              </a:rPr>
              <a:t>        </a:t>
            </a:r>
            <a:r>
              <a:rPr lang="en" sz="1600">
                <a:solidFill>
                  <a:srgbClr val="569CD6"/>
                </a:solidFill>
                <a:highlight>
                  <a:srgbClr val="1E1E1E"/>
                </a:highlight>
                <a:latin typeface="Courier New"/>
                <a:ea typeface="Courier New"/>
                <a:cs typeface="Courier New"/>
                <a:sym typeface="Courier New"/>
              </a:rPr>
              <a:t>IERC20</a:t>
            </a:r>
            <a:r>
              <a:rPr lang="en" sz="1600">
                <a:solidFill>
                  <a:srgbClr val="D4D4D4"/>
                </a:solidFill>
                <a:highlight>
                  <a:srgbClr val="1E1E1E"/>
                </a:highlight>
                <a:latin typeface="Courier New"/>
                <a:ea typeface="Courier New"/>
                <a:cs typeface="Courier New"/>
                <a:sym typeface="Courier New"/>
              </a:rPr>
              <a:t> </a:t>
            </a:r>
            <a:r>
              <a:rPr lang="en" sz="1600">
                <a:solidFill>
                  <a:srgbClr val="9CDCFE"/>
                </a:solidFill>
                <a:highlight>
                  <a:srgbClr val="1E1E1E"/>
                </a:highlight>
                <a:latin typeface="Courier New"/>
                <a:ea typeface="Courier New"/>
                <a:cs typeface="Courier New"/>
                <a:sym typeface="Courier New"/>
              </a:rPr>
              <a:t>_tokenB</a:t>
            </a:r>
            <a:endParaRPr sz="160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D4D4D4"/>
                </a:solidFill>
                <a:highlight>
                  <a:srgbClr val="1E1E1E"/>
                </a:highlight>
                <a:latin typeface="Courier New"/>
                <a:ea typeface="Courier New"/>
                <a:cs typeface="Courier New"/>
                <a:sym typeface="Courier New"/>
              </a:rPr>
              <a:t>    ) </a:t>
            </a:r>
            <a:r>
              <a:rPr lang="en" sz="1600">
                <a:solidFill>
                  <a:srgbClr val="569CD6"/>
                </a:solidFill>
                <a:highlight>
                  <a:srgbClr val="1E1E1E"/>
                </a:highlight>
                <a:latin typeface="Courier New"/>
                <a:ea typeface="Courier New"/>
                <a:cs typeface="Courier New"/>
                <a:sym typeface="Courier New"/>
              </a:rPr>
              <a:t>public</a:t>
            </a:r>
            <a:r>
              <a:rPr lang="en" sz="1600">
                <a:solidFill>
                  <a:srgbClr val="D4D4D4"/>
                </a:solidFill>
                <a:highlight>
                  <a:srgbClr val="1E1E1E"/>
                </a:highlight>
                <a:latin typeface="Courier New"/>
                <a:ea typeface="Courier New"/>
                <a:cs typeface="Courier New"/>
                <a:sym typeface="Courier New"/>
              </a:rPr>
              <a:t> </a:t>
            </a:r>
            <a:r>
              <a:rPr lang="en" sz="1600">
                <a:solidFill>
                  <a:srgbClr val="C586C0"/>
                </a:solidFill>
                <a:highlight>
                  <a:srgbClr val="1E1E1E"/>
                </a:highlight>
                <a:latin typeface="Courier New"/>
                <a:ea typeface="Courier New"/>
                <a:cs typeface="Courier New"/>
                <a:sym typeface="Courier New"/>
              </a:rPr>
              <a:t>returns</a:t>
            </a:r>
            <a:r>
              <a:rPr lang="en" sz="1600">
                <a:solidFill>
                  <a:srgbClr val="D4D4D4"/>
                </a:solidFill>
                <a:highlight>
                  <a:srgbClr val="1E1E1E"/>
                </a:highlight>
                <a:latin typeface="Courier New"/>
                <a:ea typeface="Courier New"/>
                <a:cs typeface="Courier New"/>
                <a:sym typeface="Courier New"/>
              </a:rPr>
              <a:t> (</a:t>
            </a:r>
            <a:r>
              <a:rPr lang="en" sz="1600">
                <a:solidFill>
                  <a:srgbClr val="4EC9B0"/>
                </a:solidFill>
                <a:highlight>
                  <a:srgbClr val="1E1E1E"/>
                </a:highlight>
                <a:latin typeface="Courier New"/>
                <a:ea typeface="Courier New"/>
                <a:cs typeface="Courier New"/>
                <a:sym typeface="Courier New"/>
              </a:rPr>
              <a:t>address</a:t>
            </a:r>
            <a:r>
              <a:rPr lang="en" sz="1600">
                <a:solidFill>
                  <a:srgbClr val="D4D4D4"/>
                </a:solidFill>
                <a:highlight>
                  <a:srgbClr val="1E1E1E"/>
                </a:highlight>
                <a:latin typeface="Courier New"/>
                <a:ea typeface="Courier New"/>
                <a:cs typeface="Courier New"/>
                <a:sym typeface="Courier New"/>
              </a:rPr>
              <a:t>[] </a:t>
            </a:r>
            <a:r>
              <a:rPr lang="en" sz="1600">
                <a:solidFill>
                  <a:srgbClr val="569CD6"/>
                </a:solidFill>
                <a:highlight>
                  <a:srgbClr val="1E1E1E"/>
                </a:highlight>
                <a:latin typeface="Courier New"/>
                <a:ea typeface="Courier New"/>
                <a:cs typeface="Courier New"/>
                <a:sym typeface="Courier New"/>
              </a:rPr>
              <a:t>memory</a:t>
            </a:r>
            <a:r>
              <a:rPr lang="en" sz="1600">
                <a:solidFill>
                  <a:srgbClr val="D4D4D4"/>
                </a:solidFill>
                <a:highlight>
                  <a:srgbClr val="1E1E1E"/>
                </a:highlight>
                <a:latin typeface="Courier New"/>
                <a:ea typeface="Courier New"/>
                <a:cs typeface="Courier New"/>
                <a:sym typeface="Courier New"/>
              </a:rPr>
              <a:t>)</a:t>
            </a:r>
            <a:endParaRPr sz="16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600"/>
              </a:spcAft>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3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Teste structurale pentru funcția minPath (continuare) </a:t>
            </a:r>
            <a:endParaRPr/>
          </a:p>
        </p:txBody>
      </p:sp>
      <p:sp>
        <p:nvSpPr>
          <p:cNvPr id="740" name="Google Shape;740;p36"/>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Testele realizate:</a:t>
            </a:r>
            <a:endParaRPr sz="1600">
              <a:solidFill>
                <a:srgbClr val="D4D4D4"/>
              </a:solidFill>
              <a:highlight>
                <a:srgbClr val="1E1E1E"/>
              </a:highlight>
              <a:latin typeface="Courier New"/>
              <a:ea typeface="Courier New"/>
              <a:cs typeface="Courier New"/>
              <a:sym typeface="Courier New"/>
            </a:endParaRPr>
          </a:p>
          <a:p>
            <a:pPr indent="0" lvl="0" marL="0" rtl="0" algn="l">
              <a:spcBef>
                <a:spcPts val="1600"/>
              </a:spcBef>
              <a:spcAft>
                <a:spcPts val="1600"/>
              </a:spcAft>
              <a:buNone/>
            </a:pPr>
            <a:r>
              <a:t/>
            </a:r>
            <a:endParaRPr sz="1600"/>
          </a:p>
        </p:txBody>
      </p:sp>
      <p:pic>
        <p:nvPicPr>
          <p:cNvPr id="741" name="Google Shape;741;p36"/>
          <p:cNvPicPr preferRelativeResize="0"/>
          <p:nvPr/>
        </p:nvPicPr>
        <p:blipFill>
          <a:blip r:embed="rId3">
            <a:alphaModFix/>
          </a:blip>
          <a:stretch>
            <a:fillRect/>
          </a:stretch>
        </p:blipFill>
        <p:spPr>
          <a:xfrm>
            <a:off x="946688" y="1702475"/>
            <a:ext cx="7437300" cy="2790600"/>
          </a:xfrm>
          <a:prstGeom prst="roundRect">
            <a:avLst>
              <a:gd fmla="val 4571" name="adj"/>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3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Compararea cu ChatGPT</a:t>
            </a:r>
            <a:endParaRPr/>
          </a:p>
        </p:txBody>
      </p:sp>
      <p:sp>
        <p:nvSpPr>
          <p:cNvPr id="747" name="Google Shape;747;p37"/>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Am fost curioși să vedem ce exemple de teste ar oferi ChatGPT și cum se poziționează acestea comparativ cu testele funcționale scrise scrise de noi. </a:t>
            </a:r>
            <a:endParaRPr/>
          </a:p>
          <a:p>
            <a:pPr indent="0" lvl="0" marL="0" rtl="0" algn="l">
              <a:spcBef>
                <a:spcPts val="1600"/>
              </a:spcBef>
              <a:spcAft>
                <a:spcPts val="0"/>
              </a:spcAft>
              <a:buNone/>
            </a:pPr>
            <a:r>
              <a:rPr lang="en"/>
              <a:t>	</a:t>
            </a:r>
            <a:r>
              <a:rPr i="1" lang="en"/>
              <a:t>Prompt-ul oferit modelului:</a:t>
            </a:r>
            <a:endParaRPr i="1"/>
          </a:p>
          <a:p>
            <a:pPr indent="0" lvl="0" marL="0" rtl="0" algn="l">
              <a:spcBef>
                <a:spcPts val="0"/>
              </a:spcBef>
              <a:spcAft>
                <a:spcPts val="0"/>
              </a:spcAft>
              <a:buNone/>
            </a:pPr>
            <a:r>
              <a:rPr lang="en"/>
              <a:t>	“Scrie teste functionale care sa testeze dupa principiul partitionarii pe categorii, urmatoarea functie. Testele vor fi scrise in JavaScript, folosind hardhat si chai. &lt;&lt; codul contractului &gt;&gt;”</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a:t>	Setul de teste furnizat de tool-ul de AI pot fi găsite în documentul </a:t>
            </a:r>
            <a:r>
              <a:rPr b="1" lang="en"/>
              <a:t>Raport de folosire a chatGPT in testarea software.docx</a:t>
            </a:r>
            <a:r>
              <a:rPr lang="en"/>
              <a:t>. </a:t>
            </a:r>
            <a:endParaRPr/>
          </a:p>
          <a:p>
            <a:pPr indent="0" lvl="0" marL="0" rtl="0" algn="l">
              <a:lnSpc>
                <a:spcPct val="115000"/>
              </a:lnSpc>
              <a:spcBef>
                <a:spcPts val="0"/>
              </a:spcBef>
              <a:spcAft>
                <a:spcPts val="0"/>
              </a:spcAft>
              <a:buNone/>
            </a:pPr>
            <a:r>
              <a:t/>
            </a:r>
            <a:endParaRPr sz="600"/>
          </a:p>
          <a:p>
            <a:pPr indent="0" lvl="0" marL="0" rtl="0" algn="l">
              <a:lnSpc>
                <a:spcPct val="115000"/>
              </a:lnSpc>
              <a:spcBef>
                <a:spcPts val="0"/>
              </a:spcBef>
              <a:spcAft>
                <a:spcPts val="0"/>
              </a:spcAft>
              <a:buNone/>
            </a:pPr>
            <a:r>
              <a:rPr lang="en"/>
              <a:t>	Pe scurt, concluziile pe care le-am tras au fost următoarele:</a:t>
            </a:r>
            <a:endParaRPr/>
          </a:p>
          <a:p>
            <a:pPr indent="-304800" lvl="0" marL="457200" rtl="0" algn="l">
              <a:lnSpc>
                <a:spcPct val="115000"/>
              </a:lnSpc>
              <a:spcBef>
                <a:spcPts val="0"/>
              </a:spcBef>
              <a:spcAft>
                <a:spcPts val="0"/>
              </a:spcAft>
              <a:buSzPts val="1200"/>
              <a:buChar char="●"/>
            </a:pPr>
            <a:r>
              <a:rPr lang="en"/>
              <a:t>cazurile de fail nu sunt acoperite de către model, în timp ce noi am făcut teste și pentru aceste scenarii;</a:t>
            </a:r>
            <a:endParaRPr/>
          </a:p>
          <a:p>
            <a:pPr indent="-304800" lvl="0" marL="457200" rtl="0" algn="l">
              <a:lnSpc>
                <a:spcPct val="115000"/>
              </a:lnSpc>
              <a:spcBef>
                <a:spcPts val="0"/>
              </a:spcBef>
              <a:spcAft>
                <a:spcPts val="0"/>
              </a:spcAft>
              <a:buSzPts val="1200"/>
              <a:buChar char="●"/>
            </a:pPr>
            <a:r>
              <a:rPr lang="en"/>
              <a:t>ChatGPT nu folosește funcția loadFixture (creează un snapshot al rețelei blockchain în urma rulării unui callback), pe care noi o folosim, ci utilizează beforeEach, variantă mai ineficientă comparativ cu testele noastre;</a:t>
            </a:r>
            <a:endParaRPr/>
          </a:p>
          <a:p>
            <a:pPr indent="-304800" lvl="0" marL="457200" rtl="0" algn="l">
              <a:lnSpc>
                <a:spcPct val="115000"/>
              </a:lnSpc>
              <a:spcBef>
                <a:spcPts val="0"/>
              </a:spcBef>
              <a:spcAft>
                <a:spcPts val="0"/>
              </a:spcAft>
              <a:buSzPts val="1200"/>
              <a:buChar char="●"/>
            </a:pPr>
            <a:r>
              <a:rPr lang="en"/>
              <a:t>testele generate cu ChatGPT sunt mai puține, incomplete și nu iau în considerare unele valori invalide ce pot fi transmise prin parametri funcțiilor testate.</a:t>
            </a:r>
            <a:endParaRPr/>
          </a:p>
          <a:p>
            <a:pPr indent="0" lvl="0" marL="0" rtl="0" algn="l">
              <a:spcBef>
                <a:spcPts val="0"/>
              </a:spcBef>
              <a:spcAft>
                <a:spcPts val="0"/>
              </a:spcAft>
              <a:buNone/>
            </a:pPr>
            <a:r>
              <a:rPr lang="en"/>
              <a:t>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3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 </a:t>
            </a:r>
            <a:r>
              <a:rPr lang="en"/>
              <a:t>	Concluzie</a:t>
            </a:r>
            <a:endParaRPr/>
          </a:p>
        </p:txBody>
      </p:sp>
      <p:sp>
        <p:nvSpPr>
          <p:cNvPr id="753" name="Google Shape;753;p38"/>
          <p:cNvSpPr txBox="1"/>
          <p:nvPr>
            <p:ph idx="1" type="body"/>
          </p:nvPr>
        </p:nvSpPr>
        <p:spPr>
          <a:xfrm>
            <a:off x="590250" y="1805250"/>
            <a:ext cx="7963500" cy="15330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Prin intermediul acestui proiect am descoperit în ce constă testarea, atât funcțională cât și structurală, a unor smartcontracte pe rețeaua Ethereum, de la planificarea testelor și până la implementarea și rularea lor. Am avut ocazia să folosim tool-uri noi precum </a:t>
            </a:r>
            <a:r>
              <a:rPr b="1" lang="en"/>
              <a:t>hardhat </a:t>
            </a:r>
            <a:r>
              <a:rPr lang="en"/>
              <a:t>pentru testarea acestor contracte. </a:t>
            </a:r>
            <a:endParaRPr/>
          </a:p>
          <a:p>
            <a:pPr indent="457200" lvl="0" marL="0" rtl="0" algn="l">
              <a:spcBef>
                <a:spcPts val="1600"/>
              </a:spcBef>
              <a:spcAft>
                <a:spcPts val="1600"/>
              </a:spcAft>
              <a:buNone/>
            </a:pPr>
            <a:r>
              <a:rPr lang="en"/>
              <a:t>Cu toate că am avut unele momente mai dificile în planificarea și implementarea testelor, am înțeles că această etapă este una crucială în procesul de dezvoltare a unei aplicații robuste și sigure, pentru a valida faptul că fiecare componentă a acesteia funcționează cum ar trebui.</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57" name="Shape 757"/>
        <p:cNvGrpSpPr/>
        <p:nvPr/>
      </p:nvGrpSpPr>
      <p:grpSpPr>
        <a:xfrm>
          <a:off x="0" y="0"/>
          <a:ext cx="0" cy="0"/>
          <a:chOff x="0" y="0"/>
          <a:chExt cx="0" cy="0"/>
        </a:xfrm>
      </p:grpSpPr>
      <p:sp>
        <p:nvSpPr>
          <p:cNvPr id="758" name="Google Shape;758;p39"/>
          <p:cNvSpPr txBox="1"/>
          <p:nvPr>
            <p:ph type="title"/>
          </p:nvPr>
        </p:nvSpPr>
        <p:spPr>
          <a:xfrm>
            <a:off x="1902600" y="1543600"/>
            <a:ext cx="5338800" cy="135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t>Vă mulțumim!</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661" name="Shape 661"/>
        <p:cNvGrpSpPr/>
        <p:nvPr/>
      </p:nvGrpSpPr>
      <p:grpSpPr>
        <a:xfrm>
          <a:off x="0" y="0"/>
          <a:ext cx="0" cy="0"/>
          <a:chOff x="0" y="0"/>
          <a:chExt cx="0" cy="0"/>
        </a:xfrm>
      </p:grpSpPr>
      <p:sp>
        <p:nvSpPr>
          <p:cNvPr id="662" name="Google Shape;662;p2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Tema aleasă</a:t>
            </a:r>
            <a:endParaRPr/>
          </a:p>
          <a:p>
            <a:pPr indent="0" lvl="0" marL="0" rtl="0" algn="l">
              <a:spcBef>
                <a:spcPts val="0"/>
              </a:spcBef>
              <a:spcAft>
                <a:spcPts val="0"/>
              </a:spcAft>
              <a:buNone/>
            </a:pPr>
            <a:r>
              <a:t/>
            </a:r>
            <a:endParaRPr/>
          </a:p>
        </p:txBody>
      </p:sp>
      <p:sp>
        <p:nvSpPr>
          <p:cNvPr id="663" name="Google Shape;663;p26"/>
          <p:cNvSpPr txBox="1"/>
          <p:nvPr>
            <p:ph idx="1" type="body"/>
          </p:nvPr>
        </p:nvSpPr>
        <p:spPr>
          <a:xfrm>
            <a:off x="626700" y="1461600"/>
            <a:ext cx="7890600" cy="22203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Tema aleasă de noi este “Testarea unei rețele Blockchain”, în cadrul căreia am decis să testăm o aplicație dezvoltată pentru disciplina opțională Blockchain. </a:t>
            </a:r>
            <a:endParaRPr/>
          </a:p>
          <a:p>
            <a:pPr indent="457200" lvl="0" marL="0" rtl="0" algn="l">
              <a:spcBef>
                <a:spcPts val="1600"/>
              </a:spcBef>
              <a:spcAft>
                <a:spcPts val="0"/>
              </a:spcAft>
              <a:buNone/>
            </a:pPr>
            <a:r>
              <a:rPr lang="en"/>
              <a:t>Aplicația constă în mai multe smartcontracte construite cu ajutorul limbajului Solidity. Acestea interacționează, oferind funcționalități specifice unei piețe de tokeni ERC20, dintre care menționăm: crearea unui token, a unui Liquidity Pool (stație de schimb între doi tokeni, posibilitatea de a depune lichiditate în acestea, dar și de a schimba o anumită cantitate dintr-un token în cantitatea echivalentă din alt token. Avem și un contract ce implementează un router, astfel că este suficient să existe un “drum” format din LP-uri care să “conecteze” doi tokeni pentru a se putea realiza schimbul.</a:t>
            </a:r>
            <a:endParaRPr/>
          </a:p>
          <a:p>
            <a:pPr indent="457200" lvl="0" marL="0" rtl="0" algn="l">
              <a:spcBef>
                <a:spcPts val="1600"/>
              </a:spcBef>
              <a:spcAft>
                <a:spcPts val="1600"/>
              </a:spcAft>
              <a:buNone/>
            </a:pPr>
            <a:r>
              <a:rPr lang="en"/>
              <a:t>În cele ce urmează vom prezenta codul testat, dar și testele create pentru testarea acestuia.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667" name="Shape 667"/>
        <p:cNvGrpSpPr/>
        <p:nvPr/>
      </p:nvGrpSpPr>
      <p:grpSpPr>
        <a:xfrm>
          <a:off x="0" y="0"/>
          <a:ext cx="0" cy="0"/>
          <a:chOff x="0" y="0"/>
          <a:chExt cx="0" cy="0"/>
        </a:xfrm>
      </p:grpSpPr>
      <p:sp>
        <p:nvSpPr>
          <p:cNvPr id="668" name="Google Shape;668;p2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Conținutul prezentării</a:t>
            </a:r>
            <a:endParaRPr/>
          </a:p>
        </p:txBody>
      </p:sp>
      <p:sp>
        <p:nvSpPr>
          <p:cNvPr id="669" name="Google Shape;669;p27"/>
          <p:cNvSpPr txBox="1"/>
          <p:nvPr>
            <p:ph idx="1" type="subTitle"/>
          </p:nvPr>
        </p:nvSpPr>
        <p:spPr>
          <a:xfrm>
            <a:off x="719650" y="1856574"/>
            <a:ext cx="2317200" cy="71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Prezentarea contractului ERC20</a:t>
            </a:r>
            <a:endParaRPr/>
          </a:p>
        </p:txBody>
      </p:sp>
      <p:sp>
        <p:nvSpPr>
          <p:cNvPr id="670" name="Google Shape;670;p27"/>
          <p:cNvSpPr txBox="1"/>
          <p:nvPr>
            <p:ph idx="2" type="title"/>
          </p:nvPr>
        </p:nvSpPr>
        <p:spPr>
          <a:xfrm>
            <a:off x="1329200" y="131832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671" name="Google Shape;671;p27"/>
          <p:cNvSpPr txBox="1"/>
          <p:nvPr>
            <p:ph idx="4" type="subTitle"/>
          </p:nvPr>
        </p:nvSpPr>
        <p:spPr>
          <a:xfrm>
            <a:off x="3413500" y="1856575"/>
            <a:ext cx="2316900" cy="71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Teste funcționale pentru ERC20</a:t>
            </a:r>
            <a:endParaRPr/>
          </a:p>
        </p:txBody>
      </p:sp>
      <p:sp>
        <p:nvSpPr>
          <p:cNvPr id="672" name="Google Shape;672;p27"/>
          <p:cNvSpPr txBox="1"/>
          <p:nvPr>
            <p:ph idx="5" type="title"/>
          </p:nvPr>
        </p:nvSpPr>
        <p:spPr>
          <a:xfrm>
            <a:off x="4023025" y="131832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673" name="Google Shape;673;p27"/>
          <p:cNvSpPr txBox="1"/>
          <p:nvPr>
            <p:ph idx="7" type="subTitle"/>
          </p:nvPr>
        </p:nvSpPr>
        <p:spPr>
          <a:xfrm>
            <a:off x="6107050" y="1856563"/>
            <a:ext cx="2316900" cy="71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Prezentarea contractului LPRouter</a:t>
            </a:r>
            <a:endParaRPr/>
          </a:p>
        </p:txBody>
      </p:sp>
      <p:sp>
        <p:nvSpPr>
          <p:cNvPr id="674" name="Google Shape;674;p27"/>
          <p:cNvSpPr txBox="1"/>
          <p:nvPr>
            <p:ph idx="8" type="title"/>
          </p:nvPr>
        </p:nvSpPr>
        <p:spPr>
          <a:xfrm>
            <a:off x="6716550" y="131832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675" name="Google Shape;675;p27"/>
          <p:cNvSpPr txBox="1"/>
          <p:nvPr>
            <p:ph idx="13" type="subTitle"/>
          </p:nvPr>
        </p:nvSpPr>
        <p:spPr>
          <a:xfrm>
            <a:off x="719600" y="3395475"/>
            <a:ext cx="2317200" cy="71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Teste structurale pentru funcția minPath</a:t>
            </a:r>
            <a:endParaRPr/>
          </a:p>
        </p:txBody>
      </p:sp>
      <p:sp>
        <p:nvSpPr>
          <p:cNvPr id="676" name="Google Shape;676;p27"/>
          <p:cNvSpPr txBox="1"/>
          <p:nvPr>
            <p:ph idx="14" type="title"/>
          </p:nvPr>
        </p:nvSpPr>
        <p:spPr>
          <a:xfrm>
            <a:off x="1329200" y="2943186"/>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677" name="Google Shape;677;p27"/>
          <p:cNvSpPr txBox="1"/>
          <p:nvPr>
            <p:ph idx="16" type="subTitle"/>
          </p:nvPr>
        </p:nvSpPr>
        <p:spPr>
          <a:xfrm>
            <a:off x="3413325" y="3442902"/>
            <a:ext cx="23172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Comparare cu AI</a:t>
            </a:r>
            <a:endParaRPr/>
          </a:p>
        </p:txBody>
      </p:sp>
      <p:sp>
        <p:nvSpPr>
          <p:cNvPr id="678" name="Google Shape;678;p27"/>
          <p:cNvSpPr txBox="1"/>
          <p:nvPr>
            <p:ph idx="17" type="title"/>
          </p:nvPr>
        </p:nvSpPr>
        <p:spPr>
          <a:xfrm>
            <a:off x="4023025" y="2943186"/>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679" name="Google Shape;679;p27"/>
          <p:cNvSpPr txBox="1"/>
          <p:nvPr>
            <p:ph idx="19" type="subTitle"/>
          </p:nvPr>
        </p:nvSpPr>
        <p:spPr>
          <a:xfrm>
            <a:off x="6107050" y="3395475"/>
            <a:ext cx="23169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Concluzie</a:t>
            </a:r>
            <a:endParaRPr/>
          </a:p>
        </p:txBody>
      </p:sp>
      <p:sp>
        <p:nvSpPr>
          <p:cNvPr id="680" name="Google Shape;680;p27"/>
          <p:cNvSpPr txBox="1"/>
          <p:nvPr>
            <p:ph idx="20" type="title"/>
          </p:nvPr>
        </p:nvSpPr>
        <p:spPr>
          <a:xfrm>
            <a:off x="6716550" y="2943186"/>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684" name="Shape 684"/>
        <p:cNvGrpSpPr/>
        <p:nvPr/>
      </p:nvGrpSpPr>
      <p:grpSpPr>
        <a:xfrm>
          <a:off x="0" y="0"/>
          <a:ext cx="0" cy="0"/>
          <a:chOff x="0" y="0"/>
          <a:chExt cx="0" cy="0"/>
        </a:xfrm>
      </p:grpSpPr>
      <p:sp>
        <p:nvSpPr>
          <p:cNvPr id="685" name="Google Shape;685;p28"/>
          <p:cNvSpPr txBox="1"/>
          <p:nvPr>
            <p:ph type="title"/>
          </p:nvPr>
        </p:nvSpPr>
        <p:spPr>
          <a:xfrm>
            <a:off x="720000" y="253650"/>
            <a:ext cx="77040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AutoNum type="arabicPeriod"/>
            </a:pPr>
            <a:r>
              <a:rPr lang="en"/>
              <a:t>Contractul ERC20</a:t>
            </a:r>
            <a:endParaRPr/>
          </a:p>
          <a:p>
            <a:pPr indent="0" lvl="0" marL="0" rtl="0" algn="l">
              <a:spcBef>
                <a:spcPts val="0"/>
              </a:spcBef>
              <a:spcAft>
                <a:spcPts val="0"/>
              </a:spcAft>
              <a:buNone/>
            </a:pPr>
            <a:r>
              <a:t/>
            </a:r>
            <a:endParaRPr/>
          </a:p>
        </p:txBody>
      </p:sp>
      <p:sp>
        <p:nvSpPr>
          <p:cNvPr id="686" name="Google Shape;686;p28"/>
          <p:cNvSpPr txBox="1"/>
          <p:nvPr>
            <p:ph idx="1" type="body"/>
          </p:nvPr>
        </p:nvSpPr>
        <p:spPr>
          <a:xfrm>
            <a:off x="626700" y="1038600"/>
            <a:ext cx="7890600" cy="30663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Pentru contractul de tokeni ERC20 am preluat o implementare prezentată la unul din </a:t>
            </a:r>
            <a:r>
              <a:rPr lang="en" u="sng">
                <a:solidFill>
                  <a:schemeClr val="hlink"/>
                </a:solidFill>
                <a:hlinkClick r:id="rId3"/>
              </a:rPr>
              <a:t>laboratoarele de la disciplina Blockchain</a:t>
            </a:r>
            <a:r>
              <a:rPr lang="en"/>
              <a:t>, pe care l-am modificat pentru a se potrivi pentru ce avem noi de implementat. Specificația acestui contract este următoarea: </a:t>
            </a:r>
            <a:endParaRPr/>
          </a:p>
          <a:p>
            <a:pPr indent="-304800" lvl="0" marL="457200" rtl="0" algn="l">
              <a:lnSpc>
                <a:spcPct val="135714"/>
              </a:lnSpc>
              <a:spcBef>
                <a:spcPts val="1600"/>
              </a:spcBef>
              <a:spcAft>
                <a:spcPts val="0"/>
              </a:spcAft>
              <a:buSzPts val="1200"/>
              <a:buChar char="●"/>
            </a:pPr>
            <a:r>
              <a:rPr lang="en" sz="1050">
                <a:solidFill>
                  <a:srgbClr val="C678DD"/>
                </a:solidFill>
                <a:highlight>
                  <a:srgbClr val="282C34"/>
                </a:highlight>
                <a:latin typeface="Courier New"/>
                <a:ea typeface="Courier New"/>
                <a:cs typeface="Courier New"/>
                <a:sym typeface="Courier New"/>
              </a:rPr>
              <a:t>constructor</a:t>
            </a:r>
            <a:r>
              <a:rPr lang="en" sz="1050">
                <a:solidFill>
                  <a:srgbClr val="ABB2BF"/>
                </a:solidFill>
                <a:highlight>
                  <a:srgbClr val="282C34"/>
                </a:highlight>
                <a:latin typeface="Courier New"/>
                <a:ea typeface="Courier New"/>
                <a:cs typeface="Courier New"/>
                <a:sym typeface="Courier New"/>
              </a:rPr>
              <a:t>(</a:t>
            </a:r>
            <a:r>
              <a:rPr lang="en" sz="1050">
                <a:solidFill>
                  <a:srgbClr val="56B6C2"/>
                </a:solidFill>
                <a:highlight>
                  <a:srgbClr val="282C34"/>
                </a:highlight>
                <a:latin typeface="Courier New"/>
                <a:ea typeface="Courier New"/>
                <a:cs typeface="Courier New"/>
                <a:sym typeface="Courier New"/>
              </a:rPr>
              <a:t>uint256</a:t>
            </a:r>
            <a:r>
              <a:rPr lang="en" sz="1050">
                <a:solidFill>
                  <a:srgbClr val="ABB2BF"/>
                </a:solidFill>
                <a:highlight>
                  <a:srgbClr val="282C34"/>
                </a:highlight>
                <a:latin typeface="Courier New"/>
                <a:ea typeface="Courier New"/>
                <a:cs typeface="Courier New"/>
                <a:sym typeface="Courier New"/>
              </a:rPr>
              <a:t> tokens, </a:t>
            </a:r>
            <a:r>
              <a:rPr lang="en" sz="1050">
                <a:solidFill>
                  <a:srgbClr val="56B6C2"/>
                </a:solidFill>
                <a:highlight>
                  <a:srgbClr val="282C34"/>
                </a:highlight>
                <a:latin typeface="Courier New"/>
                <a:ea typeface="Courier New"/>
                <a:cs typeface="Courier New"/>
                <a:sym typeface="Courier New"/>
              </a:rPr>
              <a:t>string</a:t>
            </a:r>
            <a:r>
              <a:rPr lang="en" sz="1050">
                <a:solidFill>
                  <a:srgbClr val="ABB2BF"/>
                </a:solidFill>
                <a:highlight>
                  <a:srgbClr val="282C34"/>
                </a:highlight>
                <a:latin typeface="Courier New"/>
                <a:ea typeface="Courier New"/>
                <a:cs typeface="Courier New"/>
                <a:sym typeface="Courier New"/>
              </a:rPr>
              <a:t> </a:t>
            </a:r>
            <a:r>
              <a:rPr lang="en" sz="1050">
                <a:solidFill>
                  <a:srgbClr val="C678DD"/>
                </a:solidFill>
                <a:highlight>
                  <a:srgbClr val="282C34"/>
                </a:highlight>
                <a:latin typeface="Courier New"/>
                <a:ea typeface="Courier New"/>
                <a:cs typeface="Courier New"/>
                <a:sym typeface="Courier New"/>
              </a:rPr>
              <a:t>memory</a:t>
            </a:r>
            <a:r>
              <a:rPr lang="en" sz="1050">
                <a:solidFill>
                  <a:srgbClr val="ABB2BF"/>
                </a:solidFill>
                <a:highlight>
                  <a:srgbClr val="282C34"/>
                </a:highlight>
                <a:latin typeface="Courier New"/>
                <a:ea typeface="Courier New"/>
                <a:cs typeface="Courier New"/>
                <a:sym typeface="Courier New"/>
              </a:rPr>
              <a:t> _name, </a:t>
            </a:r>
            <a:r>
              <a:rPr lang="en" sz="1050">
                <a:solidFill>
                  <a:srgbClr val="56B6C2"/>
                </a:solidFill>
                <a:highlight>
                  <a:srgbClr val="282C34"/>
                </a:highlight>
                <a:latin typeface="Courier New"/>
                <a:ea typeface="Courier New"/>
                <a:cs typeface="Courier New"/>
                <a:sym typeface="Courier New"/>
              </a:rPr>
              <a:t>string</a:t>
            </a:r>
            <a:r>
              <a:rPr lang="en" sz="1050">
                <a:solidFill>
                  <a:srgbClr val="ABB2BF"/>
                </a:solidFill>
                <a:highlight>
                  <a:srgbClr val="282C34"/>
                </a:highlight>
                <a:latin typeface="Courier New"/>
                <a:ea typeface="Courier New"/>
                <a:cs typeface="Courier New"/>
                <a:sym typeface="Courier New"/>
              </a:rPr>
              <a:t> </a:t>
            </a:r>
            <a:r>
              <a:rPr lang="en" sz="1050">
                <a:solidFill>
                  <a:srgbClr val="C678DD"/>
                </a:solidFill>
                <a:highlight>
                  <a:srgbClr val="282C34"/>
                </a:highlight>
                <a:latin typeface="Courier New"/>
                <a:ea typeface="Courier New"/>
                <a:cs typeface="Courier New"/>
                <a:sym typeface="Courier New"/>
              </a:rPr>
              <a:t>memory</a:t>
            </a:r>
            <a:r>
              <a:rPr lang="en" sz="1050">
                <a:solidFill>
                  <a:srgbClr val="ABB2BF"/>
                </a:solidFill>
                <a:highlight>
                  <a:srgbClr val="282C34"/>
                </a:highlight>
                <a:latin typeface="Courier New"/>
                <a:ea typeface="Courier New"/>
                <a:cs typeface="Courier New"/>
                <a:sym typeface="Courier New"/>
              </a:rPr>
              <a:t> _symbol)</a:t>
            </a:r>
            <a:r>
              <a:rPr lang="en"/>
              <a:t> - constructorul contractului; primește numărul inițial de tokeni, numele token-ului și simbolul acestuia</a:t>
            </a:r>
            <a:endParaRPr/>
          </a:p>
          <a:p>
            <a:pPr indent="-304800" lvl="0" marL="457200" rtl="0" algn="l">
              <a:lnSpc>
                <a:spcPct val="135714"/>
              </a:lnSpc>
              <a:spcBef>
                <a:spcPts val="0"/>
              </a:spcBef>
              <a:spcAft>
                <a:spcPts val="0"/>
              </a:spcAft>
              <a:buSzPts val="1200"/>
              <a:buChar char="●"/>
            </a:pPr>
            <a:r>
              <a:rPr lang="en" sz="1050">
                <a:solidFill>
                  <a:srgbClr val="C678DD"/>
                </a:solidFill>
                <a:highlight>
                  <a:srgbClr val="282C34"/>
                </a:highlight>
                <a:latin typeface="Courier New"/>
                <a:ea typeface="Courier New"/>
                <a:cs typeface="Courier New"/>
                <a:sym typeface="Courier New"/>
              </a:rPr>
              <a:t>function</a:t>
            </a:r>
            <a:r>
              <a:rPr lang="en" sz="1050">
                <a:solidFill>
                  <a:srgbClr val="ABB2BF"/>
                </a:solidFill>
                <a:highlight>
                  <a:srgbClr val="282C34"/>
                </a:highlight>
                <a:latin typeface="Courier New"/>
                <a:ea typeface="Courier New"/>
                <a:cs typeface="Courier New"/>
                <a:sym typeface="Courier New"/>
              </a:rPr>
              <a:t> </a:t>
            </a:r>
            <a:r>
              <a:rPr lang="en" sz="1050">
                <a:solidFill>
                  <a:srgbClr val="61AFEF"/>
                </a:solidFill>
                <a:highlight>
                  <a:srgbClr val="282C34"/>
                </a:highlight>
                <a:latin typeface="Courier New"/>
                <a:ea typeface="Courier New"/>
                <a:cs typeface="Courier New"/>
                <a:sym typeface="Courier New"/>
              </a:rPr>
              <a:t>totalSupply</a:t>
            </a:r>
            <a:r>
              <a:rPr lang="en" sz="1050">
                <a:solidFill>
                  <a:srgbClr val="ABB2BF"/>
                </a:solidFill>
                <a:highlight>
                  <a:srgbClr val="282C34"/>
                </a:highlight>
                <a:latin typeface="Courier New"/>
                <a:ea typeface="Courier New"/>
                <a:cs typeface="Courier New"/>
                <a:sym typeface="Courier New"/>
              </a:rPr>
              <a:t>() </a:t>
            </a:r>
            <a:r>
              <a:rPr lang="en" sz="1050">
                <a:solidFill>
                  <a:srgbClr val="C678DD"/>
                </a:solidFill>
                <a:highlight>
                  <a:srgbClr val="282C34"/>
                </a:highlight>
                <a:latin typeface="Courier New"/>
                <a:ea typeface="Courier New"/>
                <a:cs typeface="Courier New"/>
                <a:sym typeface="Courier New"/>
              </a:rPr>
              <a:t>view</a:t>
            </a:r>
            <a:r>
              <a:rPr lang="en" sz="1050">
                <a:solidFill>
                  <a:srgbClr val="ABB2BF"/>
                </a:solidFill>
                <a:highlight>
                  <a:srgbClr val="282C34"/>
                </a:highlight>
                <a:latin typeface="Courier New"/>
                <a:ea typeface="Courier New"/>
                <a:cs typeface="Courier New"/>
                <a:sym typeface="Courier New"/>
              </a:rPr>
              <a:t> </a:t>
            </a:r>
            <a:r>
              <a:rPr lang="en" sz="1050">
                <a:solidFill>
                  <a:srgbClr val="C678DD"/>
                </a:solidFill>
                <a:highlight>
                  <a:srgbClr val="282C34"/>
                </a:highlight>
                <a:latin typeface="Courier New"/>
                <a:ea typeface="Courier New"/>
                <a:cs typeface="Courier New"/>
                <a:sym typeface="Courier New"/>
              </a:rPr>
              <a:t>returns</a:t>
            </a:r>
            <a:r>
              <a:rPr lang="en" sz="1050">
                <a:solidFill>
                  <a:srgbClr val="ABB2BF"/>
                </a:solidFill>
                <a:highlight>
                  <a:srgbClr val="282C34"/>
                </a:highlight>
                <a:latin typeface="Courier New"/>
                <a:ea typeface="Courier New"/>
                <a:cs typeface="Courier New"/>
                <a:sym typeface="Courier New"/>
              </a:rPr>
              <a:t> (</a:t>
            </a:r>
            <a:r>
              <a:rPr lang="en" sz="1050">
                <a:solidFill>
                  <a:srgbClr val="56B6C2"/>
                </a:solidFill>
                <a:highlight>
                  <a:srgbClr val="282C34"/>
                </a:highlight>
                <a:latin typeface="Courier New"/>
                <a:ea typeface="Courier New"/>
                <a:cs typeface="Courier New"/>
                <a:sym typeface="Courier New"/>
              </a:rPr>
              <a:t>uint256</a:t>
            </a:r>
            <a:r>
              <a:rPr lang="en" sz="1050">
                <a:solidFill>
                  <a:srgbClr val="ABB2BF"/>
                </a:solidFill>
                <a:highlight>
                  <a:srgbClr val="282C34"/>
                </a:highlight>
                <a:latin typeface="Courier New"/>
                <a:ea typeface="Courier New"/>
                <a:cs typeface="Courier New"/>
                <a:sym typeface="Courier New"/>
              </a:rPr>
              <a:t>)</a:t>
            </a:r>
            <a:r>
              <a:rPr lang="en"/>
              <a:t> - funcție ce întoarce </a:t>
            </a:r>
            <a:r>
              <a:rPr lang="en"/>
              <a:t>numărul total de tokeni de tipul respectiv</a:t>
            </a:r>
            <a:endParaRPr/>
          </a:p>
          <a:p>
            <a:pPr indent="-304800" lvl="0" marL="457200" rtl="0" algn="l">
              <a:lnSpc>
                <a:spcPct val="135714"/>
              </a:lnSpc>
              <a:spcBef>
                <a:spcPts val="0"/>
              </a:spcBef>
              <a:spcAft>
                <a:spcPts val="0"/>
              </a:spcAft>
              <a:buSzPts val="1200"/>
              <a:buChar char="●"/>
            </a:pPr>
            <a:r>
              <a:rPr lang="en" sz="1050">
                <a:solidFill>
                  <a:srgbClr val="C678DD"/>
                </a:solidFill>
                <a:highlight>
                  <a:srgbClr val="282C34"/>
                </a:highlight>
                <a:latin typeface="Courier New"/>
                <a:ea typeface="Courier New"/>
                <a:cs typeface="Courier New"/>
                <a:sym typeface="Courier New"/>
              </a:rPr>
              <a:t>function</a:t>
            </a:r>
            <a:r>
              <a:rPr lang="en" sz="1050">
                <a:solidFill>
                  <a:srgbClr val="ABB2BF"/>
                </a:solidFill>
                <a:highlight>
                  <a:srgbClr val="282C34"/>
                </a:highlight>
                <a:latin typeface="Courier New"/>
                <a:ea typeface="Courier New"/>
                <a:cs typeface="Courier New"/>
                <a:sym typeface="Courier New"/>
              </a:rPr>
              <a:t> </a:t>
            </a:r>
            <a:r>
              <a:rPr lang="en" sz="1050">
                <a:solidFill>
                  <a:srgbClr val="61AFEF"/>
                </a:solidFill>
                <a:highlight>
                  <a:srgbClr val="282C34"/>
                </a:highlight>
                <a:latin typeface="Courier New"/>
                <a:ea typeface="Courier New"/>
                <a:cs typeface="Courier New"/>
                <a:sym typeface="Courier New"/>
              </a:rPr>
              <a:t>balanceOf</a:t>
            </a:r>
            <a:r>
              <a:rPr lang="en" sz="1050">
                <a:solidFill>
                  <a:srgbClr val="ABB2BF"/>
                </a:solidFill>
                <a:highlight>
                  <a:srgbClr val="282C34"/>
                </a:highlight>
                <a:latin typeface="Courier New"/>
                <a:ea typeface="Courier New"/>
                <a:cs typeface="Courier New"/>
                <a:sym typeface="Courier New"/>
              </a:rPr>
              <a:t>(</a:t>
            </a:r>
            <a:r>
              <a:rPr lang="en" sz="1050">
                <a:solidFill>
                  <a:srgbClr val="56B6C2"/>
                </a:solidFill>
                <a:highlight>
                  <a:srgbClr val="282C34"/>
                </a:highlight>
                <a:latin typeface="Courier New"/>
                <a:ea typeface="Courier New"/>
                <a:cs typeface="Courier New"/>
                <a:sym typeface="Courier New"/>
              </a:rPr>
              <a:t>address</a:t>
            </a:r>
            <a:r>
              <a:rPr lang="en" sz="1050">
                <a:solidFill>
                  <a:srgbClr val="ABB2BF"/>
                </a:solidFill>
                <a:highlight>
                  <a:srgbClr val="282C34"/>
                </a:highlight>
                <a:latin typeface="Courier New"/>
                <a:ea typeface="Courier New"/>
                <a:cs typeface="Courier New"/>
                <a:sym typeface="Courier New"/>
              </a:rPr>
              <a:t> account) </a:t>
            </a:r>
            <a:r>
              <a:rPr lang="en" sz="1050">
                <a:solidFill>
                  <a:srgbClr val="C678DD"/>
                </a:solidFill>
                <a:highlight>
                  <a:srgbClr val="282C34"/>
                </a:highlight>
                <a:latin typeface="Courier New"/>
                <a:ea typeface="Courier New"/>
                <a:cs typeface="Courier New"/>
                <a:sym typeface="Courier New"/>
              </a:rPr>
              <a:t>view</a:t>
            </a:r>
            <a:r>
              <a:rPr lang="en" sz="1050">
                <a:solidFill>
                  <a:srgbClr val="ABB2BF"/>
                </a:solidFill>
                <a:highlight>
                  <a:srgbClr val="282C34"/>
                </a:highlight>
                <a:latin typeface="Courier New"/>
                <a:ea typeface="Courier New"/>
                <a:cs typeface="Courier New"/>
                <a:sym typeface="Courier New"/>
              </a:rPr>
              <a:t> </a:t>
            </a:r>
            <a:r>
              <a:rPr lang="en" sz="1050">
                <a:solidFill>
                  <a:srgbClr val="C678DD"/>
                </a:solidFill>
                <a:highlight>
                  <a:srgbClr val="282C34"/>
                </a:highlight>
                <a:latin typeface="Courier New"/>
                <a:ea typeface="Courier New"/>
                <a:cs typeface="Courier New"/>
                <a:sym typeface="Courier New"/>
              </a:rPr>
              <a:t>returns</a:t>
            </a:r>
            <a:r>
              <a:rPr lang="en" sz="1050">
                <a:solidFill>
                  <a:srgbClr val="ABB2BF"/>
                </a:solidFill>
                <a:highlight>
                  <a:srgbClr val="282C34"/>
                </a:highlight>
                <a:latin typeface="Courier New"/>
                <a:ea typeface="Courier New"/>
                <a:cs typeface="Courier New"/>
                <a:sym typeface="Courier New"/>
              </a:rPr>
              <a:t> (</a:t>
            </a:r>
            <a:r>
              <a:rPr lang="en" sz="1050">
                <a:solidFill>
                  <a:srgbClr val="56B6C2"/>
                </a:solidFill>
                <a:highlight>
                  <a:srgbClr val="282C34"/>
                </a:highlight>
                <a:latin typeface="Courier New"/>
                <a:ea typeface="Courier New"/>
                <a:cs typeface="Courier New"/>
                <a:sym typeface="Courier New"/>
              </a:rPr>
              <a:t>uint256</a:t>
            </a:r>
            <a:r>
              <a:rPr lang="en" sz="1050">
                <a:solidFill>
                  <a:srgbClr val="ABB2BF"/>
                </a:solidFill>
                <a:highlight>
                  <a:srgbClr val="282C34"/>
                </a:highlight>
                <a:latin typeface="Courier New"/>
                <a:ea typeface="Courier New"/>
                <a:cs typeface="Courier New"/>
                <a:sym typeface="Courier New"/>
              </a:rPr>
              <a:t>)</a:t>
            </a:r>
            <a:r>
              <a:rPr lang="en"/>
              <a:t> - funcție ce întoarce numărul de tokeni pe care un anumit cont îl deține</a:t>
            </a:r>
            <a:endParaRPr/>
          </a:p>
          <a:p>
            <a:pPr indent="-304800" lvl="0" marL="457200" rtl="0" algn="l">
              <a:lnSpc>
                <a:spcPct val="135714"/>
              </a:lnSpc>
              <a:spcBef>
                <a:spcPts val="0"/>
              </a:spcBef>
              <a:spcAft>
                <a:spcPts val="0"/>
              </a:spcAft>
              <a:buSzPts val="1200"/>
              <a:buChar char="●"/>
            </a:pPr>
            <a:r>
              <a:rPr lang="en" sz="1050">
                <a:solidFill>
                  <a:srgbClr val="C678DD"/>
                </a:solidFill>
                <a:highlight>
                  <a:srgbClr val="282C34"/>
                </a:highlight>
                <a:latin typeface="Courier New"/>
                <a:ea typeface="Courier New"/>
                <a:cs typeface="Courier New"/>
                <a:sym typeface="Courier New"/>
              </a:rPr>
              <a:t>function</a:t>
            </a:r>
            <a:r>
              <a:rPr lang="en" sz="1050">
                <a:solidFill>
                  <a:srgbClr val="ABB2BF"/>
                </a:solidFill>
                <a:highlight>
                  <a:srgbClr val="282C34"/>
                </a:highlight>
                <a:latin typeface="Courier New"/>
                <a:ea typeface="Courier New"/>
                <a:cs typeface="Courier New"/>
                <a:sym typeface="Courier New"/>
              </a:rPr>
              <a:t> </a:t>
            </a:r>
            <a:r>
              <a:rPr lang="en" sz="1050">
                <a:solidFill>
                  <a:srgbClr val="61AFEF"/>
                </a:solidFill>
                <a:highlight>
                  <a:srgbClr val="282C34"/>
                </a:highlight>
                <a:latin typeface="Courier New"/>
                <a:ea typeface="Courier New"/>
                <a:cs typeface="Courier New"/>
                <a:sym typeface="Courier New"/>
              </a:rPr>
              <a:t>transfer</a:t>
            </a:r>
            <a:r>
              <a:rPr lang="en" sz="1050">
                <a:solidFill>
                  <a:srgbClr val="ABB2BF"/>
                </a:solidFill>
                <a:highlight>
                  <a:srgbClr val="282C34"/>
                </a:highlight>
                <a:latin typeface="Courier New"/>
                <a:ea typeface="Courier New"/>
                <a:cs typeface="Courier New"/>
                <a:sym typeface="Courier New"/>
              </a:rPr>
              <a:t>(</a:t>
            </a:r>
            <a:r>
              <a:rPr lang="en" sz="1050">
                <a:solidFill>
                  <a:srgbClr val="56B6C2"/>
                </a:solidFill>
                <a:highlight>
                  <a:srgbClr val="282C34"/>
                </a:highlight>
                <a:latin typeface="Courier New"/>
                <a:ea typeface="Courier New"/>
                <a:cs typeface="Courier New"/>
                <a:sym typeface="Courier New"/>
              </a:rPr>
              <a:t>address</a:t>
            </a:r>
            <a:r>
              <a:rPr lang="en" sz="1050">
                <a:solidFill>
                  <a:srgbClr val="ABB2BF"/>
                </a:solidFill>
                <a:highlight>
                  <a:srgbClr val="282C34"/>
                </a:highlight>
                <a:latin typeface="Courier New"/>
                <a:ea typeface="Courier New"/>
                <a:cs typeface="Courier New"/>
                <a:sym typeface="Courier New"/>
              </a:rPr>
              <a:t> recipient, </a:t>
            </a:r>
            <a:r>
              <a:rPr lang="en" sz="1050">
                <a:solidFill>
                  <a:srgbClr val="56B6C2"/>
                </a:solidFill>
                <a:highlight>
                  <a:srgbClr val="282C34"/>
                </a:highlight>
                <a:latin typeface="Courier New"/>
                <a:ea typeface="Courier New"/>
                <a:cs typeface="Courier New"/>
                <a:sym typeface="Courier New"/>
              </a:rPr>
              <a:t>uint256</a:t>
            </a:r>
            <a:r>
              <a:rPr lang="en" sz="1050">
                <a:solidFill>
                  <a:srgbClr val="ABB2BF"/>
                </a:solidFill>
                <a:highlight>
                  <a:srgbClr val="282C34"/>
                </a:highlight>
                <a:latin typeface="Courier New"/>
                <a:ea typeface="Courier New"/>
                <a:cs typeface="Courier New"/>
                <a:sym typeface="Courier New"/>
              </a:rPr>
              <a:t> amount) </a:t>
            </a:r>
            <a:r>
              <a:rPr lang="en" sz="1050">
                <a:solidFill>
                  <a:srgbClr val="C678DD"/>
                </a:solidFill>
                <a:highlight>
                  <a:srgbClr val="282C34"/>
                </a:highlight>
                <a:latin typeface="Courier New"/>
                <a:ea typeface="Courier New"/>
                <a:cs typeface="Courier New"/>
                <a:sym typeface="Courier New"/>
              </a:rPr>
              <a:t>returns</a:t>
            </a:r>
            <a:r>
              <a:rPr lang="en" sz="1050">
                <a:solidFill>
                  <a:srgbClr val="ABB2BF"/>
                </a:solidFill>
                <a:highlight>
                  <a:srgbClr val="282C34"/>
                </a:highlight>
                <a:latin typeface="Courier New"/>
                <a:ea typeface="Courier New"/>
                <a:cs typeface="Courier New"/>
                <a:sym typeface="Courier New"/>
              </a:rPr>
              <a:t> (</a:t>
            </a:r>
            <a:r>
              <a:rPr lang="en" sz="1050">
                <a:solidFill>
                  <a:srgbClr val="56B6C2"/>
                </a:solidFill>
                <a:highlight>
                  <a:srgbClr val="282C34"/>
                </a:highlight>
                <a:latin typeface="Courier New"/>
                <a:ea typeface="Courier New"/>
                <a:cs typeface="Courier New"/>
                <a:sym typeface="Courier New"/>
              </a:rPr>
              <a:t>bool</a:t>
            </a:r>
            <a:r>
              <a:rPr lang="en" sz="1050">
                <a:solidFill>
                  <a:srgbClr val="ABB2BF"/>
                </a:solidFill>
                <a:highlight>
                  <a:srgbClr val="282C34"/>
                </a:highlight>
                <a:latin typeface="Courier New"/>
                <a:ea typeface="Courier New"/>
                <a:cs typeface="Courier New"/>
                <a:sym typeface="Courier New"/>
              </a:rPr>
              <a:t>)</a:t>
            </a:r>
            <a:r>
              <a:rPr lang="en"/>
              <a:t> - funcție ce transferă un anumit număr de tokeni către contul de la adresa </a:t>
            </a:r>
            <a:r>
              <a:rPr b="1" lang="en"/>
              <a:t>recipient</a:t>
            </a:r>
            <a:r>
              <a:rPr lang="en"/>
              <a:t>; întoarce true dacă transferul s-a realizat cu succes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690" name="Shape 690"/>
        <p:cNvGrpSpPr/>
        <p:nvPr/>
      </p:nvGrpSpPr>
      <p:grpSpPr>
        <a:xfrm>
          <a:off x="0" y="0"/>
          <a:ext cx="0" cy="0"/>
          <a:chOff x="0" y="0"/>
          <a:chExt cx="0" cy="0"/>
        </a:xfrm>
      </p:grpSpPr>
      <p:sp>
        <p:nvSpPr>
          <p:cNvPr id="691" name="Google Shape;691;p29"/>
          <p:cNvSpPr txBox="1"/>
          <p:nvPr>
            <p:ph type="title"/>
          </p:nvPr>
        </p:nvSpPr>
        <p:spPr>
          <a:xfrm>
            <a:off x="720000" y="253650"/>
            <a:ext cx="77040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AutoNum type="arabicPeriod"/>
            </a:pPr>
            <a:r>
              <a:rPr lang="en"/>
              <a:t>Contractul ERC20 (continuare)</a:t>
            </a:r>
            <a:endParaRPr/>
          </a:p>
          <a:p>
            <a:pPr indent="0" lvl="0" marL="0" rtl="0" algn="l">
              <a:spcBef>
                <a:spcPts val="0"/>
              </a:spcBef>
              <a:spcAft>
                <a:spcPts val="0"/>
              </a:spcAft>
              <a:buNone/>
            </a:pPr>
            <a:r>
              <a:t/>
            </a:r>
            <a:endParaRPr/>
          </a:p>
        </p:txBody>
      </p:sp>
      <p:sp>
        <p:nvSpPr>
          <p:cNvPr id="692" name="Google Shape;692;p29"/>
          <p:cNvSpPr txBox="1"/>
          <p:nvPr>
            <p:ph idx="1" type="body"/>
          </p:nvPr>
        </p:nvSpPr>
        <p:spPr>
          <a:xfrm>
            <a:off x="626700" y="1257600"/>
            <a:ext cx="7890600" cy="2628300"/>
          </a:xfrm>
          <a:prstGeom prst="rect">
            <a:avLst/>
          </a:prstGeom>
        </p:spPr>
        <p:txBody>
          <a:bodyPr anchorCtr="0" anchor="t" bIns="91425" lIns="91425" spcFirstLastPara="1" rIns="91425" wrap="square" tIns="91425">
            <a:noAutofit/>
          </a:bodyPr>
          <a:lstStyle/>
          <a:p>
            <a:pPr indent="-304800" lvl="0" marL="457200" rtl="0" algn="l">
              <a:lnSpc>
                <a:spcPct val="135714"/>
              </a:lnSpc>
              <a:spcBef>
                <a:spcPts val="0"/>
              </a:spcBef>
              <a:spcAft>
                <a:spcPts val="0"/>
              </a:spcAft>
              <a:buSzPts val="1200"/>
              <a:buChar char="●"/>
            </a:pPr>
            <a:r>
              <a:rPr lang="en" sz="1050">
                <a:solidFill>
                  <a:srgbClr val="C678DD"/>
                </a:solidFill>
                <a:highlight>
                  <a:srgbClr val="282C34"/>
                </a:highlight>
                <a:latin typeface="Courier New"/>
                <a:ea typeface="Courier New"/>
                <a:cs typeface="Courier New"/>
                <a:sym typeface="Courier New"/>
              </a:rPr>
              <a:t>function</a:t>
            </a:r>
            <a:r>
              <a:rPr lang="en" sz="1050">
                <a:solidFill>
                  <a:srgbClr val="ABB2BF"/>
                </a:solidFill>
                <a:highlight>
                  <a:srgbClr val="282C34"/>
                </a:highlight>
                <a:latin typeface="Courier New"/>
                <a:ea typeface="Courier New"/>
                <a:cs typeface="Courier New"/>
                <a:sym typeface="Courier New"/>
              </a:rPr>
              <a:t> </a:t>
            </a:r>
            <a:r>
              <a:rPr lang="en" sz="1050">
                <a:solidFill>
                  <a:srgbClr val="61AFEF"/>
                </a:solidFill>
                <a:highlight>
                  <a:srgbClr val="282C34"/>
                </a:highlight>
                <a:latin typeface="Courier New"/>
                <a:ea typeface="Courier New"/>
                <a:cs typeface="Courier New"/>
                <a:sym typeface="Courier New"/>
              </a:rPr>
              <a:t>transferFrom</a:t>
            </a:r>
            <a:r>
              <a:rPr lang="en" sz="1050">
                <a:solidFill>
                  <a:srgbClr val="ABB2BF"/>
                </a:solidFill>
                <a:highlight>
                  <a:srgbClr val="282C34"/>
                </a:highlight>
                <a:latin typeface="Courier New"/>
                <a:ea typeface="Courier New"/>
                <a:cs typeface="Courier New"/>
                <a:sym typeface="Courier New"/>
              </a:rPr>
              <a:t>(</a:t>
            </a:r>
            <a:r>
              <a:rPr lang="en" sz="1050">
                <a:solidFill>
                  <a:srgbClr val="56B6C2"/>
                </a:solidFill>
                <a:highlight>
                  <a:srgbClr val="282C34"/>
                </a:highlight>
                <a:latin typeface="Courier New"/>
                <a:ea typeface="Courier New"/>
                <a:cs typeface="Courier New"/>
                <a:sym typeface="Courier New"/>
              </a:rPr>
              <a:t>address</a:t>
            </a:r>
            <a:r>
              <a:rPr lang="en" sz="1050">
                <a:solidFill>
                  <a:srgbClr val="ABB2BF"/>
                </a:solidFill>
                <a:highlight>
                  <a:srgbClr val="282C34"/>
                </a:highlight>
                <a:latin typeface="Courier New"/>
                <a:ea typeface="Courier New"/>
                <a:cs typeface="Courier New"/>
                <a:sym typeface="Courier New"/>
              </a:rPr>
              <a:t> sender, </a:t>
            </a:r>
            <a:r>
              <a:rPr lang="en" sz="1050">
                <a:solidFill>
                  <a:srgbClr val="56B6C2"/>
                </a:solidFill>
                <a:highlight>
                  <a:srgbClr val="282C34"/>
                </a:highlight>
                <a:latin typeface="Courier New"/>
                <a:ea typeface="Courier New"/>
                <a:cs typeface="Courier New"/>
                <a:sym typeface="Courier New"/>
              </a:rPr>
              <a:t>address</a:t>
            </a:r>
            <a:r>
              <a:rPr lang="en" sz="1050">
                <a:solidFill>
                  <a:srgbClr val="ABB2BF"/>
                </a:solidFill>
                <a:highlight>
                  <a:srgbClr val="282C34"/>
                </a:highlight>
                <a:latin typeface="Courier New"/>
                <a:ea typeface="Courier New"/>
                <a:cs typeface="Courier New"/>
                <a:sym typeface="Courier New"/>
              </a:rPr>
              <a:t> recipient, </a:t>
            </a:r>
            <a:r>
              <a:rPr lang="en" sz="1050">
                <a:solidFill>
                  <a:srgbClr val="56B6C2"/>
                </a:solidFill>
                <a:highlight>
                  <a:srgbClr val="282C34"/>
                </a:highlight>
                <a:latin typeface="Courier New"/>
                <a:ea typeface="Courier New"/>
                <a:cs typeface="Courier New"/>
                <a:sym typeface="Courier New"/>
              </a:rPr>
              <a:t>uint256</a:t>
            </a:r>
            <a:r>
              <a:rPr lang="en" sz="1050">
                <a:solidFill>
                  <a:srgbClr val="ABB2BF"/>
                </a:solidFill>
                <a:highlight>
                  <a:srgbClr val="282C34"/>
                </a:highlight>
                <a:latin typeface="Courier New"/>
                <a:ea typeface="Courier New"/>
                <a:cs typeface="Courier New"/>
                <a:sym typeface="Courier New"/>
              </a:rPr>
              <a:t> amount) </a:t>
            </a:r>
            <a:r>
              <a:rPr lang="en" sz="1050">
                <a:solidFill>
                  <a:srgbClr val="C678DD"/>
                </a:solidFill>
                <a:highlight>
                  <a:srgbClr val="282C34"/>
                </a:highlight>
                <a:latin typeface="Courier New"/>
                <a:ea typeface="Courier New"/>
                <a:cs typeface="Courier New"/>
                <a:sym typeface="Courier New"/>
              </a:rPr>
              <a:t>returns</a:t>
            </a:r>
            <a:r>
              <a:rPr lang="en" sz="1050">
                <a:solidFill>
                  <a:srgbClr val="ABB2BF"/>
                </a:solidFill>
                <a:highlight>
                  <a:srgbClr val="282C34"/>
                </a:highlight>
                <a:latin typeface="Courier New"/>
                <a:ea typeface="Courier New"/>
                <a:cs typeface="Courier New"/>
                <a:sym typeface="Courier New"/>
              </a:rPr>
              <a:t> (</a:t>
            </a:r>
            <a:r>
              <a:rPr lang="en" sz="1050">
                <a:solidFill>
                  <a:srgbClr val="56B6C2"/>
                </a:solidFill>
                <a:highlight>
                  <a:srgbClr val="282C34"/>
                </a:highlight>
                <a:latin typeface="Courier New"/>
                <a:ea typeface="Courier New"/>
                <a:cs typeface="Courier New"/>
                <a:sym typeface="Courier New"/>
              </a:rPr>
              <a:t>bool</a:t>
            </a:r>
            <a:r>
              <a:rPr lang="en" sz="1050">
                <a:solidFill>
                  <a:srgbClr val="ABB2BF"/>
                </a:solidFill>
                <a:highlight>
                  <a:srgbClr val="282C34"/>
                </a:highlight>
                <a:latin typeface="Courier New"/>
                <a:ea typeface="Courier New"/>
                <a:cs typeface="Courier New"/>
                <a:sym typeface="Courier New"/>
              </a:rPr>
              <a:t>)</a:t>
            </a:r>
            <a:r>
              <a:rPr lang="en"/>
              <a:t> - funcție ce transferă o anumită sumă de la un anumit cont (pentru care apelantul are deja aprobată o sumă de cheltuit) către un altul; întoarce true dacă transferul s-a efectuat cu succes</a:t>
            </a:r>
            <a:endParaRPr/>
          </a:p>
          <a:p>
            <a:pPr indent="-304800" lvl="0" marL="457200" rtl="0" algn="l">
              <a:lnSpc>
                <a:spcPct val="135714"/>
              </a:lnSpc>
              <a:spcBef>
                <a:spcPts val="0"/>
              </a:spcBef>
              <a:spcAft>
                <a:spcPts val="0"/>
              </a:spcAft>
              <a:buSzPts val="1200"/>
              <a:buChar char="●"/>
            </a:pPr>
            <a:r>
              <a:rPr lang="en" sz="1050">
                <a:solidFill>
                  <a:srgbClr val="C678DD"/>
                </a:solidFill>
                <a:highlight>
                  <a:srgbClr val="282C34"/>
                </a:highlight>
                <a:latin typeface="Courier New"/>
                <a:ea typeface="Courier New"/>
                <a:cs typeface="Courier New"/>
                <a:sym typeface="Courier New"/>
              </a:rPr>
              <a:t>function</a:t>
            </a:r>
            <a:r>
              <a:rPr lang="en" sz="1050">
                <a:solidFill>
                  <a:srgbClr val="ABB2BF"/>
                </a:solidFill>
                <a:highlight>
                  <a:srgbClr val="282C34"/>
                </a:highlight>
                <a:latin typeface="Courier New"/>
                <a:ea typeface="Courier New"/>
                <a:cs typeface="Courier New"/>
                <a:sym typeface="Courier New"/>
              </a:rPr>
              <a:t> </a:t>
            </a:r>
            <a:r>
              <a:rPr lang="en" sz="1050">
                <a:solidFill>
                  <a:srgbClr val="61AFEF"/>
                </a:solidFill>
                <a:highlight>
                  <a:srgbClr val="282C34"/>
                </a:highlight>
                <a:latin typeface="Courier New"/>
                <a:ea typeface="Courier New"/>
                <a:cs typeface="Courier New"/>
                <a:sym typeface="Courier New"/>
              </a:rPr>
              <a:t>approve</a:t>
            </a:r>
            <a:r>
              <a:rPr lang="en" sz="1050">
                <a:solidFill>
                  <a:srgbClr val="ABB2BF"/>
                </a:solidFill>
                <a:highlight>
                  <a:srgbClr val="282C34"/>
                </a:highlight>
                <a:latin typeface="Courier New"/>
                <a:ea typeface="Courier New"/>
                <a:cs typeface="Courier New"/>
                <a:sym typeface="Courier New"/>
              </a:rPr>
              <a:t>(</a:t>
            </a:r>
            <a:r>
              <a:rPr lang="en" sz="1050">
                <a:solidFill>
                  <a:srgbClr val="56B6C2"/>
                </a:solidFill>
                <a:highlight>
                  <a:srgbClr val="282C34"/>
                </a:highlight>
                <a:latin typeface="Courier New"/>
                <a:ea typeface="Courier New"/>
                <a:cs typeface="Courier New"/>
                <a:sym typeface="Courier New"/>
              </a:rPr>
              <a:t>address</a:t>
            </a:r>
            <a:r>
              <a:rPr lang="en" sz="1050">
                <a:solidFill>
                  <a:srgbClr val="ABB2BF"/>
                </a:solidFill>
                <a:highlight>
                  <a:srgbClr val="282C34"/>
                </a:highlight>
                <a:latin typeface="Courier New"/>
                <a:ea typeface="Courier New"/>
                <a:cs typeface="Courier New"/>
                <a:sym typeface="Courier New"/>
              </a:rPr>
              <a:t> spender, </a:t>
            </a:r>
            <a:r>
              <a:rPr lang="en" sz="1050">
                <a:solidFill>
                  <a:srgbClr val="56B6C2"/>
                </a:solidFill>
                <a:highlight>
                  <a:srgbClr val="282C34"/>
                </a:highlight>
                <a:latin typeface="Courier New"/>
                <a:ea typeface="Courier New"/>
                <a:cs typeface="Courier New"/>
                <a:sym typeface="Courier New"/>
              </a:rPr>
              <a:t>uint256</a:t>
            </a:r>
            <a:r>
              <a:rPr lang="en" sz="1050">
                <a:solidFill>
                  <a:srgbClr val="ABB2BF"/>
                </a:solidFill>
                <a:highlight>
                  <a:srgbClr val="282C34"/>
                </a:highlight>
                <a:latin typeface="Courier New"/>
                <a:ea typeface="Courier New"/>
                <a:cs typeface="Courier New"/>
                <a:sym typeface="Courier New"/>
              </a:rPr>
              <a:t> amount) </a:t>
            </a:r>
            <a:r>
              <a:rPr lang="en" sz="1050">
                <a:solidFill>
                  <a:srgbClr val="C678DD"/>
                </a:solidFill>
                <a:highlight>
                  <a:srgbClr val="282C34"/>
                </a:highlight>
                <a:latin typeface="Courier New"/>
                <a:ea typeface="Courier New"/>
                <a:cs typeface="Courier New"/>
                <a:sym typeface="Courier New"/>
              </a:rPr>
              <a:t>returns</a:t>
            </a:r>
            <a:r>
              <a:rPr lang="en" sz="1050">
                <a:solidFill>
                  <a:srgbClr val="ABB2BF"/>
                </a:solidFill>
                <a:highlight>
                  <a:srgbClr val="282C34"/>
                </a:highlight>
                <a:latin typeface="Courier New"/>
                <a:ea typeface="Courier New"/>
                <a:cs typeface="Courier New"/>
                <a:sym typeface="Courier New"/>
              </a:rPr>
              <a:t> (</a:t>
            </a:r>
            <a:r>
              <a:rPr lang="en" sz="1050">
                <a:solidFill>
                  <a:srgbClr val="56B6C2"/>
                </a:solidFill>
                <a:highlight>
                  <a:srgbClr val="282C34"/>
                </a:highlight>
                <a:latin typeface="Courier New"/>
                <a:ea typeface="Courier New"/>
                <a:cs typeface="Courier New"/>
                <a:sym typeface="Courier New"/>
              </a:rPr>
              <a:t>bool</a:t>
            </a:r>
            <a:r>
              <a:rPr lang="en" sz="1050">
                <a:solidFill>
                  <a:srgbClr val="ABB2BF"/>
                </a:solidFill>
                <a:highlight>
                  <a:srgbClr val="282C34"/>
                </a:highlight>
                <a:latin typeface="Courier New"/>
                <a:ea typeface="Courier New"/>
                <a:cs typeface="Courier New"/>
                <a:sym typeface="Courier New"/>
              </a:rPr>
              <a:t>)</a:t>
            </a:r>
            <a:r>
              <a:rPr lang="en"/>
              <a:t> - funcție ce aprobă cheltuirea unei anumite sume de către spender din contul apelantului; întoarce true dacă s-a aprobat cu succes suma</a:t>
            </a:r>
            <a:endParaRPr/>
          </a:p>
          <a:p>
            <a:pPr indent="-304800" lvl="0" marL="457200" rtl="0" algn="l">
              <a:lnSpc>
                <a:spcPct val="135714"/>
              </a:lnSpc>
              <a:spcBef>
                <a:spcPts val="0"/>
              </a:spcBef>
              <a:spcAft>
                <a:spcPts val="0"/>
              </a:spcAft>
              <a:buSzPts val="1200"/>
              <a:buChar char="●"/>
            </a:pPr>
            <a:r>
              <a:rPr lang="en" sz="1050">
                <a:solidFill>
                  <a:srgbClr val="C678DD"/>
                </a:solidFill>
                <a:highlight>
                  <a:srgbClr val="282C34"/>
                </a:highlight>
                <a:latin typeface="Courier New"/>
                <a:ea typeface="Courier New"/>
                <a:cs typeface="Courier New"/>
                <a:sym typeface="Courier New"/>
              </a:rPr>
              <a:t>function</a:t>
            </a:r>
            <a:r>
              <a:rPr lang="en" sz="1050">
                <a:solidFill>
                  <a:srgbClr val="ABB2BF"/>
                </a:solidFill>
                <a:highlight>
                  <a:srgbClr val="282C34"/>
                </a:highlight>
                <a:latin typeface="Courier New"/>
                <a:ea typeface="Courier New"/>
                <a:cs typeface="Courier New"/>
                <a:sym typeface="Courier New"/>
              </a:rPr>
              <a:t> </a:t>
            </a:r>
            <a:r>
              <a:rPr lang="en" sz="1050">
                <a:solidFill>
                  <a:srgbClr val="61AFEF"/>
                </a:solidFill>
                <a:highlight>
                  <a:srgbClr val="282C34"/>
                </a:highlight>
                <a:latin typeface="Courier New"/>
                <a:ea typeface="Courier New"/>
                <a:cs typeface="Courier New"/>
                <a:sym typeface="Courier New"/>
              </a:rPr>
              <a:t>allowance</a:t>
            </a:r>
            <a:r>
              <a:rPr lang="en" sz="1050">
                <a:solidFill>
                  <a:srgbClr val="ABB2BF"/>
                </a:solidFill>
                <a:highlight>
                  <a:srgbClr val="282C34"/>
                </a:highlight>
                <a:latin typeface="Courier New"/>
                <a:ea typeface="Courier New"/>
                <a:cs typeface="Courier New"/>
                <a:sym typeface="Courier New"/>
              </a:rPr>
              <a:t>(</a:t>
            </a:r>
            <a:r>
              <a:rPr lang="en" sz="1050">
                <a:solidFill>
                  <a:srgbClr val="56B6C2"/>
                </a:solidFill>
                <a:highlight>
                  <a:srgbClr val="282C34"/>
                </a:highlight>
                <a:latin typeface="Courier New"/>
                <a:ea typeface="Courier New"/>
                <a:cs typeface="Courier New"/>
                <a:sym typeface="Courier New"/>
              </a:rPr>
              <a:t>address</a:t>
            </a:r>
            <a:r>
              <a:rPr lang="en" sz="1050">
                <a:solidFill>
                  <a:srgbClr val="ABB2BF"/>
                </a:solidFill>
                <a:highlight>
                  <a:srgbClr val="282C34"/>
                </a:highlight>
                <a:latin typeface="Courier New"/>
                <a:ea typeface="Courier New"/>
                <a:cs typeface="Courier New"/>
                <a:sym typeface="Courier New"/>
              </a:rPr>
              <a:t> tokenOwner, </a:t>
            </a:r>
            <a:r>
              <a:rPr lang="en" sz="1050">
                <a:solidFill>
                  <a:srgbClr val="56B6C2"/>
                </a:solidFill>
                <a:highlight>
                  <a:srgbClr val="282C34"/>
                </a:highlight>
                <a:latin typeface="Courier New"/>
                <a:ea typeface="Courier New"/>
                <a:cs typeface="Courier New"/>
                <a:sym typeface="Courier New"/>
              </a:rPr>
              <a:t>address</a:t>
            </a:r>
            <a:r>
              <a:rPr lang="en" sz="1050">
                <a:solidFill>
                  <a:srgbClr val="ABB2BF"/>
                </a:solidFill>
                <a:highlight>
                  <a:srgbClr val="282C34"/>
                </a:highlight>
                <a:latin typeface="Courier New"/>
                <a:ea typeface="Courier New"/>
                <a:cs typeface="Courier New"/>
                <a:sym typeface="Courier New"/>
              </a:rPr>
              <a:t> spender) </a:t>
            </a:r>
            <a:r>
              <a:rPr lang="en" sz="1050">
                <a:solidFill>
                  <a:srgbClr val="C678DD"/>
                </a:solidFill>
                <a:highlight>
                  <a:srgbClr val="282C34"/>
                </a:highlight>
                <a:latin typeface="Courier New"/>
                <a:ea typeface="Courier New"/>
                <a:cs typeface="Courier New"/>
                <a:sym typeface="Courier New"/>
              </a:rPr>
              <a:t>view returns</a:t>
            </a:r>
            <a:r>
              <a:rPr lang="en" sz="1050">
                <a:solidFill>
                  <a:srgbClr val="ABB2BF"/>
                </a:solidFill>
                <a:highlight>
                  <a:srgbClr val="282C34"/>
                </a:highlight>
                <a:latin typeface="Courier New"/>
                <a:ea typeface="Courier New"/>
                <a:cs typeface="Courier New"/>
                <a:sym typeface="Courier New"/>
              </a:rPr>
              <a:t>(</a:t>
            </a:r>
            <a:r>
              <a:rPr lang="en" sz="1050">
                <a:solidFill>
                  <a:srgbClr val="56B6C2"/>
                </a:solidFill>
                <a:highlight>
                  <a:srgbClr val="282C34"/>
                </a:highlight>
                <a:latin typeface="Courier New"/>
                <a:ea typeface="Courier New"/>
                <a:cs typeface="Courier New"/>
                <a:sym typeface="Courier New"/>
              </a:rPr>
              <a:t>uint</a:t>
            </a:r>
            <a:r>
              <a:rPr lang="en" sz="1050">
                <a:solidFill>
                  <a:srgbClr val="ABB2BF"/>
                </a:solidFill>
                <a:highlight>
                  <a:srgbClr val="282C34"/>
                </a:highlight>
                <a:latin typeface="Courier New"/>
                <a:ea typeface="Courier New"/>
                <a:cs typeface="Courier New"/>
                <a:sym typeface="Courier New"/>
              </a:rPr>
              <a:t>)</a:t>
            </a:r>
            <a:r>
              <a:rPr lang="en"/>
              <a:t> - funcție care întoarce suma totală pe care </a:t>
            </a:r>
            <a:r>
              <a:rPr b="1" lang="en"/>
              <a:t>tokenOwner </a:t>
            </a:r>
            <a:r>
              <a:rPr lang="en"/>
              <a:t>a aprobat-o pentru </a:t>
            </a:r>
            <a:r>
              <a:rPr b="1" lang="en"/>
              <a:t>spender</a:t>
            </a:r>
            <a:endParaRPr b="1"/>
          </a:p>
          <a:p>
            <a:pPr indent="0" lvl="0" marL="0" rtl="0" algn="l">
              <a:lnSpc>
                <a:spcPct val="135714"/>
              </a:lnSpc>
              <a:spcBef>
                <a:spcPts val="0"/>
              </a:spcBef>
              <a:spcAft>
                <a:spcPts val="0"/>
              </a:spcAft>
              <a:buNone/>
            </a:pPr>
            <a:r>
              <a:t/>
            </a:r>
            <a:endParaRPr b="1"/>
          </a:p>
          <a:p>
            <a:pPr indent="0" lvl="0" marL="0" rtl="0" algn="l">
              <a:lnSpc>
                <a:spcPct val="135714"/>
              </a:lnSpc>
              <a:spcBef>
                <a:spcPts val="0"/>
              </a:spcBef>
              <a:spcAft>
                <a:spcPts val="0"/>
              </a:spcAft>
              <a:buNone/>
            </a:pPr>
            <a:r>
              <a:rPr b="1" lang="en"/>
              <a:t>	</a:t>
            </a:r>
            <a:r>
              <a:rPr lang="en"/>
              <a:t>Acest contract mai conține și alte elemente necesare în interiorul contractului (de ex. modifiers pentru verificarea anumitor condiții înaintea executării funcțiilor), care nu sunt relevante pentru interfața contractului.</a:t>
            </a:r>
            <a:endParaRPr/>
          </a:p>
          <a:p>
            <a:pPr indent="0" lvl="0" marL="0" rtl="0" algn="l">
              <a:lnSpc>
                <a:spcPct val="135714"/>
              </a:lnSpc>
              <a:spcBef>
                <a:spcPts val="0"/>
              </a:spcBef>
              <a:spcAft>
                <a:spcPts val="0"/>
              </a:spcAft>
              <a:buNone/>
            </a:pP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696" name="Shape 696"/>
        <p:cNvGrpSpPr/>
        <p:nvPr/>
      </p:nvGrpSpPr>
      <p:grpSpPr>
        <a:xfrm>
          <a:off x="0" y="0"/>
          <a:ext cx="0" cy="0"/>
          <a:chOff x="0" y="0"/>
          <a:chExt cx="0" cy="0"/>
        </a:xfrm>
      </p:grpSpPr>
      <p:sp>
        <p:nvSpPr>
          <p:cNvPr id="697" name="Google Shape;697;p30"/>
          <p:cNvSpPr txBox="1"/>
          <p:nvPr>
            <p:ph type="title"/>
          </p:nvPr>
        </p:nvSpPr>
        <p:spPr>
          <a:xfrm>
            <a:off x="720000" y="2536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Teste funcționale pentru contractul ERC20</a:t>
            </a:r>
            <a:endParaRPr/>
          </a:p>
          <a:p>
            <a:pPr indent="0" lvl="0" marL="0" rtl="0" algn="l">
              <a:spcBef>
                <a:spcPts val="0"/>
              </a:spcBef>
              <a:spcAft>
                <a:spcPts val="0"/>
              </a:spcAft>
              <a:buNone/>
            </a:pPr>
            <a:r>
              <a:t/>
            </a:r>
            <a:endParaRPr/>
          </a:p>
        </p:txBody>
      </p:sp>
      <p:sp>
        <p:nvSpPr>
          <p:cNvPr id="698" name="Google Shape;698;p30"/>
          <p:cNvSpPr txBox="1"/>
          <p:nvPr>
            <p:ph idx="1" type="body"/>
          </p:nvPr>
        </p:nvSpPr>
        <p:spPr>
          <a:xfrm>
            <a:off x="626700" y="982400"/>
            <a:ext cx="7890600" cy="3348900"/>
          </a:xfrm>
          <a:prstGeom prst="rect">
            <a:avLst/>
          </a:prstGeom>
        </p:spPr>
        <p:txBody>
          <a:bodyPr anchorCtr="0" anchor="t" bIns="91425" lIns="91425" spcFirstLastPara="1" rIns="91425" wrap="square" tIns="91425">
            <a:noAutofit/>
          </a:bodyPr>
          <a:lstStyle/>
          <a:p>
            <a:pPr indent="457200" lvl="0" marL="0" rtl="0" algn="l">
              <a:lnSpc>
                <a:spcPct val="135714"/>
              </a:lnSpc>
              <a:spcBef>
                <a:spcPts val="0"/>
              </a:spcBef>
              <a:spcAft>
                <a:spcPts val="0"/>
              </a:spcAft>
              <a:buNone/>
            </a:pPr>
            <a:r>
              <a:rPr lang="en"/>
              <a:t>Pentru acest contract am ales să implementăm teste funcționale după metoda </a:t>
            </a:r>
            <a:r>
              <a:rPr i="1" lang="en"/>
              <a:t>Partiționării pe categorii</a:t>
            </a:r>
            <a:r>
              <a:rPr lang="en"/>
              <a:t>. </a:t>
            </a:r>
            <a:endParaRPr/>
          </a:p>
          <a:p>
            <a:pPr indent="0" lvl="0" marL="0" rtl="0" algn="l">
              <a:lnSpc>
                <a:spcPct val="135714"/>
              </a:lnSpc>
              <a:spcBef>
                <a:spcPts val="0"/>
              </a:spcBef>
              <a:spcAft>
                <a:spcPts val="0"/>
              </a:spcAft>
              <a:buNone/>
            </a:pPr>
            <a:r>
              <a:rPr lang="en"/>
              <a:t>	Categoriile aferente fiecărei funcții testate se află în documentul </a:t>
            </a:r>
            <a:r>
              <a:rPr b="1" lang="en"/>
              <a:t>Documentatie1.docx</a:t>
            </a:r>
            <a:r>
              <a:rPr lang="en"/>
              <a:t>. Aici vom pune doar tabelele cu input-uri (inclusiv starea contractului acolo unde este cazul) și rezultatele așteptate pentru fiecare.</a:t>
            </a:r>
            <a:endParaRPr/>
          </a:p>
          <a:p>
            <a:pPr indent="0" lvl="0" marL="0" rtl="0" algn="l">
              <a:lnSpc>
                <a:spcPct val="135714"/>
              </a:lnSpc>
              <a:spcBef>
                <a:spcPts val="0"/>
              </a:spcBef>
              <a:spcAft>
                <a:spcPts val="0"/>
              </a:spcAft>
              <a:buNone/>
            </a:pPr>
            <a:r>
              <a:rPr lang="en"/>
              <a:t>	Testele pentru </a:t>
            </a:r>
            <a:r>
              <a:rPr b="1" lang="en"/>
              <a:t>constructor </a:t>
            </a:r>
            <a:r>
              <a:rPr lang="en"/>
              <a:t>sunt următoarele:</a:t>
            </a:r>
            <a:endParaRPr/>
          </a:p>
          <a:p>
            <a:pPr indent="0" lvl="0" marL="0" rtl="0" algn="l">
              <a:lnSpc>
                <a:spcPct val="135714"/>
              </a:lnSpc>
              <a:spcBef>
                <a:spcPts val="0"/>
              </a:spcBef>
              <a:spcAft>
                <a:spcPts val="0"/>
              </a:spcAft>
              <a:buNone/>
            </a:pPr>
            <a:r>
              <a:rPr lang="en"/>
              <a:t>	</a:t>
            </a:r>
            <a:endParaRPr/>
          </a:p>
        </p:txBody>
      </p:sp>
      <p:pic>
        <p:nvPicPr>
          <p:cNvPr id="699" name="Google Shape;699;p30"/>
          <p:cNvPicPr preferRelativeResize="0"/>
          <p:nvPr/>
        </p:nvPicPr>
        <p:blipFill>
          <a:blip r:embed="rId3">
            <a:alphaModFix/>
          </a:blip>
          <a:stretch>
            <a:fillRect/>
          </a:stretch>
        </p:blipFill>
        <p:spPr>
          <a:xfrm>
            <a:off x="1066800" y="2117738"/>
            <a:ext cx="7010400" cy="2676600"/>
          </a:xfrm>
          <a:prstGeom prst="roundRect">
            <a:avLst>
              <a:gd fmla="val 6243" name="adj"/>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03" name="Shape 703"/>
        <p:cNvGrpSpPr/>
        <p:nvPr/>
      </p:nvGrpSpPr>
      <p:grpSpPr>
        <a:xfrm>
          <a:off x="0" y="0"/>
          <a:ext cx="0" cy="0"/>
          <a:chOff x="0" y="0"/>
          <a:chExt cx="0" cy="0"/>
        </a:xfrm>
      </p:grpSpPr>
      <p:sp>
        <p:nvSpPr>
          <p:cNvPr id="704" name="Google Shape;704;p31"/>
          <p:cNvSpPr txBox="1"/>
          <p:nvPr>
            <p:ph type="title"/>
          </p:nvPr>
        </p:nvSpPr>
        <p:spPr>
          <a:xfrm>
            <a:off x="720000" y="2536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Teste funcționale pentru contractul ERC20</a:t>
            </a:r>
            <a:endParaRPr/>
          </a:p>
          <a:p>
            <a:pPr indent="0" lvl="0" marL="0" rtl="0" algn="l">
              <a:spcBef>
                <a:spcPts val="0"/>
              </a:spcBef>
              <a:spcAft>
                <a:spcPts val="0"/>
              </a:spcAft>
              <a:buNone/>
            </a:pPr>
            <a:r>
              <a:t/>
            </a:r>
            <a:endParaRPr/>
          </a:p>
        </p:txBody>
      </p:sp>
      <p:sp>
        <p:nvSpPr>
          <p:cNvPr id="705" name="Google Shape;705;p31"/>
          <p:cNvSpPr txBox="1"/>
          <p:nvPr>
            <p:ph idx="1" type="body"/>
          </p:nvPr>
        </p:nvSpPr>
        <p:spPr>
          <a:xfrm>
            <a:off x="626700" y="982400"/>
            <a:ext cx="7890600" cy="3348900"/>
          </a:xfrm>
          <a:prstGeom prst="rect">
            <a:avLst/>
          </a:prstGeom>
        </p:spPr>
        <p:txBody>
          <a:bodyPr anchorCtr="0" anchor="t" bIns="91425" lIns="91425" spcFirstLastPara="1" rIns="91425" wrap="square" tIns="91425">
            <a:noAutofit/>
          </a:bodyPr>
          <a:lstStyle/>
          <a:p>
            <a:pPr indent="457200" lvl="0" marL="0" rtl="0" algn="l">
              <a:lnSpc>
                <a:spcPct val="135714"/>
              </a:lnSpc>
              <a:spcBef>
                <a:spcPts val="0"/>
              </a:spcBef>
              <a:spcAft>
                <a:spcPts val="0"/>
              </a:spcAft>
              <a:buNone/>
            </a:pPr>
            <a:r>
              <a:rPr lang="en"/>
              <a:t>Testele pentru funcția </a:t>
            </a:r>
            <a:r>
              <a:rPr b="1" lang="en"/>
              <a:t>approve</a:t>
            </a:r>
            <a:r>
              <a:rPr lang="en"/>
              <a:t>:</a:t>
            </a:r>
            <a:endParaRPr/>
          </a:p>
          <a:p>
            <a:pPr indent="0" lvl="0" marL="0" rtl="0" algn="l">
              <a:lnSpc>
                <a:spcPct val="135714"/>
              </a:lnSpc>
              <a:spcBef>
                <a:spcPts val="0"/>
              </a:spcBef>
              <a:spcAft>
                <a:spcPts val="0"/>
              </a:spcAft>
              <a:buNone/>
            </a:pPr>
            <a:r>
              <a:rPr lang="en"/>
              <a:t>	</a:t>
            </a:r>
            <a:endParaRPr/>
          </a:p>
          <a:p>
            <a:pPr indent="0" lvl="0" marL="0" rtl="0" algn="l">
              <a:lnSpc>
                <a:spcPct val="135714"/>
              </a:lnSpc>
              <a:spcBef>
                <a:spcPts val="0"/>
              </a:spcBef>
              <a:spcAft>
                <a:spcPts val="0"/>
              </a:spcAft>
              <a:buNone/>
            </a:pPr>
            <a:r>
              <a:t/>
            </a:r>
            <a:endParaRPr/>
          </a:p>
          <a:p>
            <a:pPr indent="0" lvl="0" marL="0" rtl="0" algn="l">
              <a:lnSpc>
                <a:spcPct val="135714"/>
              </a:lnSpc>
              <a:spcBef>
                <a:spcPts val="0"/>
              </a:spcBef>
              <a:spcAft>
                <a:spcPts val="0"/>
              </a:spcAft>
              <a:buNone/>
            </a:pPr>
            <a:r>
              <a:t/>
            </a:r>
            <a:endParaRPr/>
          </a:p>
          <a:p>
            <a:pPr indent="0" lvl="0" marL="0" rtl="0" algn="l">
              <a:lnSpc>
                <a:spcPct val="135714"/>
              </a:lnSpc>
              <a:spcBef>
                <a:spcPts val="0"/>
              </a:spcBef>
              <a:spcAft>
                <a:spcPts val="0"/>
              </a:spcAft>
              <a:buNone/>
            </a:pPr>
            <a:r>
              <a:t/>
            </a:r>
            <a:endParaRPr/>
          </a:p>
          <a:p>
            <a:pPr indent="0" lvl="0" marL="0" rtl="0" algn="l">
              <a:lnSpc>
                <a:spcPct val="135714"/>
              </a:lnSpc>
              <a:spcBef>
                <a:spcPts val="0"/>
              </a:spcBef>
              <a:spcAft>
                <a:spcPts val="0"/>
              </a:spcAft>
              <a:buNone/>
            </a:pPr>
            <a:r>
              <a:t/>
            </a:r>
            <a:endParaRPr/>
          </a:p>
          <a:p>
            <a:pPr indent="0" lvl="0" marL="0" rtl="0" algn="l">
              <a:lnSpc>
                <a:spcPct val="135714"/>
              </a:lnSpc>
              <a:spcBef>
                <a:spcPts val="0"/>
              </a:spcBef>
              <a:spcAft>
                <a:spcPts val="0"/>
              </a:spcAft>
              <a:buNone/>
            </a:pPr>
            <a:r>
              <a:t/>
            </a:r>
            <a:endParaRPr/>
          </a:p>
          <a:p>
            <a:pPr indent="0" lvl="0" marL="0" rtl="0" algn="l">
              <a:lnSpc>
                <a:spcPct val="135714"/>
              </a:lnSpc>
              <a:spcBef>
                <a:spcPts val="0"/>
              </a:spcBef>
              <a:spcAft>
                <a:spcPts val="0"/>
              </a:spcAft>
              <a:buNone/>
            </a:pPr>
            <a:r>
              <a:t/>
            </a:r>
            <a:endParaRPr/>
          </a:p>
          <a:p>
            <a:pPr indent="0" lvl="0" marL="0" rtl="0" algn="l">
              <a:lnSpc>
                <a:spcPct val="135714"/>
              </a:lnSpc>
              <a:spcBef>
                <a:spcPts val="0"/>
              </a:spcBef>
              <a:spcAft>
                <a:spcPts val="0"/>
              </a:spcAft>
              <a:buNone/>
            </a:pPr>
            <a:r>
              <a:t/>
            </a:r>
            <a:endParaRPr sz="500"/>
          </a:p>
          <a:p>
            <a:pPr indent="0" lvl="0" marL="0" rtl="0" algn="l">
              <a:lnSpc>
                <a:spcPct val="135714"/>
              </a:lnSpc>
              <a:spcBef>
                <a:spcPts val="0"/>
              </a:spcBef>
              <a:spcAft>
                <a:spcPts val="0"/>
              </a:spcAft>
              <a:buNone/>
            </a:pPr>
            <a:r>
              <a:rPr lang="en"/>
              <a:t>	Testele pentru funcția </a:t>
            </a:r>
            <a:r>
              <a:rPr b="1" lang="en"/>
              <a:t>balanceOf</a:t>
            </a:r>
            <a:r>
              <a:rPr lang="en"/>
              <a:t>:</a:t>
            </a:r>
            <a:endParaRPr/>
          </a:p>
        </p:txBody>
      </p:sp>
      <p:pic>
        <p:nvPicPr>
          <p:cNvPr id="706" name="Google Shape;706;p31"/>
          <p:cNvPicPr preferRelativeResize="0"/>
          <p:nvPr/>
        </p:nvPicPr>
        <p:blipFill>
          <a:blip r:embed="rId3">
            <a:alphaModFix/>
          </a:blip>
          <a:stretch>
            <a:fillRect/>
          </a:stretch>
        </p:blipFill>
        <p:spPr>
          <a:xfrm>
            <a:off x="1034937" y="1360825"/>
            <a:ext cx="7074000" cy="1599600"/>
          </a:xfrm>
          <a:prstGeom prst="roundRect">
            <a:avLst>
              <a:gd fmla="val 7204" name="adj"/>
            </a:avLst>
          </a:prstGeom>
          <a:noFill/>
          <a:ln>
            <a:noFill/>
          </a:ln>
        </p:spPr>
      </p:pic>
      <p:pic>
        <p:nvPicPr>
          <p:cNvPr id="707" name="Google Shape;707;p31"/>
          <p:cNvPicPr preferRelativeResize="0"/>
          <p:nvPr/>
        </p:nvPicPr>
        <p:blipFill>
          <a:blip r:embed="rId4">
            <a:alphaModFix/>
          </a:blip>
          <a:stretch>
            <a:fillRect/>
          </a:stretch>
        </p:blipFill>
        <p:spPr>
          <a:xfrm>
            <a:off x="1298788" y="3413175"/>
            <a:ext cx="6546300" cy="1069800"/>
          </a:xfrm>
          <a:prstGeom prst="roundRect">
            <a:avLst>
              <a:gd fmla="val 9171" name="adj"/>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11" name="Shape 711"/>
        <p:cNvGrpSpPr/>
        <p:nvPr/>
      </p:nvGrpSpPr>
      <p:grpSpPr>
        <a:xfrm>
          <a:off x="0" y="0"/>
          <a:ext cx="0" cy="0"/>
          <a:chOff x="0" y="0"/>
          <a:chExt cx="0" cy="0"/>
        </a:xfrm>
      </p:grpSpPr>
      <p:sp>
        <p:nvSpPr>
          <p:cNvPr id="712" name="Google Shape;712;p32"/>
          <p:cNvSpPr txBox="1"/>
          <p:nvPr>
            <p:ph type="title"/>
          </p:nvPr>
        </p:nvSpPr>
        <p:spPr>
          <a:xfrm>
            <a:off x="720000" y="1682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Teste funcționale pentru contractul ERC20</a:t>
            </a:r>
            <a:endParaRPr/>
          </a:p>
          <a:p>
            <a:pPr indent="0" lvl="0" marL="0" rtl="0" algn="l">
              <a:spcBef>
                <a:spcPts val="0"/>
              </a:spcBef>
              <a:spcAft>
                <a:spcPts val="0"/>
              </a:spcAft>
              <a:buNone/>
            </a:pPr>
            <a:r>
              <a:t/>
            </a:r>
            <a:endParaRPr/>
          </a:p>
        </p:txBody>
      </p:sp>
      <p:sp>
        <p:nvSpPr>
          <p:cNvPr id="713" name="Google Shape;713;p32"/>
          <p:cNvSpPr txBox="1"/>
          <p:nvPr>
            <p:ph idx="1" type="body"/>
          </p:nvPr>
        </p:nvSpPr>
        <p:spPr>
          <a:xfrm>
            <a:off x="626700" y="683975"/>
            <a:ext cx="7890600" cy="3348900"/>
          </a:xfrm>
          <a:prstGeom prst="rect">
            <a:avLst/>
          </a:prstGeom>
        </p:spPr>
        <p:txBody>
          <a:bodyPr anchorCtr="0" anchor="t" bIns="91425" lIns="91425" spcFirstLastPara="1" rIns="91425" wrap="square" tIns="91425">
            <a:noAutofit/>
          </a:bodyPr>
          <a:lstStyle/>
          <a:p>
            <a:pPr indent="457200" lvl="0" marL="0" rtl="0" algn="l">
              <a:lnSpc>
                <a:spcPct val="135714"/>
              </a:lnSpc>
              <a:spcBef>
                <a:spcPts val="0"/>
              </a:spcBef>
              <a:spcAft>
                <a:spcPts val="0"/>
              </a:spcAft>
              <a:buNone/>
            </a:pPr>
            <a:r>
              <a:rPr lang="en"/>
              <a:t>Testele pentru funcția </a:t>
            </a:r>
            <a:r>
              <a:rPr b="1" lang="en"/>
              <a:t>transfer</a:t>
            </a:r>
            <a:r>
              <a:rPr lang="en"/>
              <a:t>:</a:t>
            </a:r>
            <a:endParaRPr/>
          </a:p>
          <a:p>
            <a:pPr indent="0" lvl="0" marL="0" rtl="0" algn="l">
              <a:lnSpc>
                <a:spcPct val="135714"/>
              </a:lnSpc>
              <a:spcBef>
                <a:spcPts val="0"/>
              </a:spcBef>
              <a:spcAft>
                <a:spcPts val="0"/>
              </a:spcAft>
              <a:buNone/>
            </a:pPr>
            <a:r>
              <a:rPr lang="en"/>
              <a:t>	</a:t>
            </a:r>
            <a:endParaRPr/>
          </a:p>
          <a:p>
            <a:pPr indent="0" lvl="0" marL="0" rtl="0" algn="l">
              <a:lnSpc>
                <a:spcPct val="135714"/>
              </a:lnSpc>
              <a:spcBef>
                <a:spcPts val="0"/>
              </a:spcBef>
              <a:spcAft>
                <a:spcPts val="0"/>
              </a:spcAft>
              <a:buNone/>
            </a:pPr>
            <a:r>
              <a:t/>
            </a:r>
            <a:endParaRPr/>
          </a:p>
          <a:p>
            <a:pPr indent="0" lvl="0" marL="0" rtl="0" algn="l">
              <a:lnSpc>
                <a:spcPct val="135714"/>
              </a:lnSpc>
              <a:spcBef>
                <a:spcPts val="0"/>
              </a:spcBef>
              <a:spcAft>
                <a:spcPts val="0"/>
              </a:spcAft>
              <a:buNone/>
            </a:pPr>
            <a:r>
              <a:t/>
            </a:r>
            <a:endParaRPr/>
          </a:p>
          <a:p>
            <a:pPr indent="0" lvl="0" marL="0" rtl="0" algn="l">
              <a:lnSpc>
                <a:spcPct val="135714"/>
              </a:lnSpc>
              <a:spcBef>
                <a:spcPts val="0"/>
              </a:spcBef>
              <a:spcAft>
                <a:spcPts val="0"/>
              </a:spcAft>
              <a:buNone/>
            </a:pPr>
            <a:r>
              <a:t/>
            </a:r>
            <a:endParaRPr/>
          </a:p>
          <a:p>
            <a:pPr indent="0" lvl="0" marL="0" rtl="0" algn="l">
              <a:lnSpc>
                <a:spcPct val="135714"/>
              </a:lnSpc>
              <a:spcBef>
                <a:spcPts val="0"/>
              </a:spcBef>
              <a:spcAft>
                <a:spcPts val="0"/>
              </a:spcAft>
              <a:buNone/>
            </a:pPr>
            <a:r>
              <a:t/>
            </a:r>
            <a:endParaRPr/>
          </a:p>
          <a:p>
            <a:pPr indent="0" lvl="0" marL="0" rtl="0" algn="l">
              <a:lnSpc>
                <a:spcPct val="135714"/>
              </a:lnSpc>
              <a:spcBef>
                <a:spcPts val="0"/>
              </a:spcBef>
              <a:spcAft>
                <a:spcPts val="0"/>
              </a:spcAft>
              <a:buNone/>
            </a:pPr>
            <a:r>
              <a:t/>
            </a:r>
            <a:endParaRPr/>
          </a:p>
          <a:p>
            <a:pPr indent="0" lvl="0" marL="0" rtl="0" algn="l">
              <a:lnSpc>
                <a:spcPct val="135714"/>
              </a:lnSpc>
              <a:spcBef>
                <a:spcPts val="0"/>
              </a:spcBef>
              <a:spcAft>
                <a:spcPts val="0"/>
              </a:spcAft>
              <a:buNone/>
            </a:pPr>
            <a:r>
              <a:t/>
            </a:r>
            <a:endParaRPr sz="500"/>
          </a:p>
          <a:p>
            <a:pPr indent="0" lvl="0" marL="0" rtl="0" algn="l">
              <a:lnSpc>
                <a:spcPct val="135714"/>
              </a:lnSpc>
              <a:spcBef>
                <a:spcPts val="0"/>
              </a:spcBef>
              <a:spcAft>
                <a:spcPts val="0"/>
              </a:spcAft>
              <a:buNone/>
            </a:pPr>
            <a:r>
              <a:rPr lang="en"/>
              <a:t>	Testele pentru funcția </a:t>
            </a:r>
            <a:r>
              <a:rPr b="1" lang="en"/>
              <a:t>balanceOf</a:t>
            </a:r>
            <a:r>
              <a:rPr lang="en"/>
              <a:t>:</a:t>
            </a:r>
            <a:endParaRPr/>
          </a:p>
        </p:txBody>
      </p:sp>
      <p:pic>
        <p:nvPicPr>
          <p:cNvPr id="714" name="Google Shape;714;p32"/>
          <p:cNvPicPr preferRelativeResize="0"/>
          <p:nvPr/>
        </p:nvPicPr>
        <p:blipFill>
          <a:blip r:embed="rId3">
            <a:alphaModFix/>
          </a:blip>
          <a:stretch>
            <a:fillRect/>
          </a:stretch>
        </p:blipFill>
        <p:spPr>
          <a:xfrm>
            <a:off x="1524750" y="1067550"/>
            <a:ext cx="6094500" cy="1504200"/>
          </a:xfrm>
          <a:prstGeom prst="roundRect">
            <a:avLst>
              <a:gd fmla="val 6979" name="adj"/>
            </a:avLst>
          </a:prstGeom>
          <a:noFill/>
          <a:ln>
            <a:noFill/>
          </a:ln>
        </p:spPr>
      </p:pic>
      <p:pic>
        <p:nvPicPr>
          <p:cNvPr id="715" name="Google Shape;715;p32"/>
          <p:cNvPicPr preferRelativeResize="0"/>
          <p:nvPr/>
        </p:nvPicPr>
        <p:blipFill>
          <a:blip r:embed="rId4">
            <a:alphaModFix/>
          </a:blip>
          <a:stretch>
            <a:fillRect/>
          </a:stretch>
        </p:blipFill>
        <p:spPr>
          <a:xfrm>
            <a:off x="1433250" y="2850925"/>
            <a:ext cx="6277500" cy="2121900"/>
          </a:xfrm>
          <a:prstGeom prst="roundRect">
            <a:avLst>
              <a:gd fmla="val 4992" name="adj"/>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19" name="Shape 719"/>
        <p:cNvGrpSpPr/>
        <p:nvPr/>
      </p:nvGrpSpPr>
      <p:grpSpPr>
        <a:xfrm>
          <a:off x="0" y="0"/>
          <a:ext cx="0" cy="0"/>
          <a:chOff x="0" y="0"/>
          <a:chExt cx="0" cy="0"/>
        </a:xfrm>
      </p:grpSpPr>
      <p:sp>
        <p:nvSpPr>
          <p:cNvPr id="720" name="Google Shape;720;p33"/>
          <p:cNvSpPr txBox="1"/>
          <p:nvPr>
            <p:ph type="title"/>
          </p:nvPr>
        </p:nvSpPr>
        <p:spPr>
          <a:xfrm>
            <a:off x="720000" y="1682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Teste funcționale pentru contractul ERC20</a:t>
            </a:r>
            <a:endParaRPr/>
          </a:p>
          <a:p>
            <a:pPr indent="0" lvl="0" marL="0" rtl="0" algn="l">
              <a:spcBef>
                <a:spcPts val="0"/>
              </a:spcBef>
              <a:spcAft>
                <a:spcPts val="0"/>
              </a:spcAft>
              <a:buNone/>
            </a:pPr>
            <a:r>
              <a:t/>
            </a:r>
            <a:endParaRPr/>
          </a:p>
        </p:txBody>
      </p:sp>
      <p:sp>
        <p:nvSpPr>
          <p:cNvPr id="721" name="Google Shape;721;p33"/>
          <p:cNvSpPr txBox="1"/>
          <p:nvPr>
            <p:ph idx="1" type="body"/>
          </p:nvPr>
        </p:nvSpPr>
        <p:spPr>
          <a:xfrm>
            <a:off x="626700" y="845300"/>
            <a:ext cx="7890600" cy="3348900"/>
          </a:xfrm>
          <a:prstGeom prst="rect">
            <a:avLst/>
          </a:prstGeom>
        </p:spPr>
        <p:txBody>
          <a:bodyPr anchorCtr="0" anchor="t" bIns="91425" lIns="91425" spcFirstLastPara="1" rIns="91425" wrap="square" tIns="91425">
            <a:noAutofit/>
          </a:bodyPr>
          <a:lstStyle/>
          <a:p>
            <a:pPr indent="457200" lvl="0" marL="0" rtl="0" algn="l">
              <a:lnSpc>
                <a:spcPct val="135714"/>
              </a:lnSpc>
              <a:spcBef>
                <a:spcPts val="0"/>
              </a:spcBef>
              <a:spcAft>
                <a:spcPts val="0"/>
              </a:spcAft>
              <a:buNone/>
            </a:pPr>
            <a:r>
              <a:rPr lang="en"/>
              <a:t>Testele pentru funcția </a:t>
            </a:r>
            <a:r>
              <a:rPr b="1" lang="en"/>
              <a:t>transferFrom</a:t>
            </a:r>
            <a:r>
              <a:rPr lang="en"/>
              <a:t>:</a:t>
            </a:r>
            <a:endParaRPr/>
          </a:p>
          <a:p>
            <a:pPr indent="0" lvl="0" marL="0" rtl="0" algn="l">
              <a:lnSpc>
                <a:spcPct val="135714"/>
              </a:lnSpc>
              <a:spcBef>
                <a:spcPts val="0"/>
              </a:spcBef>
              <a:spcAft>
                <a:spcPts val="0"/>
              </a:spcAft>
              <a:buNone/>
            </a:pPr>
            <a:r>
              <a:rPr lang="en"/>
              <a:t>	</a:t>
            </a:r>
            <a:endParaRPr/>
          </a:p>
          <a:p>
            <a:pPr indent="0" lvl="0" marL="0" rtl="0" algn="l">
              <a:lnSpc>
                <a:spcPct val="135714"/>
              </a:lnSpc>
              <a:spcBef>
                <a:spcPts val="0"/>
              </a:spcBef>
              <a:spcAft>
                <a:spcPts val="0"/>
              </a:spcAft>
              <a:buNone/>
            </a:pPr>
            <a:r>
              <a:t/>
            </a:r>
            <a:endParaRPr/>
          </a:p>
          <a:p>
            <a:pPr indent="0" lvl="0" marL="0" rtl="0" algn="l">
              <a:lnSpc>
                <a:spcPct val="135714"/>
              </a:lnSpc>
              <a:spcBef>
                <a:spcPts val="0"/>
              </a:spcBef>
              <a:spcAft>
                <a:spcPts val="0"/>
              </a:spcAft>
              <a:buNone/>
            </a:pPr>
            <a:r>
              <a:t/>
            </a:r>
            <a:endParaRPr/>
          </a:p>
          <a:p>
            <a:pPr indent="0" lvl="0" marL="0" rtl="0" algn="l">
              <a:lnSpc>
                <a:spcPct val="135714"/>
              </a:lnSpc>
              <a:spcBef>
                <a:spcPts val="0"/>
              </a:spcBef>
              <a:spcAft>
                <a:spcPts val="0"/>
              </a:spcAft>
              <a:buNone/>
            </a:pPr>
            <a:r>
              <a:t/>
            </a:r>
            <a:endParaRPr/>
          </a:p>
          <a:p>
            <a:pPr indent="0" lvl="0" marL="0" rtl="0" algn="l">
              <a:lnSpc>
                <a:spcPct val="135714"/>
              </a:lnSpc>
              <a:spcBef>
                <a:spcPts val="0"/>
              </a:spcBef>
              <a:spcAft>
                <a:spcPts val="0"/>
              </a:spcAft>
              <a:buNone/>
            </a:pPr>
            <a:r>
              <a:t/>
            </a:r>
            <a:endParaRPr/>
          </a:p>
          <a:p>
            <a:pPr indent="0" lvl="0" marL="0" rtl="0" algn="l">
              <a:lnSpc>
                <a:spcPct val="135714"/>
              </a:lnSpc>
              <a:spcBef>
                <a:spcPts val="0"/>
              </a:spcBef>
              <a:spcAft>
                <a:spcPts val="0"/>
              </a:spcAft>
              <a:buNone/>
            </a:pPr>
            <a:r>
              <a:t/>
            </a:r>
            <a:endParaRPr/>
          </a:p>
        </p:txBody>
      </p:sp>
      <p:pic>
        <p:nvPicPr>
          <p:cNvPr id="722" name="Google Shape;722;p33"/>
          <p:cNvPicPr preferRelativeResize="0"/>
          <p:nvPr/>
        </p:nvPicPr>
        <p:blipFill>
          <a:blip r:embed="rId3">
            <a:alphaModFix/>
          </a:blip>
          <a:stretch>
            <a:fillRect/>
          </a:stretch>
        </p:blipFill>
        <p:spPr>
          <a:xfrm>
            <a:off x="1083063" y="1332600"/>
            <a:ext cx="6978000" cy="3188700"/>
          </a:xfrm>
          <a:prstGeom prst="roundRect">
            <a:avLst>
              <a:gd fmla="val 4783" name="adj"/>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