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66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33D7A3-155B-490D-87D2-CCA145C944FF}">
          <p14:sldIdLst>
            <p14:sldId id="256"/>
            <p14:sldId id="258"/>
            <p14:sldId id="259"/>
          </p14:sldIdLst>
        </p14:section>
        <p14:section name="Working with code" id="{6AC63308-594B-4CB7-9DB1-B651B6C0ECDF}">
          <p14:sldIdLst>
            <p14:sldId id="260"/>
            <p14:sldId id="261"/>
            <p14:sldId id="262"/>
            <p14:sldId id="271"/>
            <p14:sldId id="263"/>
            <p14:sldId id="264"/>
            <p14:sldId id="266"/>
          </p14:sldIdLst>
        </p14:section>
        <p14:section name="Project Management" id="{3DD8F37A-2E22-45F2-AD10-CACFB32B1D57}">
          <p14:sldIdLst>
            <p14:sldId id="267"/>
          </p14:sldIdLst>
        </p14:section>
        <p14:section name="Summary" id="{04079F18-468D-4B1B-990C-10434D7423A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C3A-3C7D-498F-B74E-B83644E51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FC1E-482F-41D0-B009-AD60583A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1DF2-90DB-4B4F-B7E5-BFF4633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894B-045A-43E8-8A31-56F14E02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12972-6F08-4630-940A-62B3E9DF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CA5A-80B1-4ACB-8D2A-4C32A972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9F2A-53D9-4F69-9C0E-C014D64D1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D38F-A189-4B12-B775-B85BE3AB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5A53-8D25-4457-B6AB-384CF83C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EFB5-E332-4391-BD63-4B45EFF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4C663-7447-4A3D-9DC2-B69ECED7F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22A4F-6791-45A4-B213-1B4A878D9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907E-2BE0-464A-AD29-4E8E5E39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1C64-4B9D-4BCB-BB2A-17641ACF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7FDE-12EE-4263-AAC1-F55A4C9A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0D52-E02F-4174-972F-AE94E99C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E976-40AF-4258-83CF-E70EA65D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7C19-BA9C-458D-88A2-20B76C6A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183C-14DC-465D-8A49-2482BF3E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5BD15-3ECF-4C3C-B666-C85E65A9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0E33-F736-4095-93FA-9C17D5A1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E7F2-D95F-4240-B3EA-E8EDC134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CDCC-5DF8-4E25-B1C4-5E91D72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42D4-BC47-48E3-97CE-630C5819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8BCC-345B-493D-85AE-24200CE5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958D-D50A-4EB0-935A-1127F3F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FBA9-EC58-4AB1-9CC8-98AB5F6D3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35B56-B6FF-4B41-B815-8A643EDA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D109B-76D9-4742-8557-B18C6926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6AF21-C51A-4E2A-8547-5C831E3B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D4DC9-4CCD-42EF-B5AC-FAC46AAA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997-0F78-406C-A52B-B754F91E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9349E-EA80-4A78-8076-B1FF761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865F2-53BC-4DD7-BDE0-79446889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9E89A-69C4-4D0F-A637-0B0ED1F96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3CE19-0DE7-45E3-BC59-4D54DCCE1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5DB36-1138-47BF-9E95-4B6D3725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FD590-DFD8-4593-A3A8-AEBCEC6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47228-3D46-49D9-B27B-678D5411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6E9C-7719-4CE2-8B4C-A6F658D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AE53A-012A-4025-BC66-3B038A8E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23E3D-1802-4E05-BF7A-4C6B35F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11C03-687C-46AC-AEFA-AC41629C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E7708-28DA-45E0-BB86-C8080171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73811-1945-467F-B5FF-6C51ABDF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F69A-0076-4828-B041-CEC3894A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0B68-58EA-45DC-84D1-228082EA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E3A1-7315-437B-929A-FFFB73769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A6F9C-64DE-4DF1-82C2-D5EC0DF40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02978-80A8-4528-A1E2-A058B97C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A0165-ED4A-4EFA-BAD8-E37F7D5D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483AB-C817-4409-8ADD-C3C8E5C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4181-A995-4896-9883-A76EF2CE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18E85-8E0A-426F-A4A0-1AD24B766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7EF6E-D201-49D0-9153-7483F264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0A2A-1F43-4C2B-BD33-C409BA6A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95E83-7D4D-4544-9E7C-1026B356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BCA78-FDE3-4441-ABF5-9338C7A9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CE8E0-D771-4E7D-99C2-DB096DD3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F41E-E918-435C-9024-191CCA33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BFC3-AAF9-4B0B-80CA-E6DA794C4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C382-426A-4FE8-AE02-FCD4060D601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0020-33F5-4646-AA07-10A2FDC1C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D419-EF8E-441F-8A2C-DB0976FA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18A0-3BE1-4EFA-ADFC-44A7BC22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-scm.com/docs/git-push#git-push--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41AE4-8F22-4312-BD79-471B28199D7F}"/>
              </a:ext>
            </a:extLst>
          </p:cNvPr>
          <p:cNvSpPr txBox="1"/>
          <p:nvPr/>
        </p:nvSpPr>
        <p:spPr>
          <a:xfrm>
            <a:off x="0" y="37980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ACCED99-D93F-4E27-B813-CF067EF3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73" y="1659316"/>
            <a:ext cx="6741653" cy="35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9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69528-7356-4E52-9A1F-AC499685FA59}"/>
              </a:ext>
            </a:extLst>
          </p:cNvPr>
          <p:cNvSpPr txBox="1"/>
          <p:nvPr/>
        </p:nvSpPr>
        <p:spPr>
          <a:xfrm>
            <a:off x="1" y="58477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Merging Pull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A197-0405-43ED-BCA2-33C85FA43AB2}"/>
              </a:ext>
            </a:extLst>
          </p:cNvPr>
          <p:cNvSpPr txBox="1"/>
          <p:nvPr/>
        </p:nvSpPr>
        <p:spPr>
          <a:xfrm>
            <a:off x="0" y="1620808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Under the repository, click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Pull requests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Find the pull request to merge and click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Merge pull request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There are several options for merging; see https://help.github.com/articles/merging-a-pull-request/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EFBEF-5631-4319-91E7-6AF253B92722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ED254B-F364-43F8-A62A-8AAD37FB7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69528-7356-4E52-9A1F-AC499685FA59}"/>
              </a:ext>
            </a:extLst>
          </p:cNvPr>
          <p:cNvSpPr txBox="1"/>
          <p:nvPr/>
        </p:nvSpPr>
        <p:spPr>
          <a:xfrm>
            <a:off x="1" y="58477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Project Management and Collaboration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A197-0405-43ED-BCA2-33C85FA43AB2}"/>
              </a:ext>
            </a:extLst>
          </p:cNvPr>
          <p:cNvSpPr txBox="1"/>
          <p:nvPr/>
        </p:nvSpPr>
        <p:spPr>
          <a:xfrm>
            <a:off x="0" y="162080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Projects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Creating projects to group major feature changes.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Issues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Using Kanban board to track issues and move through workflow.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Wiki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Documentation and FAQ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30B8A-A66C-4317-A1DB-7AF53094527B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15B636-68A2-4D24-B35C-514FD49B1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A7EDB0-2CF5-4546-AD1B-4AE81D2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AE09-E26A-4C51-8487-3921A9CF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17" y="148972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GitHub boot camp: 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https://help.github.com/categories/bootcamp/ 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GitHub introductory guide: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https://guides.github.com/introduction/flow/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GitHub collaborating: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https://help.github.com/categories/collaborating-with-issues-and-pull-requests/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GitHub cheat sheet: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https://education.github.com/git-cheat-sheet-education.pdf</a:t>
            </a:r>
          </a:p>
          <a:p>
            <a:pPr lvl="1"/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41AE4-8F22-4312-BD79-471B28199D7F}"/>
              </a:ext>
            </a:extLst>
          </p:cNvPr>
          <p:cNvSpPr txBox="1"/>
          <p:nvPr/>
        </p:nvSpPr>
        <p:spPr>
          <a:xfrm>
            <a:off x="0" y="43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GitHub?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2671D-4C5A-4382-A417-E8C5D0063DB8}"/>
              </a:ext>
            </a:extLst>
          </p:cNvPr>
          <p:cNvSpPr txBox="1"/>
          <p:nvPr/>
        </p:nvSpPr>
        <p:spPr>
          <a:xfrm>
            <a:off x="1147666" y="1419837"/>
            <a:ext cx="1009261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At its core, GitHub is a distributed version control system (DVCS).</a:t>
            </a:r>
            <a:b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Allows users to work on changes/features locally via the code repositories.</a:t>
            </a:r>
            <a:b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Changes are not finalized until they’re committed and pushed to a remote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Tools for collaboration and project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CA9463-C841-4DA0-A913-D6221EF9757E}"/>
              </a:ext>
            </a:extLst>
          </p:cNvPr>
          <p:cNvSpPr txBox="1"/>
          <p:nvPr/>
        </p:nvSpPr>
        <p:spPr>
          <a:xfrm>
            <a:off x="0" y="6904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 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92341-2838-4722-80C5-A9D8AC235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1562100"/>
            <a:ext cx="96774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68F33-8821-4403-A16C-6FF3148E8199}"/>
              </a:ext>
            </a:extLst>
          </p:cNvPr>
          <p:cNvSpPr txBox="1"/>
          <p:nvPr/>
        </p:nvSpPr>
        <p:spPr>
          <a:xfrm>
            <a:off x="5100506" y="5295900"/>
            <a:ext cx="618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https://guides.github.com/pdfs/githubflow-online.pdf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B0D23-44CE-4DD1-8F6C-2297B230267D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5B958-A352-406A-B9D9-6D0A5A413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CA9463-C841-4DA0-A913-D6221EF9757E}"/>
              </a:ext>
            </a:extLst>
          </p:cNvPr>
          <p:cNvSpPr txBox="1"/>
          <p:nvPr/>
        </p:nvSpPr>
        <p:spPr>
          <a:xfrm>
            <a:off x="0" y="6904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Creating a branch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69528-7356-4E52-9A1F-AC499685FA59}"/>
              </a:ext>
            </a:extLst>
          </p:cNvPr>
          <p:cNvSpPr txBox="1"/>
          <p:nvPr/>
        </p:nvSpPr>
        <p:spPr>
          <a:xfrm>
            <a:off x="1240970" y="1838131"/>
            <a:ext cx="109510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When collaborating on remote repository, begin by forking the current repository.</a:t>
            </a:r>
          </a:p>
          <a:p>
            <a:pPr lvl="1"/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This will create a copy of the current repository into the local user’s account.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From here, clone the repository using the link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clone &lt;</a:t>
            </a:r>
            <a:r>
              <a:rPr lang="en-US" sz="2800" u="sng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clone_url</a:t>
            </a:r>
            <a:r>
              <a:rPr lang="en-US" sz="28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B3D92-188B-4BA9-AFA2-5D168D6A4C57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7BB6-08C7-4993-B5C8-C1F662F4F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  <p:pic>
        <p:nvPicPr>
          <p:cNvPr id="2050" name="Picture 2" descr="Fork button">
            <a:extLst>
              <a:ext uri="{FF2B5EF4-FFF2-40B4-BE49-F238E27FC236}">
                <a16:creationId xmlns:a16="http://schemas.microsoft.com/office/drawing/2014/main" id="{048AF0A6-8FF5-45E0-B1AE-DD579D277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05" y="2749315"/>
            <a:ext cx="3065593" cy="41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one or download button">
            <a:extLst>
              <a:ext uri="{FF2B5EF4-FFF2-40B4-BE49-F238E27FC236}">
                <a16:creationId xmlns:a16="http://schemas.microsoft.com/office/drawing/2014/main" id="{9601E8FF-2F33-438A-A402-D4E1F048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05" y="4635134"/>
            <a:ext cx="2505075" cy="41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77DB9B-9315-44C5-9D6D-D5BF453153A3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85369C-E2C1-48F7-9BC8-DD7ABE055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D42F496-8FED-4529-B408-36C02B3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Feature enhancements or bug fixes to the branch</a:t>
            </a:r>
            <a:endParaRPr lang="en-US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35FEA9-4F2A-42B1-86B8-98270BFF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Make any code changes locally.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To begin tracking new or modified files, execute:</a:t>
            </a:r>
          </a:p>
          <a:p>
            <a:pPr lvl="2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cd &lt;</a:t>
            </a:r>
            <a:r>
              <a:rPr lang="en-US" u="sng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Repository_Folder</a:t>
            </a:r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: the parent directory will have folder named “.git”</a:t>
            </a:r>
            <a:endParaRPr lang="en-US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2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add &lt;filename&gt;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’ : track individual file changes.</a:t>
            </a:r>
          </a:p>
          <a:p>
            <a:pPr lvl="2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add .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: track all files that have been changed.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When changes are ready to be staged, commit!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Committing will stage your current changes (i.e., tracked files).</a:t>
            </a:r>
          </a:p>
          <a:p>
            <a:pPr lvl="2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commit –m “&lt;Useful message to identify changes like Issue#”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2"/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38CCA-5286-407C-A54A-6012CA208572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AE791D-27F0-418C-959E-900B62A28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6AB94F1-74B3-4BB6-8FF6-6AD543AA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Keeping the fork in-sync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7A76029-E9EE-4A54-84A3-80DF1CEF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17" y="142440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Create an upstream repository for syncing changes from the collaboration repository to your repository.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remote add upstream &lt;</a:t>
            </a:r>
            <a:r>
              <a:rPr lang="en-US" u="sng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original_repository</a:t>
            </a:r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‘git remote add upstream https://github.com/CottonTechnologyAllicance/Recap’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Verify upstream	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remote -v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Get the latest changes from the upstream repository.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fetch upstream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Be sure local branch is checked out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checkout master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Merge the upstream changes with the local branch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merge upstream/master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: (and hope for no conflicts!)</a:t>
            </a:r>
            <a:endParaRPr lang="en-US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A7EDB0-2CF5-4546-AD1B-4AE81D2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File change lifecycle</a:t>
            </a:r>
          </a:p>
        </p:txBody>
      </p:sp>
      <p:pic>
        <p:nvPicPr>
          <p:cNvPr id="3076" name="Picture 4" descr="https://git-scm.com/figures/18333fig0201-tn.png">
            <a:extLst>
              <a:ext uri="{FF2B5EF4-FFF2-40B4-BE49-F238E27FC236}">
                <a16:creationId xmlns:a16="http://schemas.microsoft.com/office/drawing/2014/main" id="{E0FB5A67-A77D-4A87-A3F3-D631A4FE4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28" y="1690688"/>
            <a:ext cx="6139543" cy="334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93F58A-9BE7-4306-85A0-E5852AF48BE7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C88440-D15C-418C-BAF7-E4E7C3765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69528-7356-4E52-9A1F-AC499685FA59}"/>
              </a:ext>
            </a:extLst>
          </p:cNvPr>
          <p:cNvSpPr txBox="1"/>
          <p:nvPr/>
        </p:nvSpPr>
        <p:spPr>
          <a:xfrm>
            <a:off x="0" y="6415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Pushing</a:t>
            </a:r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A197-0405-43ED-BCA2-33C85FA43AB2}"/>
              </a:ext>
            </a:extLst>
          </p:cNvPr>
          <p:cNvSpPr txBox="1"/>
          <p:nvPr/>
        </p:nvSpPr>
        <p:spPr>
          <a:xfrm>
            <a:off x="0" y="1818067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Pushing changes from you local repository to the forked repository on GitHub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push -u &lt;remote&gt; &lt;branch&gt;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(for example, git push –u origin master)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The “-u” argument allows the user to do argument-less </a:t>
            </a:r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pull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after a </a:t>
            </a:r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git push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(*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hlinkClick r:id="rId4"/>
              </a:rPr>
              <a:t>reference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).</a:t>
            </a:r>
            <a:endParaRPr lang="en-US" sz="2800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EE574-0298-4B5E-B3A8-C8654A2AB96E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969E7-03A0-4504-89CF-496D3CCF6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C00000"/>
            </a:gs>
            <a:gs pos="85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06FC3-F1FE-4B9B-9FD5-85E59B8C2AB2}"/>
              </a:ext>
            </a:extLst>
          </p:cNvPr>
          <p:cNvSpPr/>
          <p:nvPr/>
        </p:nvSpPr>
        <p:spPr>
          <a:xfrm>
            <a:off x="0" y="6167534"/>
            <a:ext cx="12192000" cy="69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03189-45B1-4E53-9F0B-DC491EEA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0" y="6279502"/>
            <a:ext cx="1476375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69528-7356-4E52-9A1F-AC499685FA59}"/>
              </a:ext>
            </a:extLst>
          </p:cNvPr>
          <p:cNvSpPr txBox="1"/>
          <p:nvPr/>
        </p:nvSpPr>
        <p:spPr>
          <a:xfrm>
            <a:off x="1" y="58477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Pull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A197-0405-43ED-BCA2-33C85FA43AB2}"/>
              </a:ext>
            </a:extLst>
          </p:cNvPr>
          <p:cNvSpPr txBox="1"/>
          <p:nvPr/>
        </p:nvSpPr>
        <p:spPr>
          <a:xfrm>
            <a:off x="-1" y="1815883"/>
            <a:ext cx="13671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Go to the original repository: https://github.com/&lt;username_organiztion&gt;/&lt;repository&gt;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Ex: https://github.com/CottonTechnologyAlliance/Recap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Click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New Pull Request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Click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Compare Across Forks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to review proposed changes.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Click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Create Pull Request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to submit.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7BBD8-7FE5-4A6B-BD2D-3360A2C42644}"/>
              </a:ext>
            </a:extLst>
          </p:cNvPr>
          <p:cNvSpPr txBox="1"/>
          <p:nvPr/>
        </p:nvSpPr>
        <p:spPr>
          <a:xfrm>
            <a:off x="485250" y="-23006"/>
            <a:ext cx="3349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8FF0A-F01E-450D-AF41-FCF525A61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" y="135294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AFF35-30F2-4F68-AE27-8D81E7A55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02" y="3154711"/>
            <a:ext cx="1157417" cy="4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6CE390A-324D-4A1A-81AF-D1CC64A930E4}" vid="{E2112871-9DC5-4B2F-AD2A-10A47308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485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Feature enhancements or bug fixes to the branch</vt:lpstr>
      <vt:lpstr>Keeping the fork in-sync</vt:lpstr>
      <vt:lpstr>File change lifecycle</vt:lpstr>
      <vt:lpstr>PowerPoint Presentation</vt:lpstr>
      <vt:lpstr>PowerPoint Presentation</vt:lpstr>
      <vt:lpstr>PowerPoint Presentation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Sutton</dc:creator>
  <cp:lastModifiedBy>Tim Thornton</cp:lastModifiedBy>
  <cp:revision>81</cp:revision>
  <dcterms:created xsi:type="dcterms:W3CDTF">2018-06-22T18:13:25Z</dcterms:created>
  <dcterms:modified xsi:type="dcterms:W3CDTF">2018-06-26T02:48:11Z</dcterms:modified>
</cp:coreProperties>
</file>