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2" r:id="rId3"/>
    <p:sldId id="258" r:id="rId4"/>
    <p:sldId id="259" r:id="rId5"/>
    <p:sldId id="257" r:id="rId6"/>
    <p:sldId id="260" r:id="rId7"/>
    <p:sldId id="261" r:id="rId8"/>
    <p:sldId id="267" r:id="rId9"/>
    <p:sldId id="268" r:id="rId10"/>
    <p:sldId id="264" r:id="rId11"/>
    <p:sldId id="263" r:id="rId12"/>
    <p:sldId id="265" r:id="rId13"/>
    <p:sldId id="266" r:id="rId14"/>
    <p:sldId id="269" r:id="rId15"/>
    <p:sldId id="273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03-Jun-22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03-Jun-22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03-Jun-22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03-Jun-22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03-Jun-22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03-Jun-22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03-Jun-22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03-Jun-22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03-Jun-22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03-Jun-22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03-Jun-22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03-Jun-22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03-Jun-22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03-Jun-22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03-Jun-22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03-Jun-22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03-Jun-22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03-Jun-22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specifics-on-css-specificity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elements.asp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HTML/Element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2DEB2-1A99-3796-E97E-F20E9D8E31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HTML &amp; CSS basics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AB43BA-BE79-03F8-0477-A8B6661568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HTML &amp; CSS Course – Chapter 1</a:t>
            </a:r>
          </a:p>
        </p:txBody>
      </p:sp>
    </p:spTree>
    <p:extLst>
      <p:ext uri="{BB962C8B-B14F-4D97-AF65-F5344CB8AC3E}">
        <p14:creationId xmlns:p14="http://schemas.microsoft.com/office/powerpoint/2010/main" val="1917169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290B6-926F-F683-B69D-45B30BD0A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What’s CSS?</a:t>
            </a:r>
          </a:p>
        </p:txBody>
      </p:sp>
    </p:spTree>
    <p:extLst>
      <p:ext uri="{BB962C8B-B14F-4D97-AF65-F5344CB8AC3E}">
        <p14:creationId xmlns:p14="http://schemas.microsoft.com/office/powerpoint/2010/main" val="4138697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SS syntax.001 - Department of Product">
            <a:extLst>
              <a:ext uri="{FF2B5EF4-FFF2-40B4-BE49-F238E27FC236}">
                <a16:creationId xmlns:a16="http://schemas.microsoft.com/office/drawing/2014/main" id="{B86CEDD5-F42F-7D3B-55B3-D1EC8DF5CB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789" y="1399381"/>
            <a:ext cx="7216421" cy="405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850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23D4F-1B3D-5CAF-FBE6-108E3B216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CSS Properties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454AC3-5022-345E-F43F-298A71B2E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426" y="2105025"/>
            <a:ext cx="85725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6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92638-9E9B-2028-F308-BE73E038D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CSS order and overwriting</a:t>
            </a:r>
          </a:p>
        </p:txBody>
      </p:sp>
      <p:pic>
        <p:nvPicPr>
          <p:cNvPr id="5122" name="Picture 2" descr="html - &quot;@media only screen and ()&quot; css not overwriting - Stack Overflow">
            <a:extLst>
              <a:ext uri="{FF2B5EF4-FFF2-40B4-BE49-F238E27FC236}">
                <a16:creationId xmlns:a16="http://schemas.microsoft.com/office/drawing/2014/main" id="{C2876B07-8BDA-15E9-941B-7789E492D5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437" y="2224914"/>
            <a:ext cx="4240477" cy="240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09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91B5D-670E-CF82-2CE4-8BA65060E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vs. ID</a:t>
            </a:r>
          </a:p>
        </p:txBody>
      </p:sp>
      <p:pic>
        <p:nvPicPr>
          <p:cNvPr id="1026" name="Picture 2" descr="Multiple Class / ID and Class Selectors | CSS-Tricks - CSS-Tricks">
            <a:extLst>
              <a:ext uri="{FF2B5EF4-FFF2-40B4-BE49-F238E27FC236}">
                <a16:creationId xmlns:a16="http://schemas.microsoft.com/office/drawing/2014/main" id="{829FD928-6EBA-0010-9A55-6017A0FBEB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612" y="2856706"/>
            <a:ext cx="542925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524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91B5D-670E-CF82-2CE4-8BA65060E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vs. ID</a:t>
            </a:r>
          </a:p>
        </p:txBody>
      </p:sp>
      <p:pic>
        <p:nvPicPr>
          <p:cNvPr id="4100" name="Picture 4" descr="Difference Between id and class in CSS - Pediaa.Com">
            <a:extLst>
              <a:ext uri="{FF2B5EF4-FFF2-40B4-BE49-F238E27FC236}">
                <a16:creationId xmlns:a16="http://schemas.microsoft.com/office/drawing/2014/main" id="{3B620692-3657-A1D6-60DE-CB2E403299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434" y="1731963"/>
            <a:ext cx="5107606" cy="405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38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A1F7B-0DE6-5D77-119E-34E52A746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Specificity</a:t>
            </a:r>
          </a:p>
        </p:txBody>
      </p:sp>
      <p:pic>
        <p:nvPicPr>
          <p:cNvPr id="2060" name="Picture 12" descr="CSS Inheritance and Specificity | Your First Website: Landing Page">
            <a:extLst>
              <a:ext uri="{FF2B5EF4-FFF2-40B4-BE49-F238E27FC236}">
                <a16:creationId xmlns:a16="http://schemas.microsoft.com/office/drawing/2014/main" id="{CA5347AE-7172-8A30-A3F7-F1C3DE678C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804" y="1731963"/>
            <a:ext cx="5772866" cy="405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F93B937-DD84-C6E5-E421-BEFCF226C7C2}"/>
              </a:ext>
            </a:extLst>
          </p:cNvPr>
          <p:cNvSpPr txBox="1"/>
          <p:nvPr/>
        </p:nvSpPr>
        <p:spPr>
          <a:xfrm>
            <a:off x="2343485" y="5943113"/>
            <a:ext cx="74943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https://css-tricks.com/specifics-on-css-specificity/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83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A1F7B-0DE6-5D77-119E-34E52A746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Specificity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439A84A-8D5F-5E92-AB9F-31C1E0DB6A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612" y="2113756"/>
            <a:ext cx="5429250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6549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A67FD-FFDA-7DD3-2872-AEB3246E0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950501"/>
            <a:ext cx="10353762" cy="295699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HTML Tags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HTML Semantics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CSS syntax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CSS properties -background, colors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CSS order of applying and overwriting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676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290B6-926F-F683-B69D-45B30BD0A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What's HTML?</a:t>
            </a:r>
          </a:p>
        </p:txBody>
      </p:sp>
    </p:spTree>
    <p:extLst>
      <p:ext uri="{BB962C8B-B14F-4D97-AF65-F5344CB8AC3E}">
        <p14:creationId xmlns:p14="http://schemas.microsoft.com/office/powerpoint/2010/main" val="988523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riting Semantic HTML - DEV Community">
            <a:extLst>
              <a:ext uri="{FF2B5EF4-FFF2-40B4-BE49-F238E27FC236}">
                <a16:creationId xmlns:a16="http://schemas.microsoft.com/office/drawing/2014/main" id="{731B0D04-9BEA-0C04-0108-802FD1E07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325" y="0"/>
            <a:ext cx="62277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525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3A689-899B-AC0E-9581-90A47183C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/>
                <a:latin typeface="Segoe UI" panose="020B0502040204020203" pitchFamily="34" charset="0"/>
              </a:rPr>
              <a:t>HTML Tags - Syntax</a:t>
            </a:r>
            <a:endParaRPr lang="en-US" dirty="0"/>
          </a:p>
        </p:txBody>
      </p:sp>
      <p:pic>
        <p:nvPicPr>
          <p:cNvPr id="1028" name="Picture 4" descr="html closing tag - Online Discount Shop for Electronics, Apparel, Toys,  Books, Games, Computers, Shoes, Jewelry, Watches, Baby Products, Sports &amp;  Outdoors, Office Products, Bed &amp; Bath, Furniture, Tools, Hardware,  Automotive Parts,">
            <a:extLst>
              <a:ext uri="{FF2B5EF4-FFF2-40B4-BE49-F238E27FC236}">
                <a16:creationId xmlns:a16="http://schemas.microsoft.com/office/drawing/2014/main" id="{E9880EA8-2BC4-FC73-144A-F6739C4B8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882" y="2655386"/>
            <a:ext cx="4473882" cy="2626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troducing HTML Elements">
            <a:extLst>
              <a:ext uri="{FF2B5EF4-FFF2-40B4-BE49-F238E27FC236}">
                <a16:creationId xmlns:a16="http://schemas.microsoft.com/office/drawing/2014/main" id="{A3174E20-EEC1-4BB4-D97D-94230F91F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237" y="2655386"/>
            <a:ext cx="4153201" cy="2626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459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ML syntax • Code The Web">
            <a:extLst>
              <a:ext uri="{FF2B5EF4-FFF2-40B4-BE49-F238E27FC236}">
                <a16:creationId xmlns:a16="http://schemas.microsoft.com/office/drawing/2014/main" id="{65418513-9BE6-FBEF-4763-16544D4BC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276" y="2076450"/>
            <a:ext cx="94488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751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4E9A5-5142-9330-FCA6-59F0A0B82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HTML Tags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B5AA5A7-D5C4-3A32-08A8-22F44A3C7E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4987" y="2437606"/>
            <a:ext cx="8572500" cy="264795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C2F1CE-10A6-F696-87D2-D184DAF56166}"/>
              </a:ext>
            </a:extLst>
          </p:cNvPr>
          <p:cNvSpPr txBox="1"/>
          <p:nvPr/>
        </p:nvSpPr>
        <p:spPr>
          <a:xfrm>
            <a:off x="3350756" y="6063734"/>
            <a:ext cx="5479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https://www.w3schools.com/html/html_elements.asp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341FB1-965E-01F3-0018-0946E81C4CDB}"/>
              </a:ext>
            </a:extLst>
          </p:cNvPr>
          <p:cNvSpPr txBox="1"/>
          <p:nvPr/>
        </p:nvSpPr>
        <p:spPr>
          <a:xfrm>
            <a:off x="2767197" y="5424545"/>
            <a:ext cx="6646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https://developer.mozilla.org/en-US/docs/Web/HTML/Element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869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07F5C-80DB-7061-5D85-D1024F067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Semantics</a:t>
            </a:r>
          </a:p>
        </p:txBody>
      </p:sp>
      <p:pic>
        <p:nvPicPr>
          <p:cNvPr id="6146" name="Picture 2" descr="Why using semantic markup is important in web design and development">
            <a:extLst>
              <a:ext uri="{FF2B5EF4-FFF2-40B4-BE49-F238E27FC236}">
                <a16:creationId xmlns:a16="http://schemas.microsoft.com/office/drawing/2014/main" id="{A5251C8F-8204-9952-114C-DF1C31DF5A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330" y="2189163"/>
            <a:ext cx="6958692" cy="405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28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6FF47-0BF6-63FE-E755-A7EE44505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Why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301D4-2FD4-E827-52D5-B9B2DA03B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Reading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Browsers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Page readers (accessibility)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Crawlers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SEO</a:t>
            </a:r>
            <a:endParaRPr lang="bg-BG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Browser functionalities – validations, submission, styles, etc.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DX - Usability and support</a:t>
            </a:r>
            <a:endParaRPr lang="bg-BG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276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33</TotalTime>
  <Words>127</Words>
  <Application>Microsoft Office PowerPoint</Application>
  <PresentationFormat>Widescreen</PresentationFormat>
  <Paragraphs>29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Calisto MT</vt:lpstr>
      <vt:lpstr>Segoe UI</vt:lpstr>
      <vt:lpstr>Wingdings 2</vt:lpstr>
      <vt:lpstr>Slate</vt:lpstr>
      <vt:lpstr>HTML &amp; CSS basics</vt:lpstr>
      <vt:lpstr>PowerPoint Presentation</vt:lpstr>
      <vt:lpstr>What's HTML?</vt:lpstr>
      <vt:lpstr>PowerPoint Presentation</vt:lpstr>
      <vt:lpstr>HTML Tags - Syntax</vt:lpstr>
      <vt:lpstr>PowerPoint Presentation</vt:lpstr>
      <vt:lpstr>HTML Tags</vt:lpstr>
      <vt:lpstr>HTML Semantics</vt:lpstr>
      <vt:lpstr>Why care?</vt:lpstr>
      <vt:lpstr>What’s CSS?</vt:lpstr>
      <vt:lpstr>PowerPoint Presentation</vt:lpstr>
      <vt:lpstr>CSS Properties</vt:lpstr>
      <vt:lpstr>CSS order and overwriting</vt:lpstr>
      <vt:lpstr>Class vs. ID</vt:lpstr>
      <vt:lpstr>Class vs. ID</vt:lpstr>
      <vt:lpstr>Specificity</vt:lpstr>
      <vt:lpstr>Specificity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&amp; CSS basics</dc:title>
  <dc:creator>Simeon Petrov</dc:creator>
  <cp:lastModifiedBy>Simeon Petrov</cp:lastModifiedBy>
  <cp:revision>7</cp:revision>
  <dcterms:created xsi:type="dcterms:W3CDTF">2022-06-02T11:03:24Z</dcterms:created>
  <dcterms:modified xsi:type="dcterms:W3CDTF">2022-06-03T12:09:17Z</dcterms:modified>
</cp:coreProperties>
</file>