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@font-face#synta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CSS/font-family" TargetMode="External"/><Relationship Id="rId4" Type="http://schemas.openxmlformats.org/officeDocument/2006/relationships/hyperlink" Target="https://www.w3schools.com/css/css_fon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7D19-3F42-7223-2AF9-187CED1BF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7FD2C-0E70-6B74-FC7D-0F9E5F29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EAA3-BA27-4674-839E-600B13BC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Web Safe Fonts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41364-3D76-4CD7-F0E8-1CA9BB84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20" y="2070071"/>
            <a:ext cx="3133725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DBB93-E62B-0511-EB1A-3ABDCD05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293" y="2879390"/>
            <a:ext cx="61531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7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9783-5662-00D0-9A34-A5844F6E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&amp; Google Fonts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2F780-3B59-1CC0-153A-89C4C26EE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438" y="2381250"/>
            <a:ext cx="9134475" cy="2095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A7E848-72D4-DBA9-DAB1-EE75D07C5E30}"/>
              </a:ext>
            </a:extLst>
          </p:cNvPr>
          <p:cNvSpPr txBox="1"/>
          <p:nvPr/>
        </p:nvSpPr>
        <p:spPr>
          <a:xfrm>
            <a:off x="2392179" y="5093284"/>
            <a:ext cx="739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https://developer.mozilla.org/en-US/docs/Web/CSS/@font-face#syntax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6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84E6-9FED-29E6-D88C-64ED4376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C517D-5AAC-F0E5-1F04-C3373163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38" y="1797166"/>
            <a:ext cx="74580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4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CDB3-30D8-301C-B33F-69B8E00E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C201-D580-6715-DDEF-CC3A28B2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25794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Text-decoration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Line-height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14832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F353-69B8-C219-C952-9BEA9715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CSS</a:t>
            </a:r>
          </a:p>
        </p:txBody>
      </p:sp>
      <p:pic>
        <p:nvPicPr>
          <p:cNvPr id="2050" name="Picture 2" descr="CSS Font-Size: em vs. px vs. pt vs. percent / Kyle Schaeffer">
            <a:extLst>
              <a:ext uri="{FF2B5EF4-FFF2-40B4-BE49-F238E27FC236}">
                <a16:creationId xmlns:a16="http://schemas.microsoft.com/office/drawing/2014/main" id="{CFA79FC7-5E1F-BB56-0807-91ECB99F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07" y="2745174"/>
            <a:ext cx="7458338" cy="198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27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C29A-9F09-0492-BD10-B8F30EEC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E35D-56B2-0056-A3EA-E754BE95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34" y="2073107"/>
            <a:ext cx="11053483" cy="4058751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Quick overview: Specificity &amp; IDs &amp; classes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Working with text – fonts, loading, using</a:t>
            </a:r>
            <a:endParaRPr lang="en-US" sz="3200" b="0" dirty="0">
              <a:solidFill>
                <a:srgbClr val="6796E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Inline &amp; block elements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Basic properties – width, height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Units in CSS – PX, EM, REM, %, PT, VH, VW</a:t>
            </a:r>
          </a:p>
        </p:txBody>
      </p:sp>
    </p:spTree>
    <p:extLst>
      <p:ext uri="{BB962C8B-B14F-4D97-AF65-F5344CB8AC3E}">
        <p14:creationId xmlns:p14="http://schemas.microsoft.com/office/powerpoint/2010/main" val="10303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AAC1-626F-4567-F5EF-622FCEE3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CSS Selectors &amp; Specificity QUIZ</a:t>
            </a:r>
          </a:p>
        </p:txBody>
      </p:sp>
    </p:spTree>
    <p:extLst>
      <p:ext uri="{BB962C8B-B14F-4D97-AF65-F5344CB8AC3E}">
        <p14:creationId xmlns:p14="http://schemas.microsoft.com/office/powerpoint/2010/main" val="82339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D2D3FD-8338-F33A-EA47-FF76FBEA7FCB}"/>
              </a:ext>
            </a:extLst>
          </p:cNvPr>
          <p:cNvSpPr txBox="1"/>
          <p:nvPr/>
        </p:nvSpPr>
        <p:spPr>
          <a:xfrm>
            <a:off x="1792182" y="4755776"/>
            <a:ext cx="483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Which selector is WRONG?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C97AE-3D6F-9EF9-3006-A2251130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16343" cy="3724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C88E45-0405-8B68-C61D-9C504D46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2893639"/>
            <a:ext cx="4543425" cy="3724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8CF1D0-C2AB-864D-97C6-9BAF6234D33E}"/>
              </a:ext>
            </a:extLst>
          </p:cNvPr>
          <p:cNvSpPr txBox="1"/>
          <p:nvPr/>
        </p:nvSpPr>
        <p:spPr>
          <a:xfrm>
            <a:off x="1792181" y="5278996"/>
            <a:ext cx="483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967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D2D3FD-8338-F33A-EA47-FF76FBEA7FCB}"/>
              </a:ext>
            </a:extLst>
          </p:cNvPr>
          <p:cNvSpPr txBox="1"/>
          <p:nvPr/>
        </p:nvSpPr>
        <p:spPr>
          <a:xfrm>
            <a:off x="1724948" y="4705677"/>
            <a:ext cx="4966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Which style will be activated?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C97AE-3D6F-9EF9-3006-A2251130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16343" cy="3724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8CF1D0-C2AB-864D-97C6-9BAF6234D33E}"/>
              </a:ext>
            </a:extLst>
          </p:cNvPr>
          <p:cNvSpPr txBox="1"/>
          <p:nvPr/>
        </p:nvSpPr>
        <p:spPr>
          <a:xfrm>
            <a:off x="1792182" y="5228897"/>
            <a:ext cx="483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 - yellow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F47F8-C576-22F9-97B3-8B294D2B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3076575"/>
            <a:ext cx="42862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D2D3FD-8338-F33A-EA47-FF76FBEA7FCB}"/>
              </a:ext>
            </a:extLst>
          </p:cNvPr>
          <p:cNvSpPr txBox="1"/>
          <p:nvPr/>
        </p:nvSpPr>
        <p:spPr>
          <a:xfrm>
            <a:off x="1724948" y="4705677"/>
            <a:ext cx="4966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Which style will be activated?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C97AE-3D6F-9EF9-3006-A2251130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16343" cy="3724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8CF1D0-C2AB-864D-97C6-9BAF6234D33E}"/>
              </a:ext>
            </a:extLst>
          </p:cNvPr>
          <p:cNvSpPr txBox="1"/>
          <p:nvPr/>
        </p:nvSpPr>
        <p:spPr>
          <a:xfrm>
            <a:off x="1792182" y="5228897"/>
            <a:ext cx="483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 - green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0903D-9C78-9612-BEFF-EB5502BB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67025"/>
            <a:ext cx="48768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5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D2D3FD-8338-F33A-EA47-FF76FBEA7FCB}"/>
              </a:ext>
            </a:extLst>
          </p:cNvPr>
          <p:cNvSpPr txBox="1"/>
          <p:nvPr/>
        </p:nvSpPr>
        <p:spPr>
          <a:xfrm>
            <a:off x="707652" y="4274790"/>
            <a:ext cx="4966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Open question – how will this be styled in the browser?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C97AE-3D6F-9EF9-3006-A2251130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16343" cy="3724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936833-F368-0810-4104-14300153C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2838450"/>
            <a:ext cx="5810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1606-28FE-5D19-3690-8D55DCBF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&amp; Typography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3633-B750-6CF9-6F43-3B78D4D9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  <a:p>
            <a:r>
              <a:rPr lang="en-US" dirty="0"/>
              <a:t>Tags examples</a:t>
            </a:r>
          </a:p>
        </p:txBody>
      </p:sp>
    </p:spTree>
    <p:extLst>
      <p:ext uri="{BB962C8B-B14F-4D97-AF65-F5344CB8AC3E}">
        <p14:creationId xmlns:p14="http://schemas.microsoft.com/office/powerpoint/2010/main" val="113361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D531-0FC1-1F94-7B9E-EB2B47DB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fonts - Generics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D7F18-294A-0F9B-9200-4DE6274C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56" y="1732449"/>
            <a:ext cx="3109485" cy="37494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80AD89-1DA4-DBC1-596A-1CBA9F465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60" y="1732449"/>
            <a:ext cx="3939297" cy="37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CE3EC-B0A1-E3E3-1C22-DE905584411E}"/>
              </a:ext>
            </a:extLst>
          </p:cNvPr>
          <p:cNvSpPr txBox="1"/>
          <p:nvPr/>
        </p:nvSpPr>
        <p:spPr>
          <a:xfrm>
            <a:off x="3747002" y="5796685"/>
            <a:ext cx="468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https://www.w3schools.com/css/css_font.asp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CF16C-DB22-12F2-B96D-7CBE65E2FAC2}"/>
              </a:ext>
            </a:extLst>
          </p:cNvPr>
          <p:cNvSpPr txBox="1"/>
          <p:nvPr/>
        </p:nvSpPr>
        <p:spPr>
          <a:xfrm>
            <a:off x="2652238" y="6166017"/>
            <a:ext cx="6876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https://developer.mozilla.org/en-US/docs/Web/CSS/font-family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0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63E92CE56024780181B86C9C23112" ma:contentTypeVersion="2" ma:contentTypeDescription="Create a new document." ma:contentTypeScope="" ma:versionID="3c6b0095d6ebbb0a0f2bc402ffba8989">
  <xsd:schema xmlns:xsd="http://www.w3.org/2001/XMLSchema" xmlns:xs="http://www.w3.org/2001/XMLSchema" xmlns:p="http://schemas.microsoft.com/office/2006/metadata/properties" xmlns:ns2="237ac20e-2ee9-4457-9607-f26bcb3db51a" targetNamespace="http://schemas.microsoft.com/office/2006/metadata/properties" ma:root="true" ma:fieldsID="ca1486030c601a194a05f88660146074" ns2:_="">
    <xsd:import namespace="237ac20e-2ee9-4457-9607-f26bcb3db5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ac20e-2ee9-4457-9607-f26bcb3db5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269F33-F1B3-4C2C-A515-15D69E793C5A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237ac20e-2ee9-4457-9607-f26bcb3db51a"/>
  </ds:schemaRefs>
</ds:datastoreItem>
</file>

<file path=customXml/itemProps2.xml><?xml version="1.0" encoding="utf-8"?>
<ds:datastoreItem xmlns:ds="http://schemas.openxmlformats.org/officeDocument/2006/customXml" ds:itemID="{2F7E6BE6-516E-454F-B789-2030E1925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ac20e-2ee9-4457-9607-f26bcb3db5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265794-ADEA-4447-B694-EEF7115F5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</TotalTime>
  <Words>179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Consolas</vt:lpstr>
      <vt:lpstr>Wingdings 2</vt:lpstr>
      <vt:lpstr>Slate</vt:lpstr>
      <vt:lpstr>CSS Basics</vt:lpstr>
      <vt:lpstr>Topics</vt:lpstr>
      <vt:lpstr>CSS Selectors &amp; Specificity QUIZ</vt:lpstr>
      <vt:lpstr>PowerPoint Presentation</vt:lpstr>
      <vt:lpstr>PowerPoint Presentation</vt:lpstr>
      <vt:lpstr>PowerPoint Presentation</vt:lpstr>
      <vt:lpstr>PowerPoint Presentation</vt:lpstr>
      <vt:lpstr>Text &amp; Typography</vt:lpstr>
      <vt:lpstr>Using fonts - Generics</vt:lpstr>
      <vt:lpstr>CSS Web Safe Fonts</vt:lpstr>
      <vt:lpstr>Custom &amp; Google Fonts</vt:lpstr>
      <vt:lpstr>Example</vt:lpstr>
      <vt:lpstr>Text properties</vt:lpstr>
      <vt:lpstr>Units in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Basics</dc:title>
  <dc:creator>Simeon Petrov</dc:creator>
  <cp:lastModifiedBy>Simeon Petrov</cp:lastModifiedBy>
  <cp:revision>13</cp:revision>
  <dcterms:created xsi:type="dcterms:W3CDTF">2022-06-03T12:19:31Z</dcterms:created>
  <dcterms:modified xsi:type="dcterms:W3CDTF">2022-06-10T07:04:08Z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0x01010011363E92CE56024780181B86C9C23112</vt:lpwstr>
  </property>
</Properties>
</file>