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2cee50c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2cee50c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c342cd7b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c342cd7b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c4ac3520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c4ac3520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311f5eb9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311f5eb9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311f5eb9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311f5eb9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c4ac3520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0c4ac3520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311f5eb9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311f5eb9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c3abbb0c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c3abbb0c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c3abbb0c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c3abbb0c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342cd7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342cd7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c2687ba71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c2687ba71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311f5eb9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311f5eb9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311f5eb9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311f5eb9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311f5eb9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311f5eb9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311f5eb9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311f5eb9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rporate design 1080P, 2K, 4K, 5K HD wallpapers free download ..."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5932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912150" y="215275"/>
            <a:ext cx="70617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CN" sz="19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Brazilian E-Commerce </a:t>
            </a:r>
            <a:r>
              <a:rPr b="1" lang="zh-CN" sz="2100">
                <a:solidFill>
                  <a:srgbClr val="333333"/>
                </a:solidFill>
                <a:highlight>
                  <a:srgbClr val="F7F7F7"/>
                </a:highlight>
              </a:rPr>
              <a:t>Olist’s performance </a:t>
            </a:r>
            <a:r>
              <a:rPr b="1" lang="zh-CN" sz="19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analysis</a:t>
            </a:r>
            <a:endParaRPr b="1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967100" y="974000"/>
            <a:ext cx="277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CN" sz="19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By Bluceli</a:t>
            </a:r>
            <a:endParaRPr b="1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71575" y="646200"/>
            <a:ext cx="80223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Hypothesis Testing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101450" y="1441550"/>
            <a:ext cx="8897100" cy="21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50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lang="zh-CN" sz="56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H0: </a:t>
            </a:r>
            <a:r>
              <a:rPr lang="zh-CN" sz="56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There is no difference in customer satisfaction between orders with standard and express shipping</a:t>
            </a:r>
            <a:endParaRPr sz="56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lang="zh-CN" sz="56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H1: </a:t>
            </a:r>
            <a:r>
              <a:rPr lang="zh-CN" sz="56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Orders with express shipping have higher customer satisfaction compared with standard shipping</a:t>
            </a:r>
            <a:endParaRPr sz="56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t/>
            </a:r>
            <a:endParaRPr sz="48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lang="zh-CN" sz="48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We first use K-S Test to verity if reviews_score column data between standard VS express group are normal distributed:</a:t>
            </a:r>
            <a:endParaRPr sz="48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lang="zh-CN" sz="48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K-S test result：both group’s P value are lower than Significance level : 0.01, means they are not normal distributed.</a:t>
            </a:r>
            <a:endParaRPr sz="48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lang="zh-CN" sz="48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so we further use “mannwhitneyu” way to further test and get below result :</a:t>
            </a:r>
            <a:endParaRPr sz="48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lang="zh-CN" sz="48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U_Statistic: 1653455212.5// P_value:0.0 ( &lt; significance 0.05)</a:t>
            </a:r>
            <a:endParaRPr sz="48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lang="zh-CN" sz="48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Initial test result : we can reject H0  hypothesis </a:t>
            </a:r>
            <a:endParaRPr sz="48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lang="zh-CN" sz="48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And below traditional calculation also prove H1 hypothesis is right </a:t>
            </a:r>
            <a:endParaRPr sz="48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435450" y="3612225"/>
            <a:ext cx="53544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highlight>
                  <a:srgbClr val="FFFFFF"/>
                </a:highlight>
              </a:rPr>
              <a:t>     df                                   mean review         median       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highlight>
                  <a:srgbClr val="FFFFFF"/>
                </a:highlight>
              </a:rPr>
              <a:t>0  df1(express carrier)       4.257982               5.0    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highlight>
                  <a:srgbClr val="FFFFFF"/>
                </a:highlight>
              </a:rPr>
              <a:t>1  df2(standard carrier)      3.927599              5.0</a:t>
            </a:r>
            <a:endParaRPr sz="1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4375" y="2701875"/>
            <a:ext cx="3519626" cy="244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478825" y="4405025"/>
            <a:ext cx="5354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>
                <a:highlight>
                  <a:srgbClr val="FFFFFF"/>
                </a:highlight>
              </a:rPr>
              <a:t>Final conclusion：Orders with express shipping have generally higher customer satisfaction than standard shipping . </a:t>
            </a:r>
            <a:endParaRPr b="1" sz="1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509550" y="615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Challenges &amp; Learnings</a:t>
            </a:r>
            <a:endParaRPr sz="294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7650" y="1320550"/>
            <a:ext cx="7688700" cy="3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zh-C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Original datas missing some key infors columns such as customer age,customer gender and unit price,purchase qty which lead to extra hours to calculate out by multi math calculations.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zh-C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product value + freight totally have 22.5% gap </a:t>
            </a:r>
            <a:r>
              <a:rPr lang="zh-C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compare with</a:t>
            </a:r>
            <a:r>
              <a:rPr lang="zh-C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customer total paid value in whole dataset, and it extra took lots of time to figure out 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root reason:many rows freight are repeated-calculated in same order_id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solution: handled repeated-calculated </a:t>
            </a:r>
            <a:r>
              <a:rPr lang="zh-C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freight</a:t>
            </a:r>
            <a:r>
              <a:rPr lang="zh-C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parts by new valid functions in new columns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zh-CN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frequently found extra un-cleaned data while doing visualization in Tableau and have to back to python to  clear it and then update new raw data into Tableau again even for </a:t>
            </a:r>
            <a:r>
              <a:rPr lang="zh-CN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finished</a:t>
            </a:r>
            <a:r>
              <a:rPr lang="zh-CN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CN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separated tableau sheet</a:t>
            </a:r>
            <a:r>
              <a:rPr lang="zh-CN" sz="1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0" y="542000"/>
            <a:ext cx="8350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MySQL Exploration - query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00" y="1359800"/>
            <a:ext cx="2547899" cy="370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5300" y="1359800"/>
            <a:ext cx="3777600" cy="370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9950" y="1359800"/>
            <a:ext cx="3354049" cy="370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606825" y="56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MySQL Exploration - results</a:t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75" y="1373425"/>
            <a:ext cx="2442775" cy="3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0800" y="1428000"/>
            <a:ext cx="577660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120950" y="615875"/>
            <a:ext cx="8077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2140">
                <a:latin typeface="Montserrat"/>
                <a:ea typeface="Montserrat"/>
                <a:cs typeface="Montserrat"/>
                <a:sym typeface="Montserrat"/>
              </a:rPr>
              <a:t>Conclusion &amp; Advices</a:t>
            </a:r>
            <a:endParaRPr sz="214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71025" y="1310575"/>
            <a:ext cx="8938800" cy="27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52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1- Sellers should properly increase </a:t>
            </a:r>
            <a:r>
              <a:rPr lang="zh-CN" sz="152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their product description length to obtain better sales performance </a:t>
            </a:r>
            <a:endParaRPr sz="152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52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2- Platform need to greatly improve those high paying orders’ customer experiencs ( especially value &gt; 3000 usd orders) because this can greatly improve average reviews score.</a:t>
            </a:r>
            <a:endParaRPr sz="152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52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3- We advocate Platform to allocate more labors in Feb, March.Nov and Dec as the 4 months took the average longest order total time </a:t>
            </a:r>
            <a:endParaRPr sz="152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2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4- Below totally 6 best seller catalogies are highly advocated to invest more in marketing/or favorable discounts…ect in different festival period of each year to achieve best sales performance.</a:t>
            </a:r>
            <a:endParaRPr sz="122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2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2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00" y="3948575"/>
            <a:ext cx="4013574" cy="11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4000" y="3948575"/>
            <a:ext cx="4823274" cy="11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omic Sans MS"/>
                <a:ea typeface="Comic Sans MS"/>
                <a:cs typeface="Comic Sans MS"/>
                <a:sym typeface="Comic Sans MS"/>
              </a:rPr>
              <a:t>that’s all, </a:t>
            </a:r>
            <a:r>
              <a:rPr lang="zh-CN">
                <a:latin typeface="Comic Sans MS"/>
                <a:ea typeface="Comic Sans MS"/>
                <a:cs typeface="Comic Sans MS"/>
                <a:sym typeface="Comic Sans MS"/>
              </a:rPr>
              <a:t>thank </a:t>
            </a:r>
            <a:r>
              <a:rPr lang="zh-CN">
                <a:latin typeface="Comic Sans MS"/>
                <a:ea typeface="Comic Sans MS"/>
                <a:cs typeface="Comic Sans MS"/>
                <a:sym typeface="Comic Sans MS"/>
              </a:rPr>
              <a:t>you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460425" y="646225"/>
            <a:ext cx="80454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1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PROJECT OVERVIEW</a:t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639100"/>
            <a:ext cx="7688700" cy="27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6096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zh-CN" sz="16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project we explore an Brazilian E-Commerce’s Olist history operation datasets from kaggle to seek any possibilities to optimize human resource allocation and  improve overall sales performance.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t/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zh-CN" sz="16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Olist was established in 2015 and now is still running smoothly with url: https://olist.com/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6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71575" y="646200"/>
            <a:ext cx="80223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DATA OVERVIEW AND HANDLING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71575" y="1373425"/>
            <a:ext cx="8409000" cy="3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lang="zh-CN" sz="6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totally got 8 separate datasets in below</a:t>
            </a:r>
            <a:r>
              <a:rPr lang="zh-CN" sz="6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aspects:</a:t>
            </a:r>
            <a:endParaRPr sz="6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6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 </a:t>
            </a:r>
            <a:r>
              <a:rPr lang="zh-CN" sz="6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customers</a:t>
            </a:r>
            <a:r>
              <a:rPr lang="zh-CN" sz="6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zh-CN" sz="6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orders</a:t>
            </a:r>
            <a:r>
              <a:rPr lang="zh-CN" sz="6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zh-CN" sz="6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payment</a:t>
            </a:r>
            <a:r>
              <a:rPr lang="zh-CN" sz="6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zh-CN" sz="6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reviews</a:t>
            </a:r>
            <a:r>
              <a:rPr lang="zh-CN" sz="6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zh-CN" sz="6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sellers</a:t>
            </a:r>
            <a:r>
              <a:rPr lang="zh-CN" sz="6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zh-CN" sz="6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products</a:t>
            </a:r>
            <a:r>
              <a:rPr lang="zh-CN" sz="6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zh-CN" sz="6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delivery</a:t>
            </a:r>
            <a:endParaRPr sz="6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lang="zh-CN" sz="6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cleaned the dataset by removing null-values, many helpless columns ,recast some data types and removed certain outliers for better visualisation</a:t>
            </a:r>
            <a:endParaRPr sz="6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lang="zh-CN" sz="6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also insert some helpful columns in favor of later analysis</a:t>
            </a:r>
            <a:endParaRPr sz="6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lang="zh-CN" sz="6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finally all datasets were merged to final cleaned dataframe for comprehensive analysis </a:t>
            </a:r>
            <a:endParaRPr sz="6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lang="zh-CN" sz="6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original data volumn from 116.5k rows decrease to 108.2k ( drop 7.1%)</a:t>
            </a:r>
            <a:endParaRPr sz="6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lang="zh-CN" sz="6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import into MySQL to do 3 comprehensive </a:t>
            </a:r>
            <a:r>
              <a:rPr lang="zh-CN" sz="6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queries.</a:t>
            </a:r>
            <a:endParaRPr sz="6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509550" y="615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2140">
                <a:latin typeface="Montserrat"/>
                <a:ea typeface="Montserrat"/>
                <a:cs typeface="Montserrat"/>
                <a:sym typeface="Montserrat"/>
              </a:rPr>
              <a:t>KPI AND PERFORMANCE METRICS</a:t>
            </a:r>
            <a:endParaRPr sz="214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82150" y="1820775"/>
            <a:ext cx="7688700" cy="24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zh-CN" sz="162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To evaluate general performance we looked at below main KPI’s:</a:t>
            </a:r>
            <a:endParaRPr sz="162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1470" lvl="0" marL="6096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Roboto"/>
              <a:buChar char="●"/>
            </a:pPr>
            <a:r>
              <a:rPr lang="zh-CN" sz="162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Sales percentage by states</a:t>
            </a:r>
            <a:endParaRPr sz="162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147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Roboto"/>
              <a:buChar char="●"/>
            </a:pPr>
            <a:r>
              <a:rPr lang="zh-CN" sz="162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Product catelog distribution </a:t>
            </a:r>
            <a:endParaRPr sz="162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147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Roboto"/>
              <a:buChar char="●"/>
            </a:pPr>
            <a:r>
              <a:rPr lang="zh-CN" sz="162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Unit price distribution</a:t>
            </a:r>
            <a:endParaRPr sz="162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147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Roboto"/>
              <a:buChar char="●"/>
            </a:pPr>
            <a:r>
              <a:rPr lang="zh-CN" sz="162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Satisfaction scores</a:t>
            </a:r>
            <a:endParaRPr sz="162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147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Roboto"/>
              <a:buChar char="●"/>
            </a:pPr>
            <a:r>
              <a:rPr lang="zh-CN" sz="162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Time spent throughout all steps of orders </a:t>
            </a:r>
            <a:endParaRPr sz="162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509550" y="615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2140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sz="214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7650" y="1979750"/>
            <a:ext cx="7688700" cy="18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➔"/>
            </a:pPr>
            <a:r>
              <a:rPr lang="zh-C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</a:t>
            </a:r>
            <a:r>
              <a:rPr lang="zh-C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general performance let’s turn to </a:t>
            </a:r>
            <a:r>
              <a:rPr lang="zh-C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Presentation in</a:t>
            </a:r>
            <a:r>
              <a:rPr lang="zh-C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Tableau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685350"/>
            <a:ext cx="7688700" cy="9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Basing on above exploration , i came up below Questions to figure out 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1714050"/>
            <a:ext cx="76887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1 - </a:t>
            </a:r>
            <a:r>
              <a:rPr b="1" lang="zh-C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Are Any key Numerical Variables Closely Correlated?</a:t>
            </a:r>
            <a:endParaRPr b="1" sz="1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94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2 - Are Customers Willing to Pay More for Faster Delivery?</a:t>
            </a:r>
            <a:endParaRPr b="1" sz="194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4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94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3 - Does Spending more lead to higher review scores?</a:t>
            </a:r>
            <a:endParaRPr b="1" sz="194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4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zh-CN" sz="194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4 - Hypothesis Testing :is there any difference in customer satisfaction between orders with standard and express shipping</a:t>
            </a:r>
            <a:endParaRPr b="1" sz="194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579375"/>
            <a:ext cx="7688700" cy="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Are Any key Numerical Variables Closely Correlated?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5749075" y="1043850"/>
            <a:ext cx="3344700" cy="30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89"/>
              <a:t>T</a:t>
            </a:r>
            <a:r>
              <a:rPr b="1" lang="zh-CN" sz="1689"/>
              <a:t>op related variables pairs :</a:t>
            </a:r>
            <a:endParaRPr b="1" sz="168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/>
              <a:t>1- unit_price VS sum_value : 0.78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/>
              <a:t>2- unit_price VS product_description: 0.20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/>
              <a:t>3- sum_value VS </a:t>
            </a:r>
            <a:r>
              <a:rPr b="1" lang="zh-CN"/>
              <a:t>product_description : 0.16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1" y="1043850"/>
            <a:ext cx="5067824" cy="41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87825" y="579375"/>
            <a:ext cx="8330400" cy="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2240"/>
              <a:t>Are Customers Willing to Pay More for Faster Delivery?</a:t>
            </a:r>
            <a:endParaRPr sz="2240"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5749075" y="1407475"/>
            <a:ext cx="3344700" cy="3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Scatter plot illustrate relationship between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Total order time VS Total_Pay value: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it is clear that most customers are paying relatively low regardless of total order time,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with only a few outliers paying significantly </a:t>
            </a:r>
            <a:r>
              <a:rPr lang="zh-CN"/>
              <a:t>higher</a:t>
            </a:r>
            <a:r>
              <a:rPr lang="zh-CN"/>
              <a:t> amounts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5" y="1267575"/>
            <a:ext cx="5712500" cy="387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271775" y="579375"/>
            <a:ext cx="8146500" cy="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2240"/>
              <a:t>Does Spending more lead to higher review scores</a:t>
            </a:r>
            <a:r>
              <a:rPr lang="zh-CN" sz="2240"/>
              <a:t>?</a:t>
            </a:r>
            <a:endParaRPr sz="2240"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5749075" y="1332550"/>
            <a:ext cx="3344700" cy="3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 Scatter plot shows a negative trend in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Final_total_pay  VS Review_score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Higher payments </a:t>
            </a:r>
            <a:r>
              <a:rPr lang="zh-CN"/>
              <a:t>slightly</a:t>
            </a:r>
            <a:r>
              <a:rPr lang="zh-CN"/>
              <a:t> correlated with lower review scores,though most scores cluster around 4-5 stars.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this suggests paying moe doesn’t guarantee better reviews.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7575"/>
            <a:ext cx="5724070" cy="38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