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4BB3-1C81-4021-A5D0-E4939F02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22C8-5BD8-4EE1-B1ED-479145DA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FEE7-8EC8-4127-BB99-9A01CA7F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3454-61DC-40FE-883E-1C5CE4F2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B6A4-A9B4-4457-B119-0B3595FB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7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5138-0E82-4CD7-A80B-8D637220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A66B-2707-4AD6-8FA5-54B01686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AF80-95E8-4767-B760-A5E14060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CE0B-D93F-4069-8D78-04491D7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8354-0C7A-4690-A178-31C2CF46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BDE60-F95D-40B1-9396-4F5A38FCC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49867-7E70-41FE-90D0-4CB6AD8F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6894-A54B-4DDC-AEF2-20935140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C435-DFC0-42A9-912B-96378B8C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B339-2966-466E-9A40-59CC555B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6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3D96-8430-42A8-9252-F0760494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5A7F-B459-4617-8B61-8B5BBCD1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E220-5A44-450F-B862-C2DECAD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791F-511D-4A2B-B6C2-FCEE3EC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4800-0243-4C10-8816-9B72EF25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359F-3595-454A-ADB9-F494E91C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3F64-D7C4-4795-8D58-3F1EE9BD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2CCE-44AF-4746-9DE5-EEA07785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2A6E-46F4-4A6C-9D10-AA6BA96B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4704-5D78-45EF-90D4-A30623CA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7C2E-7B2F-4A0E-8009-EC3DB31A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4053-D1C4-4E7D-9046-CC802EEEA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0C0C-FCEA-40EA-9DC2-02AD00C5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C96E-51CF-4C39-84BE-1D289BE6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E25E-9D7C-4478-A923-3C13E810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7946-7CF8-47E4-949D-0DE71E6C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0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202-5E2D-45D5-84AF-8999CFDC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599C-871E-4888-8BB4-2A32C392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EF1F-7811-4165-A9EF-F2F64D29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AA328-2155-4869-807A-2BC19E668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AB547-1E6B-49F0-8F1F-CD633AC86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BA414-DFED-4979-8084-31D95023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2E79-9E96-4946-9E4A-C5F969D0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D511-347E-476D-8362-35ABFD2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0F34-A086-46DA-93E9-66D2ECAF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DE451-3A5A-4786-A206-8AFA200D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0A466-3F9A-467C-B2BA-9630BD5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7CF44-FD33-4442-967D-540B286B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2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74854-0672-4E54-BEE8-0A4DF847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B34B0-0107-4E71-8C76-A000F58D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2BA8-A99B-4579-AA93-51E6D1E9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9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8656-3BB8-43B5-9A65-BE1D47B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4D2C-E4D9-4453-A786-227275F9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9DE4-570D-4040-AED8-BE78F6C3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C2D3-304D-46C0-BF19-92A8266D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3CF9-0CFA-4F43-B4A6-03DED8FD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D7E2-7BD6-4AE5-9981-76E5D19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BE40-A32E-4080-86A6-186A6BD4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81251-6EB2-415B-8102-74BE8CBD3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CD48A-605E-4895-9173-858E67CF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EE893-6BFD-4CE8-9381-F9DF2F1F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4505-F947-434C-960A-60DA49E2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3682-FE0A-480A-BA15-EB13A105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0F219-8C41-4A6A-82FD-ED43896D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0445-04D1-4323-9AA2-5CB5DEC8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BCB5-DFA8-44B9-B073-7B75A1E0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571-3D6F-41F2-B858-3C92FC71CB14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45D9-2523-4878-8C49-6889198B1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9D2C-E26A-42EB-A92F-3C547C4C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6839-B273-4646-81AE-32BF553B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3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slidesz/AGV_vUdhH51lViX_GoJDM_zFXzkCcbKKPsvOXL8ayN3pmYb8TN7flZUCe7A0EOH6YUTmGncA6N9_4P8MyyTY4otqTIk8FexggBj9KlvGoBIuQh75H1ZYeNVAzfHKSEQOgnOlMRr7KK0SfGugVLGwrX4WiWbiR_IkZT5h=s2048?key=DTXKv1QVy8S4BJSJKb18Zg">
            <a:extLst>
              <a:ext uri="{FF2B5EF4-FFF2-40B4-BE49-F238E27FC236}">
                <a16:creationId xmlns:a16="http://schemas.microsoft.com/office/drawing/2014/main" id="{FC632AA7-CE1E-43F3-8027-B22EC7C2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453127"/>
            <a:ext cx="11287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943EA-D7C3-40E3-A674-409B51DCEDAE}"/>
              </a:ext>
            </a:extLst>
          </p:cNvPr>
          <p:cNvSpPr/>
          <p:nvPr/>
        </p:nvSpPr>
        <p:spPr>
          <a:xfrm>
            <a:off x="178903" y="566529"/>
            <a:ext cx="273533" cy="361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</dc:creator>
  <cp:lastModifiedBy>siddhant</cp:lastModifiedBy>
  <cp:revision>3</cp:revision>
  <dcterms:created xsi:type="dcterms:W3CDTF">2024-10-20T03:57:56Z</dcterms:created>
  <dcterms:modified xsi:type="dcterms:W3CDTF">2024-10-20T16:52:55Z</dcterms:modified>
</cp:coreProperties>
</file>