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5E5C22-33C8-4F20-BB55-E8271842C4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9A965A-7CF8-4561-9CC9-54FBA2F18F69}">
      <dgm:prSet/>
      <dgm:spPr/>
      <dgm:t>
        <a:bodyPr/>
        <a:lstStyle/>
        <a:p>
          <a:pPr>
            <a:defRPr cap="all"/>
          </a:pPr>
          <a:r>
            <a:rPr lang="it-IT"/>
            <a:t>Memorizzare i valori glicemici direttamente sullo smartphone</a:t>
          </a:r>
          <a:endParaRPr lang="en-US"/>
        </a:p>
      </dgm:t>
    </dgm:pt>
    <dgm:pt modelId="{D48F69C5-741D-46D6-A2F4-0037D423E8AC}" type="parTrans" cxnId="{BD4D4068-961C-4A86-8726-1E20BBE04590}">
      <dgm:prSet/>
      <dgm:spPr/>
      <dgm:t>
        <a:bodyPr/>
        <a:lstStyle/>
        <a:p>
          <a:endParaRPr lang="en-US"/>
        </a:p>
      </dgm:t>
    </dgm:pt>
    <dgm:pt modelId="{83638C87-CB16-44F9-8FEF-BF5AE36299AE}" type="sibTrans" cxnId="{BD4D4068-961C-4A86-8726-1E20BBE04590}">
      <dgm:prSet/>
      <dgm:spPr/>
      <dgm:t>
        <a:bodyPr/>
        <a:lstStyle/>
        <a:p>
          <a:endParaRPr lang="en-US"/>
        </a:p>
      </dgm:t>
    </dgm:pt>
    <dgm:pt modelId="{51816359-8034-4413-AF75-3025C599E6BA}">
      <dgm:prSet/>
      <dgm:spPr/>
      <dgm:t>
        <a:bodyPr/>
        <a:lstStyle/>
        <a:p>
          <a:pPr>
            <a:defRPr cap="all"/>
          </a:pPr>
          <a:r>
            <a:rPr lang="it-IT" dirty="0"/>
            <a:t>Controllare la media delle glicemie e le varie statistiche</a:t>
          </a:r>
          <a:endParaRPr lang="en-US" dirty="0"/>
        </a:p>
      </dgm:t>
    </dgm:pt>
    <dgm:pt modelId="{1A51A674-6271-4368-A4A9-99E6E0B2633C}" type="parTrans" cxnId="{3F68D445-2D34-4FD4-B04A-0436FCBC1CCE}">
      <dgm:prSet/>
      <dgm:spPr/>
      <dgm:t>
        <a:bodyPr/>
        <a:lstStyle/>
        <a:p>
          <a:endParaRPr lang="en-US"/>
        </a:p>
      </dgm:t>
    </dgm:pt>
    <dgm:pt modelId="{1B01BC80-F412-41BC-A65B-A883F3E95902}" type="sibTrans" cxnId="{3F68D445-2D34-4FD4-B04A-0436FCBC1CCE}">
      <dgm:prSet/>
      <dgm:spPr/>
      <dgm:t>
        <a:bodyPr/>
        <a:lstStyle/>
        <a:p>
          <a:endParaRPr lang="en-US"/>
        </a:p>
      </dgm:t>
    </dgm:pt>
    <dgm:pt modelId="{F06DFEE9-3571-4536-BC93-7612DF5E885F}">
      <dgm:prSet/>
      <dgm:spPr/>
      <dgm:t>
        <a:bodyPr/>
        <a:lstStyle/>
        <a:p>
          <a:pPr>
            <a:defRPr cap="all"/>
          </a:pPr>
          <a:r>
            <a:rPr lang="it-IT"/>
            <a:t>Osservare l’andamento nel tempo della glicemia</a:t>
          </a:r>
          <a:endParaRPr lang="en-US"/>
        </a:p>
      </dgm:t>
    </dgm:pt>
    <dgm:pt modelId="{16455306-0F04-4C99-9148-257FD5D6E244}" type="parTrans" cxnId="{D49B237F-6144-4759-BBA8-A5876FC06368}">
      <dgm:prSet/>
      <dgm:spPr/>
      <dgm:t>
        <a:bodyPr/>
        <a:lstStyle/>
        <a:p>
          <a:endParaRPr lang="en-US"/>
        </a:p>
      </dgm:t>
    </dgm:pt>
    <dgm:pt modelId="{F529D7E0-B219-49AC-9BC0-6127ECF85CC4}" type="sibTrans" cxnId="{D49B237F-6144-4759-BBA8-A5876FC06368}">
      <dgm:prSet/>
      <dgm:spPr/>
      <dgm:t>
        <a:bodyPr/>
        <a:lstStyle/>
        <a:p>
          <a:endParaRPr lang="en-US"/>
        </a:p>
      </dgm:t>
    </dgm:pt>
    <dgm:pt modelId="{90332A7C-3824-4E93-B63F-BD82BE33684D}">
      <dgm:prSet/>
      <dgm:spPr/>
      <dgm:t>
        <a:bodyPr/>
        <a:lstStyle/>
        <a:p>
          <a:pPr>
            <a:defRPr cap="all"/>
          </a:pPr>
          <a:r>
            <a:rPr lang="it-IT" dirty="0"/>
            <a:t>Monitoraggio della glicemia per futuri miglioramenti della terapia </a:t>
          </a:r>
          <a:endParaRPr lang="en-US" dirty="0"/>
        </a:p>
      </dgm:t>
    </dgm:pt>
    <dgm:pt modelId="{B3EBCA0F-D544-43EB-9871-3BC0A53FDEB8}" type="parTrans" cxnId="{93034F2D-A642-467E-8D16-6FE526B210A3}">
      <dgm:prSet/>
      <dgm:spPr/>
      <dgm:t>
        <a:bodyPr/>
        <a:lstStyle/>
        <a:p>
          <a:endParaRPr lang="en-US"/>
        </a:p>
      </dgm:t>
    </dgm:pt>
    <dgm:pt modelId="{6AF45E48-2A34-4A5C-B23C-7DA06DF659FE}" type="sibTrans" cxnId="{93034F2D-A642-467E-8D16-6FE526B210A3}">
      <dgm:prSet/>
      <dgm:spPr/>
      <dgm:t>
        <a:bodyPr/>
        <a:lstStyle/>
        <a:p>
          <a:endParaRPr lang="en-US"/>
        </a:p>
      </dgm:t>
    </dgm:pt>
    <dgm:pt modelId="{27366D8F-F6E8-4214-94DC-58A83160A502}" type="pres">
      <dgm:prSet presAssocID="{FE5E5C22-33C8-4F20-BB55-E8271842C4C8}" presName="root" presStyleCnt="0">
        <dgm:presLayoutVars>
          <dgm:dir/>
          <dgm:resizeHandles val="exact"/>
        </dgm:presLayoutVars>
      </dgm:prSet>
      <dgm:spPr/>
    </dgm:pt>
    <dgm:pt modelId="{143F6026-6B49-4EFE-AD76-5BA54B6B6CAA}" type="pres">
      <dgm:prSet presAssocID="{0B9A965A-7CF8-4561-9CC9-54FBA2F18F69}" presName="compNode" presStyleCnt="0"/>
      <dgm:spPr/>
    </dgm:pt>
    <dgm:pt modelId="{443B24EB-2551-40FE-BE9C-4CEF1F0DCE59}" type="pres">
      <dgm:prSet presAssocID="{0B9A965A-7CF8-4561-9CC9-54FBA2F18F69}" presName="iconBgRect" presStyleLbl="bgShp" presStyleIdx="0" presStyleCnt="4"/>
      <dgm:spPr/>
    </dgm:pt>
    <dgm:pt modelId="{E52F87F7-0452-42F3-8136-8D826B9FC0B7}" type="pres">
      <dgm:prSet presAssocID="{0B9A965A-7CF8-4561-9CC9-54FBA2F18F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740AE82-87BB-4647-B413-B10FB24A8CC3}" type="pres">
      <dgm:prSet presAssocID="{0B9A965A-7CF8-4561-9CC9-54FBA2F18F69}" presName="spaceRect" presStyleCnt="0"/>
      <dgm:spPr/>
    </dgm:pt>
    <dgm:pt modelId="{8C2D3258-7610-4FF2-8251-21AF173F54FF}" type="pres">
      <dgm:prSet presAssocID="{0B9A965A-7CF8-4561-9CC9-54FBA2F18F69}" presName="textRect" presStyleLbl="revTx" presStyleIdx="0" presStyleCnt="4">
        <dgm:presLayoutVars>
          <dgm:chMax val="1"/>
          <dgm:chPref val="1"/>
        </dgm:presLayoutVars>
      </dgm:prSet>
      <dgm:spPr/>
    </dgm:pt>
    <dgm:pt modelId="{325CDCED-93A2-416C-BAF6-49A3F7504F08}" type="pres">
      <dgm:prSet presAssocID="{83638C87-CB16-44F9-8FEF-BF5AE36299AE}" presName="sibTrans" presStyleCnt="0"/>
      <dgm:spPr/>
    </dgm:pt>
    <dgm:pt modelId="{D8CCCDA5-C0B9-4B13-AEEE-1579C2565D62}" type="pres">
      <dgm:prSet presAssocID="{51816359-8034-4413-AF75-3025C599E6BA}" presName="compNode" presStyleCnt="0"/>
      <dgm:spPr/>
    </dgm:pt>
    <dgm:pt modelId="{69E731E0-6955-4F65-9512-A5037432BBE9}" type="pres">
      <dgm:prSet presAssocID="{51816359-8034-4413-AF75-3025C599E6BA}" presName="iconBgRect" presStyleLbl="bgShp" presStyleIdx="1" presStyleCnt="4"/>
      <dgm:spPr/>
    </dgm:pt>
    <dgm:pt modelId="{C1354E33-D953-48C6-A4A1-B60F9C4E4B15}" type="pres">
      <dgm:prSet presAssocID="{51816359-8034-4413-AF75-3025C599E6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5F6C784-E2C8-4F20-9A5B-93F7B53E3C0E}" type="pres">
      <dgm:prSet presAssocID="{51816359-8034-4413-AF75-3025C599E6BA}" presName="spaceRect" presStyleCnt="0"/>
      <dgm:spPr/>
    </dgm:pt>
    <dgm:pt modelId="{25070AE6-CB49-46D6-BD34-2476C29C9DDC}" type="pres">
      <dgm:prSet presAssocID="{51816359-8034-4413-AF75-3025C599E6BA}" presName="textRect" presStyleLbl="revTx" presStyleIdx="1" presStyleCnt="4">
        <dgm:presLayoutVars>
          <dgm:chMax val="1"/>
          <dgm:chPref val="1"/>
        </dgm:presLayoutVars>
      </dgm:prSet>
      <dgm:spPr/>
    </dgm:pt>
    <dgm:pt modelId="{2DEC6B14-DCA5-4DD9-95B9-BCCC177BFB12}" type="pres">
      <dgm:prSet presAssocID="{1B01BC80-F412-41BC-A65B-A883F3E95902}" presName="sibTrans" presStyleCnt="0"/>
      <dgm:spPr/>
    </dgm:pt>
    <dgm:pt modelId="{C9195906-9815-40FB-9C9B-D92043E8CC51}" type="pres">
      <dgm:prSet presAssocID="{F06DFEE9-3571-4536-BC93-7612DF5E885F}" presName="compNode" presStyleCnt="0"/>
      <dgm:spPr/>
    </dgm:pt>
    <dgm:pt modelId="{C8CCDFE7-B1B1-43C0-BE3E-D3A86F6275CD}" type="pres">
      <dgm:prSet presAssocID="{F06DFEE9-3571-4536-BC93-7612DF5E885F}" presName="iconBgRect" presStyleLbl="bgShp" presStyleIdx="2" presStyleCnt="4"/>
      <dgm:spPr/>
    </dgm:pt>
    <dgm:pt modelId="{61BA3B69-98B7-439B-8598-75DB6F7E7F7B}" type="pres">
      <dgm:prSet presAssocID="{F06DFEE9-3571-4536-BC93-7612DF5E88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cchio"/>
        </a:ext>
      </dgm:extLst>
    </dgm:pt>
    <dgm:pt modelId="{154C4743-028A-4D8B-96FB-EE434267898E}" type="pres">
      <dgm:prSet presAssocID="{F06DFEE9-3571-4536-BC93-7612DF5E885F}" presName="spaceRect" presStyleCnt="0"/>
      <dgm:spPr/>
    </dgm:pt>
    <dgm:pt modelId="{5B3F5010-9B2A-4AF3-9A2E-46B3633A15A5}" type="pres">
      <dgm:prSet presAssocID="{F06DFEE9-3571-4536-BC93-7612DF5E885F}" presName="textRect" presStyleLbl="revTx" presStyleIdx="2" presStyleCnt="4">
        <dgm:presLayoutVars>
          <dgm:chMax val="1"/>
          <dgm:chPref val="1"/>
        </dgm:presLayoutVars>
      </dgm:prSet>
      <dgm:spPr/>
    </dgm:pt>
    <dgm:pt modelId="{C7E83107-9A1E-4686-90CB-169007BE0B7A}" type="pres">
      <dgm:prSet presAssocID="{F529D7E0-B219-49AC-9BC0-6127ECF85CC4}" presName="sibTrans" presStyleCnt="0"/>
      <dgm:spPr/>
    </dgm:pt>
    <dgm:pt modelId="{9D27F9D5-0739-46C4-ABD9-8705E9985516}" type="pres">
      <dgm:prSet presAssocID="{90332A7C-3824-4E93-B63F-BD82BE33684D}" presName="compNode" presStyleCnt="0"/>
      <dgm:spPr/>
    </dgm:pt>
    <dgm:pt modelId="{7A509EF9-81CF-4363-A73B-0A743A7F60AE}" type="pres">
      <dgm:prSet presAssocID="{90332A7C-3824-4E93-B63F-BD82BE33684D}" presName="iconBgRect" presStyleLbl="bgShp" presStyleIdx="3" presStyleCnt="4"/>
      <dgm:spPr/>
    </dgm:pt>
    <dgm:pt modelId="{B73851A3-B8B4-464A-BFA6-D20479D1C8D1}" type="pres">
      <dgm:prSet presAssocID="{90332A7C-3824-4E93-B63F-BD82BE3368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o"/>
        </a:ext>
      </dgm:extLst>
    </dgm:pt>
    <dgm:pt modelId="{6FD71BD5-61F3-46D7-8865-5077667591C4}" type="pres">
      <dgm:prSet presAssocID="{90332A7C-3824-4E93-B63F-BD82BE33684D}" presName="spaceRect" presStyleCnt="0"/>
      <dgm:spPr/>
    </dgm:pt>
    <dgm:pt modelId="{F029C2A8-6F05-409C-B660-9494E35D8494}" type="pres">
      <dgm:prSet presAssocID="{90332A7C-3824-4E93-B63F-BD82BE33684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0FD210-0681-4569-92B9-3D49AD7C1692}" type="presOf" srcId="{F06DFEE9-3571-4536-BC93-7612DF5E885F}" destId="{5B3F5010-9B2A-4AF3-9A2E-46B3633A15A5}" srcOrd="0" destOrd="0" presId="urn:microsoft.com/office/officeart/2018/5/layout/IconCircleLabelList"/>
    <dgm:cxn modelId="{BCFEE020-7E4B-428E-A4C0-ECDFDD8E9B06}" type="presOf" srcId="{90332A7C-3824-4E93-B63F-BD82BE33684D}" destId="{F029C2A8-6F05-409C-B660-9494E35D8494}" srcOrd="0" destOrd="0" presId="urn:microsoft.com/office/officeart/2018/5/layout/IconCircleLabelList"/>
    <dgm:cxn modelId="{93034F2D-A642-467E-8D16-6FE526B210A3}" srcId="{FE5E5C22-33C8-4F20-BB55-E8271842C4C8}" destId="{90332A7C-3824-4E93-B63F-BD82BE33684D}" srcOrd="3" destOrd="0" parTransId="{B3EBCA0F-D544-43EB-9871-3BC0A53FDEB8}" sibTransId="{6AF45E48-2A34-4A5C-B23C-7DA06DF659FE}"/>
    <dgm:cxn modelId="{3F68D445-2D34-4FD4-B04A-0436FCBC1CCE}" srcId="{FE5E5C22-33C8-4F20-BB55-E8271842C4C8}" destId="{51816359-8034-4413-AF75-3025C599E6BA}" srcOrd="1" destOrd="0" parTransId="{1A51A674-6271-4368-A4A9-99E6E0B2633C}" sibTransId="{1B01BC80-F412-41BC-A65B-A883F3E95902}"/>
    <dgm:cxn modelId="{BD4D4068-961C-4A86-8726-1E20BBE04590}" srcId="{FE5E5C22-33C8-4F20-BB55-E8271842C4C8}" destId="{0B9A965A-7CF8-4561-9CC9-54FBA2F18F69}" srcOrd="0" destOrd="0" parTransId="{D48F69C5-741D-46D6-A2F4-0037D423E8AC}" sibTransId="{83638C87-CB16-44F9-8FEF-BF5AE36299AE}"/>
    <dgm:cxn modelId="{E68FF451-0303-4BFF-BEEB-4FE0325113BA}" type="presOf" srcId="{51816359-8034-4413-AF75-3025C599E6BA}" destId="{25070AE6-CB49-46D6-BD34-2476C29C9DDC}" srcOrd="0" destOrd="0" presId="urn:microsoft.com/office/officeart/2018/5/layout/IconCircleLabelList"/>
    <dgm:cxn modelId="{52B02956-7AF4-4AAF-95AD-D2C45B25AC6A}" type="presOf" srcId="{FE5E5C22-33C8-4F20-BB55-E8271842C4C8}" destId="{27366D8F-F6E8-4214-94DC-58A83160A502}" srcOrd="0" destOrd="0" presId="urn:microsoft.com/office/officeart/2018/5/layout/IconCircleLabelList"/>
    <dgm:cxn modelId="{D49B237F-6144-4759-BBA8-A5876FC06368}" srcId="{FE5E5C22-33C8-4F20-BB55-E8271842C4C8}" destId="{F06DFEE9-3571-4536-BC93-7612DF5E885F}" srcOrd="2" destOrd="0" parTransId="{16455306-0F04-4C99-9148-257FD5D6E244}" sibTransId="{F529D7E0-B219-49AC-9BC0-6127ECF85CC4}"/>
    <dgm:cxn modelId="{9E53E0CA-F163-43C8-B644-9C0D4DA7CF95}" type="presOf" srcId="{0B9A965A-7CF8-4561-9CC9-54FBA2F18F69}" destId="{8C2D3258-7610-4FF2-8251-21AF173F54FF}" srcOrd="0" destOrd="0" presId="urn:microsoft.com/office/officeart/2018/5/layout/IconCircleLabelList"/>
    <dgm:cxn modelId="{7DE044FD-73D4-4932-A2F4-63FAE1362B33}" type="presParOf" srcId="{27366D8F-F6E8-4214-94DC-58A83160A502}" destId="{143F6026-6B49-4EFE-AD76-5BA54B6B6CAA}" srcOrd="0" destOrd="0" presId="urn:microsoft.com/office/officeart/2018/5/layout/IconCircleLabelList"/>
    <dgm:cxn modelId="{AF149D8E-3A6B-4AD7-8A74-96B22612958B}" type="presParOf" srcId="{143F6026-6B49-4EFE-AD76-5BA54B6B6CAA}" destId="{443B24EB-2551-40FE-BE9C-4CEF1F0DCE59}" srcOrd="0" destOrd="0" presId="urn:microsoft.com/office/officeart/2018/5/layout/IconCircleLabelList"/>
    <dgm:cxn modelId="{AF27D5D3-21AD-4F38-A7FE-867D880E0000}" type="presParOf" srcId="{143F6026-6B49-4EFE-AD76-5BA54B6B6CAA}" destId="{E52F87F7-0452-42F3-8136-8D826B9FC0B7}" srcOrd="1" destOrd="0" presId="urn:microsoft.com/office/officeart/2018/5/layout/IconCircleLabelList"/>
    <dgm:cxn modelId="{1BFB90A3-2DDC-4575-94B1-6BDAF0FF2B61}" type="presParOf" srcId="{143F6026-6B49-4EFE-AD76-5BA54B6B6CAA}" destId="{B740AE82-87BB-4647-B413-B10FB24A8CC3}" srcOrd="2" destOrd="0" presId="urn:microsoft.com/office/officeart/2018/5/layout/IconCircleLabelList"/>
    <dgm:cxn modelId="{E14544BD-DB7F-48EE-9C77-AAF05AF3ECE1}" type="presParOf" srcId="{143F6026-6B49-4EFE-AD76-5BA54B6B6CAA}" destId="{8C2D3258-7610-4FF2-8251-21AF173F54FF}" srcOrd="3" destOrd="0" presId="urn:microsoft.com/office/officeart/2018/5/layout/IconCircleLabelList"/>
    <dgm:cxn modelId="{F1C4F95A-F149-4CEA-8293-0D4E6D9F9CC3}" type="presParOf" srcId="{27366D8F-F6E8-4214-94DC-58A83160A502}" destId="{325CDCED-93A2-416C-BAF6-49A3F7504F08}" srcOrd="1" destOrd="0" presId="urn:microsoft.com/office/officeart/2018/5/layout/IconCircleLabelList"/>
    <dgm:cxn modelId="{42F6DE18-9F64-430D-A5B4-22E67869609A}" type="presParOf" srcId="{27366D8F-F6E8-4214-94DC-58A83160A502}" destId="{D8CCCDA5-C0B9-4B13-AEEE-1579C2565D62}" srcOrd="2" destOrd="0" presId="urn:microsoft.com/office/officeart/2018/5/layout/IconCircleLabelList"/>
    <dgm:cxn modelId="{DAA7A3BC-C9B4-497E-90B1-9EC127609108}" type="presParOf" srcId="{D8CCCDA5-C0B9-4B13-AEEE-1579C2565D62}" destId="{69E731E0-6955-4F65-9512-A5037432BBE9}" srcOrd="0" destOrd="0" presId="urn:microsoft.com/office/officeart/2018/5/layout/IconCircleLabelList"/>
    <dgm:cxn modelId="{3B3BE3A0-398B-4A1C-8774-FE00DFD6B68B}" type="presParOf" srcId="{D8CCCDA5-C0B9-4B13-AEEE-1579C2565D62}" destId="{C1354E33-D953-48C6-A4A1-B60F9C4E4B15}" srcOrd="1" destOrd="0" presId="urn:microsoft.com/office/officeart/2018/5/layout/IconCircleLabelList"/>
    <dgm:cxn modelId="{9849DB27-52F5-4FEF-AFE0-37EDC8D69786}" type="presParOf" srcId="{D8CCCDA5-C0B9-4B13-AEEE-1579C2565D62}" destId="{75F6C784-E2C8-4F20-9A5B-93F7B53E3C0E}" srcOrd="2" destOrd="0" presId="urn:microsoft.com/office/officeart/2018/5/layout/IconCircleLabelList"/>
    <dgm:cxn modelId="{7EE4B10A-AEEF-44AC-92E9-EE0BA4F0AA7E}" type="presParOf" srcId="{D8CCCDA5-C0B9-4B13-AEEE-1579C2565D62}" destId="{25070AE6-CB49-46D6-BD34-2476C29C9DDC}" srcOrd="3" destOrd="0" presId="urn:microsoft.com/office/officeart/2018/5/layout/IconCircleLabelList"/>
    <dgm:cxn modelId="{B760D9FF-7FF3-458E-AAF9-69BE7B4563A2}" type="presParOf" srcId="{27366D8F-F6E8-4214-94DC-58A83160A502}" destId="{2DEC6B14-DCA5-4DD9-95B9-BCCC177BFB12}" srcOrd="3" destOrd="0" presId="urn:microsoft.com/office/officeart/2018/5/layout/IconCircleLabelList"/>
    <dgm:cxn modelId="{02ACCD55-4BC3-4FBB-A43F-29F56AB29B1B}" type="presParOf" srcId="{27366D8F-F6E8-4214-94DC-58A83160A502}" destId="{C9195906-9815-40FB-9C9B-D92043E8CC51}" srcOrd="4" destOrd="0" presId="urn:microsoft.com/office/officeart/2018/5/layout/IconCircleLabelList"/>
    <dgm:cxn modelId="{9D26777C-59FA-434A-92A7-7547C4B6E177}" type="presParOf" srcId="{C9195906-9815-40FB-9C9B-D92043E8CC51}" destId="{C8CCDFE7-B1B1-43C0-BE3E-D3A86F6275CD}" srcOrd="0" destOrd="0" presId="urn:microsoft.com/office/officeart/2018/5/layout/IconCircleLabelList"/>
    <dgm:cxn modelId="{D08999D4-08AB-467A-BE7E-6164CB9B95ED}" type="presParOf" srcId="{C9195906-9815-40FB-9C9B-D92043E8CC51}" destId="{61BA3B69-98B7-439B-8598-75DB6F7E7F7B}" srcOrd="1" destOrd="0" presId="urn:microsoft.com/office/officeart/2018/5/layout/IconCircleLabelList"/>
    <dgm:cxn modelId="{07F627AF-A83E-40A5-9EA6-D8710A165FDF}" type="presParOf" srcId="{C9195906-9815-40FB-9C9B-D92043E8CC51}" destId="{154C4743-028A-4D8B-96FB-EE434267898E}" srcOrd="2" destOrd="0" presId="urn:microsoft.com/office/officeart/2018/5/layout/IconCircleLabelList"/>
    <dgm:cxn modelId="{98C7AF1C-57B3-40B9-B638-A9215CA52581}" type="presParOf" srcId="{C9195906-9815-40FB-9C9B-D92043E8CC51}" destId="{5B3F5010-9B2A-4AF3-9A2E-46B3633A15A5}" srcOrd="3" destOrd="0" presId="urn:microsoft.com/office/officeart/2018/5/layout/IconCircleLabelList"/>
    <dgm:cxn modelId="{FF2A268A-4ADA-4E82-8EFF-5F47ED1477A4}" type="presParOf" srcId="{27366D8F-F6E8-4214-94DC-58A83160A502}" destId="{C7E83107-9A1E-4686-90CB-169007BE0B7A}" srcOrd="5" destOrd="0" presId="urn:microsoft.com/office/officeart/2018/5/layout/IconCircleLabelList"/>
    <dgm:cxn modelId="{FF83FFDE-5F84-44E1-908A-644C3F4956DE}" type="presParOf" srcId="{27366D8F-F6E8-4214-94DC-58A83160A502}" destId="{9D27F9D5-0739-46C4-ABD9-8705E9985516}" srcOrd="6" destOrd="0" presId="urn:microsoft.com/office/officeart/2018/5/layout/IconCircleLabelList"/>
    <dgm:cxn modelId="{0B25B61B-413C-4BF1-8E5E-3608CD5FDD2A}" type="presParOf" srcId="{9D27F9D5-0739-46C4-ABD9-8705E9985516}" destId="{7A509EF9-81CF-4363-A73B-0A743A7F60AE}" srcOrd="0" destOrd="0" presId="urn:microsoft.com/office/officeart/2018/5/layout/IconCircleLabelList"/>
    <dgm:cxn modelId="{3C22C00E-D7C4-4A90-B09D-6E42DBDD34CA}" type="presParOf" srcId="{9D27F9D5-0739-46C4-ABD9-8705E9985516}" destId="{B73851A3-B8B4-464A-BFA6-D20479D1C8D1}" srcOrd="1" destOrd="0" presId="urn:microsoft.com/office/officeart/2018/5/layout/IconCircleLabelList"/>
    <dgm:cxn modelId="{1D3C1D92-4D0D-4800-BB7C-9E009B94CD64}" type="presParOf" srcId="{9D27F9D5-0739-46C4-ABD9-8705E9985516}" destId="{6FD71BD5-61F3-46D7-8865-5077667591C4}" srcOrd="2" destOrd="0" presId="urn:microsoft.com/office/officeart/2018/5/layout/IconCircleLabelList"/>
    <dgm:cxn modelId="{6F012C54-C150-410C-9DC7-781B92211966}" type="presParOf" srcId="{9D27F9D5-0739-46C4-ABD9-8705E9985516}" destId="{F029C2A8-6F05-409C-B660-9494E35D84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B24EB-2551-40FE-BE9C-4CEF1F0DCE59}">
      <dsp:nvSpPr>
        <dsp:cNvPr id="0" name=""/>
        <dsp:cNvSpPr/>
      </dsp:nvSpPr>
      <dsp:spPr>
        <a:xfrm>
          <a:off x="698502" y="574169"/>
          <a:ext cx="1459938" cy="14599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F87F7-0452-42F3-8136-8D826B9FC0B7}">
      <dsp:nvSpPr>
        <dsp:cNvPr id="0" name=""/>
        <dsp:cNvSpPr/>
      </dsp:nvSpPr>
      <dsp:spPr>
        <a:xfrm>
          <a:off x="1009637" y="885303"/>
          <a:ext cx="837669" cy="8376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D3258-7610-4FF2-8251-21AF173F54FF}">
      <dsp:nvSpPr>
        <dsp:cNvPr id="0" name=""/>
        <dsp:cNvSpPr/>
      </dsp:nvSpPr>
      <dsp:spPr>
        <a:xfrm>
          <a:off x="231800" y="2488842"/>
          <a:ext cx="23933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/>
            <a:t>Memorizzare i valori glicemici direttamente sullo smartphone</a:t>
          </a:r>
          <a:endParaRPr lang="en-US" sz="1200" kern="1200"/>
        </a:p>
      </dsp:txBody>
      <dsp:txXfrm>
        <a:off x="231800" y="2488842"/>
        <a:ext cx="2393342" cy="720000"/>
      </dsp:txXfrm>
    </dsp:sp>
    <dsp:sp modelId="{69E731E0-6955-4F65-9512-A5037432BBE9}">
      <dsp:nvSpPr>
        <dsp:cNvPr id="0" name=""/>
        <dsp:cNvSpPr/>
      </dsp:nvSpPr>
      <dsp:spPr>
        <a:xfrm>
          <a:off x="3510679" y="574169"/>
          <a:ext cx="1459938" cy="14599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354E33-D953-48C6-A4A1-B60F9C4E4B15}">
      <dsp:nvSpPr>
        <dsp:cNvPr id="0" name=""/>
        <dsp:cNvSpPr/>
      </dsp:nvSpPr>
      <dsp:spPr>
        <a:xfrm>
          <a:off x="3821814" y="885303"/>
          <a:ext cx="837669" cy="8376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70AE6-CB49-46D6-BD34-2476C29C9DDC}">
      <dsp:nvSpPr>
        <dsp:cNvPr id="0" name=""/>
        <dsp:cNvSpPr/>
      </dsp:nvSpPr>
      <dsp:spPr>
        <a:xfrm>
          <a:off x="3043977" y="2488842"/>
          <a:ext cx="23933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 dirty="0"/>
            <a:t>Controllare la media delle glicemie e le varie statistiche</a:t>
          </a:r>
          <a:endParaRPr lang="en-US" sz="1200" kern="1200" dirty="0"/>
        </a:p>
      </dsp:txBody>
      <dsp:txXfrm>
        <a:off x="3043977" y="2488842"/>
        <a:ext cx="2393342" cy="720000"/>
      </dsp:txXfrm>
    </dsp:sp>
    <dsp:sp modelId="{C8CCDFE7-B1B1-43C0-BE3E-D3A86F6275CD}">
      <dsp:nvSpPr>
        <dsp:cNvPr id="0" name=""/>
        <dsp:cNvSpPr/>
      </dsp:nvSpPr>
      <dsp:spPr>
        <a:xfrm>
          <a:off x="6322856" y="574169"/>
          <a:ext cx="1459938" cy="14599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A3B69-98B7-439B-8598-75DB6F7E7F7B}">
      <dsp:nvSpPr>
        <dsp:cNvPr id="0" name=""/>
        <dsp:cNvSpPr/>
      </dsp:nvSpPr>
      <dsp:spPr>
        <a:xfrm>
          <a:off x="6633991" y="885303"/>
          <a:ext cx="837669" cy="8376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F5010-9B2A-4AF3-9A2E-46B3633A15A5}">
      <dsp:nvSpPr>
        <dsp:cNvPr id="0" name=""/>
        <dsp:cNvSpPr/>
      </dsp:nvSpPr>
      <dsp:spPr>
        <a:xfrm>
          <a:off x="5856154" y="2488842"/>
          <a:ext cx="23933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/>
            <a:t>Osservare l’andamento nel tempo della glicemia</a:t>
          </a:r>
          <a:endParaRPr lang="en-US" sz="1200" kern="1200"/>
        </a:p>
      </dsp:txBody>
      <dsp:txXfrm>
        <a:off x="5856154" y="2488842"/>
        <a:ext cx="2393342" cy="720000"/>
      </dsp:txXfrm>
    </dsp:sp>
    <dsp:sp modelId="{7A509EF9-81CF-4363-A73B-0A743A7F60AE}">
      <dsp:nvSpPr>
        <dsp:cNvPr id="0" name=""/>
        <dsp:cNvSpPr/>
      </dsp:nvSpPr>
      <dsp:spPr>
        <a:xfrm>
          <a:off x="9135033" y="574169"/>
          <a:ext cx="1459938" cy="14599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851A3-B8B4-464A-BFA6-D20479D1C8D1}">
      <dsp:nvSpPr>
        <dsp:cNvPr id="0" name=""/>
        <dsp:cNvSpPr/>
      </dsp:nvSpPr>
      <dsp:spPr>
        <a:xfrm>
          <a:off x="9446168" y="885303"/>
          <a:ext cx="837669" cy="8376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9C2A8-6F05-409C-B660-9494E35D8494}">
      <dsp:nvSpPr>
        <dsp:cNvPr id="0" name=""/>
        <dsp:cNvSpPr/>
      </dsp:nvSpPr>
      <dsp:spPr>
        <a:xfrm>
          <a:off x="8668332" y="2488842"/>
          <a:ext cx="23933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 dirty="0"/>
            <a:t>Monitoraggio della glicemia per futuri miglioramenti della terapia </a:t>
          </a:r>
          <a:endParaRPr lang="en-US" sz="1200" kern="1200" dirty="0"/>
        </a:p>
      </dsp:txBody>
      <dsp:txXfrm>
        <a:off x="8668332" y="2488842"/>
        <a:ext cx="239334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January 25,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9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Tuesday, January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Tuesday, January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January 25,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8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Tuesday, January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20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Tuesday, January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4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Tuesday, January 25,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0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Tuesday, January 25,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Tuesday, January 25,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Tuesday, January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6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Tuesday, January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2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January 25,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28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F57220-B3BC-40FE-9FA8-28584D25C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B36CB-E290-4CD4-B540-C8614D598E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2" r="164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7E9903C-C291-4D13-914B-9B3CC5E21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000" y="3211200"/>
            <a:ext cx="10818000" cy="36468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9A28DD-385F-4CBF-946A-FBCC45BAA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801" y="3554050"/>
            <a:ext cx="6170400" cy="2986300"/>
          </a:xfrm>
        </p:spPr>
        <p:txBody>
          <a:bodyPr anchor="t">
            <a:normAutofit/>
          </a:bodyPr>
          <a:lstStyle/>
          <a:p>
            <a:r>
              <a:rPr lang="it-IT" dirty="0" err="1"/>
              <a:t>mySugarLevel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7206A3-D530-4202-91FA-E548C7C19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6000" y="3981600"/>
            <a:ext cx="2813532" cy="193092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>
                    <a:alpha val="55000"/>
                  </a:schemeClr>
                </a:solidFill>
              </a:rPr>
              <a:t>Memorizza le tue glicemie con due click!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62CD6F-E89D-4CC2-BA38-20EB86002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600" y="3661200"/>
            <a:ext cx="0" cy="277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27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B279802-D636-4D54-90EB-EDE57290D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r>
              <a:rPr lang="it-IT" sz="6400" dirty="0"/>
              <a:t>Obiettivi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D47066E-C889-4747-A6A2-4F906B4DE2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214244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70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B6022-90CA-4077-9708-9CF79DC1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dirty="0" err="1">
                <a:solidFill>
                  <a:schemeClr val="bg1"/>
                </a:solidFill>
              </a:rPr>
              <a:t>Mockup</a:t>
            </a:r>
            <a:r>
              <a:rPr lang="it-IT" sz="3600" b="1" dirty="0">
                <a:solidFill>
                  <a:schemeClr val="bg1"/>
                </a:solidFill>
              </a:rPr>
              <a:t> dell’interfaccia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D8106E6-FDDF-49AF-8BDE-4493617CA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83" y="85910"/>
            <a:ext cx="2257425" cy="45910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9B6A6A2-441B-4666-B70B-1030600B9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423" y="2154527"/>
            <a:ext cx="2266950" cy="4581525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ACA1E111-3EAB-47C3-9FF7-265CCA2DD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28" y="1746306"/>
            <a:ext cx="2262127" cy="4581524"/>
          </a:xfrm>
          <a:prstGeom prst="rect">
            <a:avLst/>
          </a:prstGeom>
        </p:spPr>
      </p:pic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429322FF-A717-4D65-B9D0-0E4C9CF07FD2}"/>
              </a:ext>
            </a:extLst>
          </p:cNvPr>
          <p:cNvCxnSpPr>
            <a:cxnSpLocks/>
          </p:cNvCxnSpPr>
          <p:nvPr/>
        </p:nvCxnSpPr>
        <p:spPr>
          <a:xfrm flipV="1">
            <a:off x="1359673" y="1091954"/>
            <a:ext cx="5121026" cy="1174168"/>
          </a:xfrm>
          <a:prstGeom prst="bentConnector3">
            <a:avLst>
              <a:gd name="adj1" fmla="val 2344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ttore a gomito 53">
            <a:extLst>
              <a:ext uri="{FF2B5EF4-FFF2-40B4-BE49-F238E27FC236}">
                <a16:creationId xmlns:a16="http://schemas.microsoft.com/office/drawing/2014/main" id="{E9811C93-BC0F-427E-9C77-D8206D4A7757}"/>
              </a:ext>
            </a:extLst>
          </p:cNvPr>
          <p:cNvCxnSpPr>
            <a:cxnSpLocks/>
          </p:cNvCxnSpPr>
          <p:nvPr/>
        </p:nvCxnSpPr>
        <p:spPr>
          <a:xfrm>
            <a:off x="2989690" y="2266122"/>
            <a:ext cx="6263733" cy="332364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36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10C2FAB3-0FE9-4056-808C-A86F19266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91" y="2740353"/>
            <a:ext cx="1930300" cy="3934213"/>
          </a:xfrm>
          <a:prstGeom prst="rect">
            <a:avLst/>
          </a:prstGeom>
        </p:spPr>
      </p:pic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A03BF9B8-8DD0-4C73-BBC9-18391DEA044B}"/>
              </a:ext>
            </a:extLst>
          </p:cNvPr>
          <p:cNvSpPr/>
          <p:nvPr/>
        </p:nvSpPr>
        <p:spPr>
          <a:xfrm>
            <a:off x="2485708" y="2879285"/>
            <a:ext cx="1379585" cy="109943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D5A956E-F025-42FC-A6CA-EBC0F390C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0" y="1133475"/>
            <a:ext cx="2257425" cy="45910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B2F4422-A595-4BD3-B1C3-B25D130ED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80" y="208330"/>
            <a:ext cx="1786411" cy="361804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F6B9261-D123-473D-8169-71D2A0A0FB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59" y="2740353"/>
            <a:ext cx="1938924" cy="3934213"/>
          </a:xfrm>
          <a:prstGeom prst="rect">
            <a:avLst/>
          </a:prstGeom>
        </p:spPr>
      </p:pic>
      <p:pic>
        <p:nvPicPr>
          <p:cNvPr id="16" name="Immagine 1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2802C3C-E3FA-4728-9F35-A88E33949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91" y="197024"/>
            <a:ext cx="1786411" cy="362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5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CB45A9-E105-4033-BF91-4247D35D0890}"/>
              </a:ext>
            </a:extLst>
          </p:cNvPr>
          <p:cNvSpPr txBox="1"/>
          <p:nvPr/>
        </p:nvSpPr>
        <p:spPr>
          <a:xfrm>
            <a:off x="6311900" y="448056"/>
            <a:ext cx="5428996" cy="340156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400" i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Draft Use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400" i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Case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0B383B4-39B5-4663-A9A8-5049458C9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" y="48738"/>
            <a:ext cx="4975123" cy="6700502"/>
          </a:xfrm>
          <a:prstGeom prst="rect">
            <a:avLst/>
          </a:prstGeom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77857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_2SEEDS">
      <a:dk1>
        <a:srgbClr val="000000"/>
      </a:dk1>
      <a:lt1>
        <a:srgbClr val="FFFFFF"/>
      </a:lt1>
      <a:dk2>
        <a:srgbClr val="413024"/>
      </a:dk2>
      <a:lt2>
        <a:srgbClr val="E2E5E8"/>
      </a:lt2>
      <a:accent1>
        <a:srgbClr val="B16C3B"/>
      </a:accent1>
      <a:accent2>
        <a:srgbClr val="C34D4D"/>
      </a:accent2>
      <a:accent3>
        <a:srgbClr val="B5A347"/>
      </a:accent3>
      <a:accent4>
        <a:srgbClr val="77B13B"/>
      </a:accent4>
      <a:accent5>
        <a:srgbClr val="52B647"/>
      </a:accent5>
      <a:accent6>
        <a:srgbClr val="3BB161"/>
      </a:accent6>
      <a:hlink>
        <a:srgbClr val="399431"/>
      </a:hlink>
      <a:folHlink>
        <a:srgbClr val="7F7F7F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Sagona Book</vt:lpstr>
      <vt:lpstr>Univers</vt:lpstr>
      <vt:lpstr>ThinLineVTI</vt:lpstr>
      <vt:lpstr>mySugarLevel</vt:lpstr>
      <vt:lpstr>Obiettivi</vt:lpstr>
      <vt:lpstr>Mockup dell’interfaccia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Colavecchi</dc:creator>
  <cp:lastModifiedBy>Lorenzo Colavecchi</cp:lastModifiedBy>
  <cp:revision>15</cp:revision>
  <dcterms:created xsi:type="dcterms:W3CDTF">2021-08-30T14:00:23Z</dcterms:created>
  <dcterms:modified xsi:type="dcterms:W3CDTF">2022-01-25T10:40:00Z</dcterms:modified>
</cp:coreProperties>
</file>