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9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Champions LOL Universe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รหัสนิสิต </a:t>
            </a:r>
            <a:r>
              <a:rPr lang="en-US" dirty="0"/>
              <a:t>65313037 </a:t>
            </a:r>
            <a:r>
              <a:rPr lang="th-TH" dirty="0"/>
              <a:t>ชื่อ</a:t>
            </a:r>
            <a:r>
              <a:rPr lang="en-US" dirty="0"/>
              <a:t> </a:t>
            </a:r>
            <a:r>
              <a:rPr lang="th-TH" dirty="0"/>
              <a:t>นายปิติภัทร นามสกุล กิจสวน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477899"/>
              </p:ext>
            </p:extLst>
          </p:nvPr>
        </p:nvGraphicFramePr>
        <p:xfrm>
          <a:off x="838200" y="2089151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ChampionName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Teemo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Marksman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Champions LOL Universe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6564" cy="10007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 </a:t>
            </a:r>
            <a:r>
              <a:rPr lang="th-TH" dirty="0"/>
              <a:t>การกรอกข้อมูลแบบตัวเลือก โดยใช้ </a:t>
            </a:r>
            <a:r>
              <a:rPr lang="en-US" dirty="0"/>
              <a:t>widget </a:t>
            </a:r>
            <a:r>
              <a:rPr lang="en-US" dirty="0" err="1"/>
              <a:t>DropdownButtonFormField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 Screen</a:t>
            </a:r>
            <a:r>
              <a:rPr lang="th-TH" dirty="0"/>
              <a:t> </a:t>
            </a:r>
            <a:r>
              <a:rPr lang="en-US" dirty="0"/>
              <a:t>search </a:t>
            </a:r>
            <a:r>
              <a:rPr lang="th-TH" dirty="0"/>
              <a:t>ซึ่งเป็นหน้าสำหรับการค้นหาข้อมูล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Champions LOL Universe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PITHIPHAT KHITSUAN</cp:lastModifiedBy>
  <cp:revision>6</cp:revision>
  <dcterms:created xsi:type="dcterms:W3CDTF">2024-10-08T09:35:04Z</dcterms:created>
  <dcterms:modified xsi:type="dcterms:W3CDTF">2024-10-11T14:55:16Z</dcterms:modified>
</cp:coreProperties>
</file>