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952455" y="14514"/>
            <a:ext cx="10492980" cy="68307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18122" y="2212678"/>
            <a:ext cx="6955751" cy="978729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4800" b="1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754033" y="3330210"/>
            <a:ext cx="2683933" cy="584200"/>
          </a:xfrm>
          <a:ln w="12700">
            <a:solidFill>
              <a:schemeClr val="bg1">
                <a:lumMod val="65000"/>
              </a:schemeClr>
            </a:solidFill>
          </a:ln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/>
          <a:p>
            <a:fld id="{8D19597F-60FB-4666-9F7F-1D99F5E071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/>
          <a:p>
            <a:fld id="{BC019BA2-ABF4-4E9E-9542-780DF2A11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97F-60FB-4666-9F7F-1D99F5E071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9BA2-ABF4-4E9E-9542-780DF2A11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2667000" y="0"/>
            <a:ext cx="6858000" cy="6858000"/>
          </a:xfrm>
          <a:prstGeom prst="ellipse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65715" y="2883145"/>
            <a:ext cx="5660572" cy="109171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5400" b="1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/>
          <a:p>
            <a:fld id="{8D19597F-60FB-4666-9F7F-1D99F5E071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/>
          <a:p>
            <a:fld id="{BC019BA2-ABF4-4E9E-9542-780DF2A11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97F-60FB-4666-9F7F-1D99F5E071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9BA2-ABF4-4E9E-9542-780DF2A11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264644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7111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7111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97F-60FB-4666-9F7F-1D99F5E071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9BA2-ABF4-4E9E-9542-780DF2A11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952455" y="14514"/>
            <a:ext cx="10492980" cy="68307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18122" y="2212678"/>
            <a:ext cx="6955751" cy="978729"/>
          </a:xfrm>
        </p:spPr>
        <p:txBody>
          <a:bodyPr anchor="b">
            <a:normAutofit/>
          </a:bodyPr>
          <a:lstStyle>
            <a:lvl1pPr algn="ctr">
              <a:defRPr sz="4000" b="1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97F-60FB-4666-9F7F-1D99F5E071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9BA2-ABF4-4E9E-9542-780DF2A11AF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4754563" y="3330575"/>
            <a:ext cx="2682875" cy="5842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97F-60FB-4666-9F7F-1D99F5E071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9BA2-ABF4-4E9E-9542-780DF2A11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645882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645882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246082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20140" y="365125"/>
            <a:ext cx="933659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81457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97F-60FB-4666-9F7F-1D99F5E071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9BA2-ABF4-4E9E-9542-780DF2A11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9597F-60FB-4666-9F7F-1D99F5E071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19BA2-ABF4-4E9E-9542-780DF2A11AFB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5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6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7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5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6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7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8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0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1.xml"/><Relationship Id="rId1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3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4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5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zh-CN" altLang="en-US" smtClean="0"/>
              <a:t>Git是神马？</a:t>
            </a:r>
            <a:endParaRPr lang="zh-CN" altLang="en-US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306445" y="3192145"/>
            <a:ext cx="5434965" cy="1748155"/>
          </a:xfrm>
        </p:spPr>
        <p:txBody>
          <a:bodyPr>
            <a:normAutofit fontScale="90000"/>
          </a:bodyPr>
          <a:p>
            <a:pPr algn="l"/>
            <a:r>
              <a:rPr lang="zh-CN" altLang="en-US" smtClean="0"/>
              <a:t>一个开源的分布式版本控制系统，可以有效的高速的控制管理各种从小到大的项目版本。他的作者就是大名鼎鼎的Linux系统创始人Linus。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37515"/>
            <a:ext cx="9144000" cy="1019175"/>
          </a:xfrm>
        </p:spPr>
        <p:txBody>
          <a:bodyPr/>
          <a:p>
            <a:r>
              <a:rPr lang="zh-CN" altLang="en-US"/>
              <a:t>版本回退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35455" y="5982970"/>
            <a:ext cx="9144000" cy="510540"/>
          </a:xfrm>
        </p:spPr>
        <p:txBody>
          <a:bodyPr/>
          <a:p>
            <a:pPr algn="l"/>
            <a:r>
              <a:t>git log命令</a:t>
            </a:r>
            <a:r>
              <a:rPr lang="zh-CN"/>
              <a:t>可以</a:t>
            </a:r>
            <a:r>
              <a:t>显示的提交日志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456690"/>
            <a:ext cx="5238115" cy="2209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845" y="3856355"/>
            <a:ext cx="9114155" cy="17710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37515"/>
            <a:ext cx="9144000" cy="1019175"/>
          </a:xfrm>
        </p:spPr>
        <p:txBody>
          <a:bodyPr/>
          <a:p>
            <a:r>
              <a:rPr lang="zh-CN" altLang="en-US"/>
              <a:t>版本回退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469890"/>
            <a:ext cx="9144000" cy="1142365"/>
          </a:xfrm>
        </p:spPr>
        <p:txBody>
          <a:bodyPr>
            <a:normAutofit/>
          </a:bodyPr>
          <a:p>
            <a:pPr algn="l"/>
            <a:r>
              <a:t>git reset命令</a:t>
            </a:r>
            <a:r>
              <a:rPr lang="zh-CN"/>
              <a:t>可以回退到之前的版本，</a:t>
            </a:r>
            <a:r>
              <a:t>在Git中，用HEAD表示当前版本，上一个版本就是HEAD^，上上一个版本就是HEAD^^，当然往上100个版本写100个^比较容易数不过来，所以写成HEAD~100。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957705"/>
            <a:ext cx="7820025" cy="7562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40" y="2799080"/>
            <a:ext cx="6076950" cy="6527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539490"/>
            <a:ext cx="5397500" cy="17526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19405"/>
            <a:ext cx="9144000" cy="1019175"/>
          </a:xfrm>
        </p:spPr>
        <p:txBody>
          <a:bodyPr/>
          <a:p>
            <a:r>
              <a:rPr lang="zh-CN" altLang="en-US"/>
              <a:t>版本找回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469890"/>
            <a:ext cx="9144000" cy="1142365"/>
          </a:xfrm>
        </p:spPr>
        <p:txBody>
          <a:bodyPr>
            <a:normAutofit/>
          </a:bodyPr>
          <a:p>
            <a:pPr algn="l"/>
            <a:r>
              <a:t>只要上面的命令行窗口还没有被关掉</a:t>
            </a:r>
            <a:r>
              <a:rPr lang="zh-CN"/>
              <a:t>，就可以用</a:t>
            </a:r>
            <a:r>
              <a:t>git reset命令</a:t>
            </a:r>
            <a:r>
              <a:rPr lang="zh-CN"/>
              <a:t>根据</a:t>
            </a:r>
            <a:r>
              <a:rPr lang="en-US" altLang="zh-CN"/>
              <a:t>commit ID</a:t>
            </a:r>
            <a:r>
              <a:rPr lang="zh-CN" altLang="en-US"/>
              <a:t>来回到当前版本之前的某一个版本（即未来版本），如果把命令行窗口关了，可以使用</a:t>
            </a:r>
            <a:r>
              <a:rPr lang="en-US" altLang="zh-CN"/>
              <a:t>git reflog</a:t>
            </a:r>
            <a:r>
              <a:rPr lang="zh-CN" altLang="en-US"/>
              <a:t>命令来查看</a:t>
            </a:r>
            <a:r>
              <a:rPr lang="en-US" altLang="zh-CN">
                <a:sym typeface="+mn-ea"/>
              </a:rPr>
              <a:t>commit ID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870" y="1456690"/>
            <a:ext cx="6515100" cy="2536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310" y="4191000"/>
            <a:ext cx="4467225" cy="6007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735" y="3993515"/>
            <a:ext cx="5068570" cy="12325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19405"/>
            <a:ext cx="9144000" cy="1019175"/>
          </a:xfrm>
        </p:spPr>
        <p:txBody>
          <a:bodyPr/>
          <a:p>
            <a:r>
              <a:rPr lang="zh-CN" altLang="en-US"/>
              <a:t>版本库（Repository）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469890"/>
            <a:ext cx="9144000" cy="1142365"/>
          </a:xfrm>
        </p:spPr>
        <p:txBody>
          <a:bodyPr>
            <a:normAutofit fontScale="70000"/>
          </a:bodyPr>
          <a:p>
            <a:pPr algn="l"/>
            <a:r>
              <a:rPr lang="zh-CN" altLang="en-US"/>
              <a:t>Git的版本库里存了很多东西，其中最重要的就是称为index的暂存区，还有Git为我们自动创建的第一个分支master，以及指向master的一个指针叫HEAD。，git add命令实际上就是把要提交的所有修改放到暂存区（</a:t>
            </a:r>
            <a:r>
              <a:rPr lang="en-US" altLang="zh-CN"/>
              <a:t>index</a:t>
            </a:r>
            <a:r>
              <a:rPr lang="zh-CN" altLang="en-US"/>
              <a:t>），然后，执行git commit就可以一次性把暂存区的所有修改提交到分支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6110" y="1390650"/>
            <a:ext cx="7794625" cy="37826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618757" y="382608"/>
            <a:ext cx="6955751" cy="978729"/>
          </a:xfrm>
        </p:spPr>
        <p:txBody>
          <a:bodyPr>
            <a:normAutofit/>
          </a:bodyPr>
          <a:p>
            <a:r>
              <a:rPr lang="zh-CN" altLang="en-US" smtClean="0"/>
              <a:t>管理修改</a:t>
            </a:r>
            <a:endParaRPr lang="zh-CN" altLang="en-US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49705" y="2171700"/>
            <a:ext cx="8291195" cy="3295650"/>
          </a:xfrm>
        </p:spPr>
        <p:txBody>
          <a:bodyPr>
            <a:normAutofit/>
          </a:bodyPr>
          <a:p>
            <a:pPr algn="l"/>
            <a:r>
              <a:rPr lang="zh-CN" altLang="en-US" smtClean="0"/>
              <a:t>每次修改，如果不add到暂存区，那就不会加入到commit中。</a:t>
            </a:r>
            <a:endParaRPr lang="zh-CN" altLang="en-US" smtClean="0"/>
          </a:p>
          <a:p>
            <a:pPr algn="l"/>
            <a:r>
              <a:rPr lang="zh-CN" altLang="en-US" smtClean="0"/>
              <a:t>如：第一次修改 -&gt; git add -&gt; 第二次修改 -&gt; git commit</a:t>
            </a:r>
            <a:r>
              <a:rPr lang="en-US" altLang="zh-CN" smtClean="0"/>
              <a:t>,</a:t>
            </a:r>
            <a:r>
              <a:rPr lang="zh-CN" altLang="en-US" smtClean="0"/>
              <a:t>此时只会提交第一次修改。想要提交第二次修改必须将第二次修改添加到暂存区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275857" y="251163"/>
            <a:ext cx="6955751" cy="978729"/>
          </a:xfrm>
        </p:spPr>
        <p:txBody>
          <a:bodyPr>
            <a:normAutofit/>
          </a:bodyPr>
          <a:p>
            <a:r>
              <a:rPr lang="zh-CN" altLang="en-US" smtClean="0"/>
              <a:t>其它操作</a:t>
            </a:r>
            <a:endParaRPr lang="zh-CN" altLang="en-US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60780" y="1421765"/>
            <a:ext cx="10031730" cy="5045710"/>
          </a:xfrm>
        </p:spPr>
        <p:txBody>
          <a:bodyPr>
            <a:normAutofit fontScale="75000"/>
          </a:bodyPr>
          <a:p>
            <a:pPr algn="l"/>
            <a:r>
              <a:rPr lang="zh-CN" altLang="en-US" b="1" smtClean="0"/>
              <a:t>撤销修改</a:t>
            </a:r>
            <a:r>
              <a:rPr lang="en-US" altLang="zh-CN" b="1" smtClean="0"/>
              <a:t>:</a:t>
            </a:r>
            <a:endParaRPr lang="en-US" altLang="zh-CN" b="1" smtClean="0"/>
          </a:p>
          <a:p>
            <a:pPr algn="l"/>
            <a:r>
              <a:rPr lang="en-US" altLang="zh-CN" smtClean="0"/>
              <a:t>#把文件在工作区的修改全部撤销</a:t>
            </a:r>
            <a:endParaRPr lang="en-US" altLang="zh-CN" smtClean="0"/>
          </a:p>
          <a:p>
            <a:pPr algn="l"/>
            <a:r>
              <a:rPr lang="en-US" altLang="zh-CN" smtClean="0"/>
              <a:t> $ git checkout -- readme.txt</a:t>
            </a:r>
            <a:endParaRPr lang="en-US" altLang="zh-CN" smtClean="0"/>
          </a:p>
          <a:p>
            <a:pPr algn="l"/>
            <a:r>
              <a:rPr lang="en-US" altLang="zh-CN" smtClean="0"/>
              <a:t>#把暂存区的修改撤销掉，重新放回工作区</a:t>
            </a:r>
            <a:endParaRPr lang="en-US" altLang="zh-CN" smtClean="0"/>
          </a:p>
          <a:p>
            <a:pPr algn="l"/>
            <a:r>
              <a:rPr lang="en-US" altLang="zh-CN" smtClean="0"/>
              <a:t>$ git reset HEAD readme.txt</a:t>
            </a:r>
            <a:endParaRPr lang="en-US" altLang="zh-CN" smtClean="0"/>
          </a:p>
          <a:p>
            <a:pPr algn="l"/>
            <a:r>
              <a:rPr lang="en-US" altLang="zh-CN" b="1" smtClean="0"/>
              <a:t>删除文件</a:t>
            </a:r>
            <a:r>
              <a:rPr lang="zh-CN" altLang="en-US" b="1" smtClean="0"/>
              <a:t>：</a:t>
            </a:r>
            <a:endParaRPr lang="zh-CN" altLang="en-US" b="1" smtClean="0"/>
          </a:p>
          <a:p>
            <a:pPr algn="l"/>
            <a:r>
              <a:rPr lang="en-US" altLang="zh-CN" smtClean="0">
                <a:sym typeface="+mn-ea"/>
              </a:rPr>
              <a:t>#</a:t>
            </a:r>
            <a:r>
              <a:rPr lang="zh-CN" altLang="en-US" smtClean="0">
                <a:sym typeface="+mn-ea"/>
              </a:rPr>
              <a:t>删除工作区文件</a:t>
            </a:r>
            <a:endParaRPr lang="zh-CN" altLang="en-US" smtClean="0">
              <a:sym typeface="+mn-ea"/>
            </a:endParaRPr>
          </a:p>
          <a:p>
            <a:pPr algn="l"/>
            <a:r>
              <a:rPr lang="zh-CN" altLang="en-US" smtClean="0"/>
              <a:t>$ rm test.txt</a:t>
            </a:r>
            <a:endParaRPr lang="zh-CN" altLang="en-US" smtClean="0"/>
          </a:p>
          <a:p>
            <a:pPr algn="l"/>
            <a:r>
              <a:rPr lang="en-US" altLang="zh-CN" smtClean="0"/>
              <a:t>#</a:t>
            </a:r>
            <a:r>
              <a:rPr lang="zh-CN" altLang="en-US" smtClean="0"/>
              <a:t>删除版本库文件</a:t>
            </a:r>
            <a:endParaRPr lang="zh-CN" altLang="en-US" smtClean="0"/>
          </a:p>
          <a:p>
            <a:pPr algn="l"/>
            <a:r>
              <a:rPr lang="en-US" altLang="zh-CN" smtClean="0"/>
              <a:t>$ git rm readme.txt</a:t>
            </a:r>
            <a:endParaRPr lang="en-US" altLang="zh-CN" smtClean="0"/>
          </a:p>
          <a:p>
            <a:pPr algn="l"/>
            <a:r>
              <a:rPr lang="en-US" altLang="zh-CN" smtClean="0"/>
              <a:t>$ git commit -m "remove readme.txt"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19405"/>
            <a:ext cx="9144000" cy="1019175"/>
          </a:xfrm>
        </p:spPr>
        <p:txBody>
          <a:bodyPr/>
          <a:p>
            <a:r>
              <a:rPr lang="zh-CN" altLang="en-US"/>
              <a:t>远程仓库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3625" y="5021580"/>
            <a:ext cx="9144000" cy="853440"/>
          </a:xfrm>
        </p:spPr>
        <p:txBody>
          <a:bodyPr>
            <a:normAutofit lnSpcReduction="20000"/>
          </a:bodyPr>
          <a:p>
            <a:pPr algn="l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#创建SSH Key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l"/>
            <a:r>
              <a:rPr lang="zh-CN" altLang="en-US"/>
              <a:t>$ ssh-keygen -t rsa -C "youremail@example.com"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405" y="1430655"/>
            <a:ext cx="7517765" cy="9309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05" y="2453640"/>
            <a:ext cx="8066405" cy="22955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63625" y="5956300"/>
            <a:ext cx="95548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找到.ssh目录，里面有id_rsa和id_rsa.pub两个文件，这两个就是SSH Key的秘钥对，id_rsa是私钥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19405"/>
            <a:ext cx="9144000" cy="1019175"/>
          </a:xfrm>
        </p:spPr>
        <p:txBody>
          <a:bodyPr/>
          <a:p>
            <a:r>
              <a:rPr lang="zh-CN" altLang="en-US"/>
              <a:t>远程仓库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315" y="1147445"/>
            <a:ext cx="9796145" cy="24542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15" y="3601720"/>
            <a:ext cx="10200005" cy="28924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19405"/>
            <a:ext cx="9144000" cy="1019175"/>
          </a:xfrm>
        </p:spPr>
        <p:txBody>
          <a:bodyPr/>
          <a:p>
            <a:r>
              <a:rPr lang="zh-CN" altLang="en-US"/>
              <a:t>远程仓库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155" y="4718685"/>
            <a:ext cx="10981055" cy="1238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65" y="1432560"/>
            <a:ext cx="10687685" cy="30060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19405"/>
            <a:ext cx="9144000" cy="1019175"/>
          </a:xfrm>
        </p:spPr>
        <p:txBody>
          <a:bodyPr/>
          <a:p>
            <a:r>
              <a:rPr lang="zh-CN" altLang="en-US"/>
              <a:t>远程仓库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340" y="1682750"/>
            <a:ext cx="2837815" cy="1885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260" y="1338580"/>
            <a:ext cx="6682740" cy="53282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2550" y="397510"/>
            <a:ext cx="9144000" cy="952500"/>
          </a:xfrm>
        </p:spPr>
        <p:txBody>
          <a:bodyPr>
            <a:normAutofit fontScale="90000"/>
          </a:bodyPr>
          <a:p>
            <a:r>
              <a:rPr lang="zh-CN" altLang="en-US"/>
              <a:t>Git经典的开发流程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2550" y="1244600"/>
            <a:ext cx="9268460" cy="55524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19405"/>
            <a:ext cx="9144000" cy="1019175"/>
          </a:xfrm>
        </p:spPr>
        <p:txBody>
          <a:bodyPr/>
          <a:p>
            <a:r>
              <a:rPr lang="zh-CN" altLang="en-US"/>
              <a:t>远程仓库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700" y="1246505"/>
            <a:ext cx="9330055" cy="54781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19405"/>
            <a:ext cx="9144000" cy="1019175"/>
          </a:xfrm>
        </p:spPr>
        <p:txBody>
          <a:bodyPr/>
          <a:p>
            <a:r>
              <a:rPr lang="zh-CN" altLang="en-US"/>
              <a:t>远程仓库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" y="1578610"/>
            <a:ext cx="5685790" cy="22212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80845" y="4725035"/>
            <a:ext cx="94627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git remote add origin </a:t>
            </a:r>
            <a:r>
              <a:rPr lang="zh-CN" altLang="en-US">
                <a:solidFill>
                  <a:srgbClr val="FF0000"/>
                </a:solidFill>
              </a:rPr>
              <a:t>https://github.com/yixiaojun/HelloGit.git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git push -u origin master</a:t>
            </a:r>
            <a:endParaRPr lang="zh-CN" altLang="en-US"/>
          </a:p>
          <a:p>
            <a:r>
              <a:rPr lang="zh-CN" altLang="en-US"/>
              <a:t> 输入完这两句命令之后会弹出一个让你登录</a:t>
            </a:r>
            <a:r>
              <a:rPr lang="en-US" altLang="zh-CN"/>
              <a:t>github</a:t>
            </a:r>
            <a:r>
              <a:rPr lang="zh-CN" altLang="en-US"/>
              <a:t>的窗口，输入帐号密码登录就好了，需要注意的是，上面标红的是我自己的远程库，你们在使用的时候要换成自己的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830" y="1417320"/>
            <a:ext cx="5697220" cy="31451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19405"/>
            <a:ext cx="9144000" cy="1019175"/>
          </a:xfrm>
        </p:spPr>
        <p:txBody>
          <a:bodyPr/>
          <a:p>
            <a:r>
              <a:rPr lang="zh-CN" altLang="en-US"/>
              <a:t>远程仓库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4590" y="1338580"/>
            <a:ext cx="9371330" cy="42614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41320" y="5995035"/>
            <a:ext cx="58178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$ git push origin master 命令可以将你的修改推送至Github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19405"/>
            <a:ext cx="9144000" cy="1019175"/>
          </a:xfrm>
        </p:spPr>
        <p:txBody>
          <a:bodyPr/>
          <a:p>
            <a:r>
              <a:rPr lang="zh-CN" altLang="en-US"/>
              <a:t>创建与合并分支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05" y="1570355"/>
            <a:ext cx="6550025" cy="12223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7015" y="3446145"/>
            <a:ext cx="628777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$ git checkout -b dev</a:t>
            </a:r>
            <a:endParaRPr lang="zh-CN" altLang="en-US" sz="2400"/>
          </a:p>
          <a:p>
            <a:r>
              <a:rPr lang="zh-CN" altLang="en-US" sz="2400"/>
              <a:t>git checkout命令加上-b参数表示创建并切换，相当于以下两条命令：</a:t>
            </a:r>
            <a:endParaRPr lang="zh-CN" altLang="en-US" sz="2400"/>
          </a:p>
          <a:p>
            <a:r>
              <a:rPr lang="zh-CN" altLang="en-US" sz="2400"/>
              <a:t>$ git branch dev</a:t>
            </a:r>
            <a:endParaRPr lang="zh-CN" altLang="en-US" sz="2400"/>
          </a:p>
          <a:p>
            <a:r>
              <a:rPr lang="zh-CN" altLang="en-US" sz="2400"/>
              <a:t>$ git checkout de</a:t>
            </a:r>
            <a:r>
              <a:rPr lang="zh-CN" altLang="en-US"/>
              <a:t>v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565" y="1680210"/>
            <a:ext cx="4551045" cy="10020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3275" y="3284220"/>
            <a:ext cx="47117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git branch命令会列出所有分支，当前分支前面会标一个*号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19405"/>
            <a:ext cx="9144000" cy="1019175"/>
          </a:xfrm>
        </p:spPr>
        <p:txBody>
          <a:bodyPr/>
          <a:p>
            <a:r>
              <a:rPr lang="zh-CN" altLang="en-US"/>
              <a:t>创建与合并分支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790" y="1338580"/>
            <a:ext cx="5189855" cy="26650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280" y="1510030"/>
            <a:ext cx="5687060" cy="2264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51405" y="4319270"/>
            <a:ext cx="602805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创建分支：git branch &lt;name&gt;</a:t>
            </a:r>
            <a:endParaRPr lang="zh-CN" altLang="en-US" sz="2400"/>
          </a:p>
          <a:p>
            <a:r>
              <a:rPr lang="zh-CN" altLang="en-US" sz="2400"/>
              <a:t>切换分支：git checkout &lt;name&gt;</a:t>
            </a:r>
            <a:endParaRPr lang="zh-CN" altLang="en-US" sz="2400"/>
          </a:p>
          <a:p>
            <a:r>
              <a:rPr lang="zh-CN" altLang="en-US" sz="2400"/>
              <a:t>创建+切换分支：git checkout -b &lt;name&gt;</a:t>
            </a:r>
            <a:endParaRPr lang="zh-CN" altLang="en-US" sz="2400"/>
          </a:p>
          <a:p>
            <a:r>
              <a:rPr lang="zh-CN" altLang="en-US" sz="2400"/>
              <a:t>合并某分支到当前分支：git merge &lt;name&gt;</a:t>
            </a:r>
            <a:endParaRPr lang="zh-CN" altLang="en-US" sz="2400"/>
          </a:p>
          <a:p>
            <a:r>
              <a:rPr lang="zh-CN" altLang="en-US" sz="2400"/>
              <a:t>删除分支：git branch -d &lt;name&gt;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19405"/>
            <a:ext cx="9144000" cy="1019175"/>
          </a:xfrm>
        </p:spPr>
        <p:txBody>
          <a:bodyPr/>
          <a:p>
            <a:r>
              <a:rPr lang="zh-CN" altLang="en-US"/>
              <a:t>解决冲突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910" y="1645920"/>
            <a:ext cx="8950960" cy="16306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" y="3368675"/>
            <a:ext cx="8951595" cy="26098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19405"/>
            <a:ext cx="9144000" cy="1019175"/>
          </a:xfrm>
        </p:spPr>
        <p:txBody>
          <a:bodyPr/>
          <a:p>
            <a:r>
              <a:rPr lang="zh-CN" altLang="en-US"/>
              <a:t>解决冲突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395" y="1206500"/>
            <a:ext cx="9677400" cy="22796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16225" y="5876925"/>
            <a:ext cx="58439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当不知道冲突</a:t>
            </a:r>
            <a:r>
              <a:rPr lang="zh-CN" altLang="en-US"/>
              <a:t>在哪个文件时，可以用git status命令查看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95" y="3656965"/>
            <a:ext cx="9166225" cy="1943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19405"/>
            <a:ext cx="9144000" cy="1019175"/>
          </a:xfrm>
        </p:spPr>
        <p:txBody>
          <a:bodyPr/>
          <a:p>
            <a:r>
              <a:rPr lang="zh-CN" altLang="en-US"/>
              <a:t>解决冲突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16225" y="5876925"/>
            <a:ext cx="58439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用git log --graph命令可以看到分支合并图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7190" y="1697355"/>
            <a:ext cx="6013450" cy="22771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19405"/>
            <a:ext cx="9144000" cy="1019175"/>
          </a:xfrm>
        </p:spPr>
        <p:txBody>
          <a:bodyPr/>
          <a:p>
            <a:r>
              <a:rPr lang="zh-CN" altLang="en-US"/>
              <a:t>Bug分支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26565" y="2559685"/>
            <a:ext cx="922655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git stash 可用来暂存当前正在进行的工作， 比如想pull 最新代码， 又不想加新commit， 或者另外一种情况，为了fix 一个紧急的bug,  先stash, 使返回到自己上一个commit, 改完bug之后再stash pop, 继续原来的工作。</a:t>
            </a:r>
            <a:endParaRPr lang="zh-CN" altLang="en-US" sz="2400"/>
          </a:p>
          <a:p>
            <a:r>
              <a:rPr lang="zh-CN" altLang="en-US" sz="2400"/>
              <a:t>基础命令：</a:t>
            </a:r>
            <a:endParaRPr lang="zh-CN" altLang="en-US" sz="2400"/>
          </a:p>
          <a:p>
            <a:r>
              <a:rPr lang="zh-CN" altLang="en-US" sz="2400"/>
              <a:t>$git stash</a:t>
            </a:r>
            <a:endParaRPr lang="zh-CN" altLang="en-US" sz="2400"/>
          </a:p>
          <a:p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$do some work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2400">
                <a:solidFill>
                  <a:schemeClr val="tx1">
                    <a:lumMod val="50000"/>
                    <a:lumOff val="50000"/>
                  </a:schemeClr>
                </a:solidFill>
              </a:rPr>
              <a:t>#恢复的同时把stash内容也删</a:t>
            </a: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掉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2400"/>
              <a:t>$git stash pop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19405"/>
            <a:ext cx="9144000" cy="1019175"/>
          </a:xfrm>
        </p:spPr>
        <p:txBody>
          <a:bodyPr/>
          <a:p>
            <a:r>
              <a:rPr lang="zh-CN" altLang="en-US"/>
              <a:t>推送分支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82725" y="2322830"/>
            <a:ext cx="922655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推送分支，就是把该分支上的所有本地提交推送到远程库。推送时，要指定本地分支，这样，Git就会把该分支推送到远程库对应的远程分支上：</a:t>
            </a:r>
            <a:endParaRPr lang="zh-CN" altLang="en-US" sz="2400"/>
          </a:p>
          <a:p>
            <a:r>
              <a:rPr lang="zh-CN" altLang="en-US" sz="2400"/>
              <a:t>$ git push origin master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如果要推送其他分支，比如</a:t>
            </a:r>
            <a:r>
              <a:rPr lang="en-US" altLang="zh-CN" sz="2400"/>
              <a:t>sec</a:t>
            </a:r>
            <a:r>
              <a:rPr lang="zh-CN" altLang="en-US" sz="2400"/>
              <a:t>，就改成：</a:t>
            </a:r>
            <a:endParaRPr lang="zh-CN" altLang="en-US" sz="2400"/>
          </a:p>
          <a:p>
            <a:r>
              <a:rPr lang="zh-CN" altLang="en-US" sz="2400"/>
              <a:t>$ git push origin </a:t>
            </a:r>
            <a:r>
              <a:rPr lang="en-US" altLang="zh-CN" sz="2400"/>
              <a:t>sec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365" y="43180"/>
            <a:ext cx="9144000" cy="1058545"/>
          </a:xfrm>
        </p:spPr>
        <p:txBody>
          <a:bodyPr/>
          <a:p>
            <a:r>
              <a:rPr lang="zh-CN" altLang="en-US"/>
              <a:t>Git的安装与使用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1800" y="1219835"/>
            <a:ext cx="11327765" cy="2528570"/>
          </a:xfrm>
        </p:spPr>
        <p:txBody>
          <a:bodyPr>
            <a:normAutofit lnSpcReduction="10000"/>
          </a:bodyPr>
          <a:p>
            <a:pPr algn="l"/>
            <a:r>
              <a:rPr lang="zh-CN" altLang="en-US"/>
              <a:t>这里只讨论Windows下的Git安装和使用。</a:t>
            </a:r>
            <a:endParaRPr lang="zh-CN" altLang="en-US"/>
          </a:p>
          <a:p>
            <a:pPr algn="l"/>
            <a:r>
              <a:rPr lang="zh-CN" altLang="en-US"/>
              <a:t>msysgit是一个带有Unix环境的Git工具，下载地址：http://msysgit.github.io/，下载后一路默认next安装就可以了</a:t>
            </a:r>
            <a:endParaRPr lang="zh-CN" altLang="en-US"/>
          </a:p>
          <a:p>
            <a:pPr algn="l"/>
            <a:r>
              <a:rPr lang="zh-CN" altLang="en-US"/>
              <a:t>安装完成后，在开始菜单中可以看到Git目录下有两个程序Git Bash和Git GUI，前者是Unix Shell，后者是Windows GUI界面。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5735" y="3748405"/>
            <a:ext cx="4848225" cy="28187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45" y="3683000"/>
            <a:ext cx="5291455" cy="29889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19405"/>
            <a:ext cx="9144000" cy="1019175"/>
          </a:xfrm>
        </p:spPr>
        <p:txBody>
          <a:bodyPr/>
          <a:p>
            <a:r>
              <a:rPr lang="zh-CN" altLang="en-US"/>
              <a:t>多人协作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7015" y="1338580"/>
            <a:ext cx="11660505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可以在另一台电脑（注意要把SSH Key添加到GitHub）或者同一台电脑的另一个目录下克隆：</a:t>
            </a:r>
            <a:endParaRPr lang="zh-CN" altLang="en-US" sz="2400"/>
          </a:p>
          <a:p>
            <a:r>
              <a:rPr lang="zh-CN" altLang="en-US" sz="2400"/>
              <a:t>$ git clone </a:t>
            </a:r>
            <a:r>
              <a:rPr lang="zh-CN" altLang="en-US" sz="2400">
                <a:solidFill>
                  <a:srgbClr val="FF0000"/>
                </a:solidFill>
              </a:rPr>
              <a:t>https://github.com/yixiaojun/HelloGit.git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zh-CN" altLang="en-US" sz="2400"/>
              <a:t>当你的小伙伴从远程库clone时，默认情况下，你的小伙伴只能看到本地的master分支</a:t>
            </a:r>
            <a:endParaRPr lang="zh-CN" altLang="en-US" sz="2400"/>
          </a:p>
          <a:p>
            <a:r>
              <a:rPr lang="zh-CN" altLang="en-US" sz="2400"/>
              <a:t>如果你的小伙伴要在dev分支上开发，就必须创建远程origin的sec分支到本地，于是他用这个命令创建本地sec分支：</a:t>
            </a:r>
            <a:endParaRPr lang="zh-CN" altLang="en-US" sz="2400"/>
          </a:p>
          <a:p>
            <a:r>
              <a:rPr lang="zh-CN" altLang="en-US" sz="2400"/>
              <a:t>$ git checkout -b sec origin/sec</a:t>
            </a:r>
            <a:endParaRPr lang="zh-CN" altLang="en-US" sz="2400"/>
          </a:p>
          <a:p>
            <a:r>
              <a:rPr lang="zh-CN" altLang="en-US" sz="2400"/>
              <a:t>现在，他就可以在sec上继续修改，然后，时不时地把sec分支push到远程</a:t>
            </a:r>
            <a:endParaRPr lang="zh-CN" altLang="en-US" sz="2400"/>
          </a:p>
          <a:p>
            <a:r>
              <a:rPr lang="zh-CN" altLang="en-US" sz="2400"/>
              <a:t>如果你的小伙伴已经向origin/</a:t>
            </a:r>
            <a:r>
              <a:rPr lang="en-US" altLang="zh-CN" sz="2400"/>
              <a:t>sec</a:t>
            </a:r>
            <a:r>
              <a:rPr lang="zh-CN" altLang="en-US" sz="2400"/>
              <a:t>分支推送了他的提交，而碰巧你也对同样的文件作了修改，并试图推送，那么推送失败，因为你的小伙伴的最新提交和你试图推送的提交有冲突。</a:t>
            </a:r>
            <a:endParaRPr lang="zh-CN" altLang="en-US" sz="2400"/>
          </a:p>
          <a:p>
            <a:r>
              <a:rPr lang="zh-CN" altLang="en-US" sz="2400"/>
              <a:t>解决办法：先用git pull把最新的提交从origin/</a:t>
            </a:r>
            <a:r>
              <a:rPr lang="en-US" altLang="zh-CN" sz="2400"/>
              <a:t>sec</a:t>
            </a:r>
            <a:r>
              <a:rPr lang="zh-CN" altLang="en-US" sz="2400"/>
              <a:t>抓下来，然后，在本地合并，解决冲突，再推送。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19405"/>
            <a:ext cx="9144000" cy="1019175"/>
          </a:xfrm>
        </p:spPr>
        <p:txBody>
          <a:bodyPr/>
          <a:p>
            <a:r>
              <a:rPr lang="zh-CN" altLang="en-US"/>
              <a:t>多人协作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7015" y="1338580"/>
            <a:ext cx="1166050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查看远程库信息，使用git remote -v；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本地新建的分支如果不推送到远程，对其他人就是不可见的；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从本地推送分支，使用git push origin branch-name，如果推送失败，先用git pull抓取远程的新提交；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在本地创建和远程分支对应的分支，使用git checkout -b branch-name origin/branch-name，本地和远程分支的名称最好一致；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建立本地分支和远程分支的关联，使用git branch --set-upstream branch-name origin/branch-name；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从远程抓取分支，使用git pull，如果有冲突，要先处理冲突。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19405"/>
            <a:ext cx="9144000" cy="1019175"/>
          </a:xfrm>
        </p:spPr>
        <p:txBody>
          <a:bodyPr/>
          <a:p>
            <a:r>
              <a:rPr lang="zh-CN" altLang="en-US"/>
              <a:t>创建标签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7015" y="1338580"/>
            <a:ext cx="1166050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在Git中打标签非常简单，首先，切换到需要打标签的分支上，然后，敲命令git tag &lt;name&gt;就可以打一个新标签，如：</a:t>
            </a:r>
            <a:endParaRPr lang="zh-CN" altLang="en-US" sz="2400"/>
          </a:p>
          <a:p>
            <a:r>
              <a:rPr lang="zh-CN" altLang="en-US" sz="2400"/>
              <a:t>$ git tag v1.0</a:t>
            </a:r>
            <a:endParaRPr lang="zh-CN" altLang="en-US" sz="2400"/>
          </a:p>
          <a:p>
            <a:r>
              <a:rPr lang="zh-CN" altLang="en-US" sz="2400"/>
              <a:t>默认标签是打在最新提交的commit上的。</a:t>
            </a:r>
            <a:endParaRPr lang="zh-CN" altLang="en-US" sz="2400"/>
          </a:p>
          <a:p>
            <a:r>
              <a:rPr lang="zh-CN" altLang="en-US" sz="2400"/>
              <a:t>其它方式：</a:t>
            </a:r>
            <a:endParaRPr lang="zh-CN" altLang="en-US" sz="2400"/>
          </a:p>
          <a:p>
            <a:r>
              <a:rPr lang="en-US" altLang="zh-CN" sz="240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</a:rPr>
              <a:t>在对应的commit </a:t>
            </a:r>
            <a:r>
              <a:rPr lang="en-US" altLang="zh-CN" sz="240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</a:rPr>
              <a:t>上打标签</a:t>
            </a: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400"/>
              <a:t>$ git tag v0.9 6224937</a:t>
            </a:r>
            <a:endParaRPr lang="zh-CN" altLang="en-US" sz="2400"/>
          </a:p>
          <a:p>
            <a:r>
              <a:rPr lang="en-US" altLang="zh-CN" sz="240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</a:rPr>
              <a:t>创建带有说明的标签，用-a指定标签名，-m指定说明文字</a:t>
            </a: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400"/>
              <a:t>$ git tag -a v0.1 -m "version 0.1 released" 3628164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19405"/>
            <a:ext cx="9144000" cy="1019175"/>
          </a:xfrm>
        </p:spPr>
        <p:txBody>
          <a:bodyPr/>
          <a:p>
            <a:r>
              <a:rPr lang="zh-CN" altLang="en-US"/>
              <a:t>操作标签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65430" y="1338580"/>
            <a:ext cx="1166050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命令git push origin &lt;tagname&gt;可以推送一个本地标签；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命令git push origin --tags可以推送全部未推送过的本地标签；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命令git tag -d &lt;tagname&gt;可以删除一个本地标签；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命令git push origin :refs/tags/&lt;tagname&gt;可以删除一个远程标签。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72110"/>
            <a:ext cx="8524875" cy="1373505"/>
          </a:xfrm>
        </p:spPr>
        <p:txBody>
          <a:bodyPr/>
          <a:p>
            <a:r>
              <a:rPr lang="zh-CN" altLang="en-US">
                <a:sym typeface="+mn-ea"/>
              </a:rPr>
              <a:t>Git的安装与使用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2425" y="1869440"/>
            <a:ext cx="6893560" cy="2987040"/>
          </a:xfrm>
        </p:spPr>
        <p:txBody>
          <a:bodyPr>
            <a:normAutofit lnSpcReduction="10000"/>
          </a:bodyPr>
          <a:p>
            <a:pPr algn="l"/>
            <a:r>
              <a:rPr lang="zh-CN" altLang="en-US"/>
              <a:t>设置用户名和Email</a:t>
            </a:r>
            <a:endParaRPr lang="zh-CN" altLang="en-US"/>
          </a:p>
          <a:p>
            <a:pPr algn="l"/>
            <a:r>
              <a:rPr lang="zh-CN" altLang="en-US"/>
              <a:t>打开GitBash，输入</a:t>
            </a:r>
            <a:endParaRPr lang="zh-CN" altLang="en-US"/>
          </a:p>
          <a:p>
            <a:pPr algn="l"/>
            <a:r>
              <a:rPr lang="zh-CN" altLang="en-US"/>
              <a:t>$ git config --global user.name "Your Name"</a:t>
            </a:r>
            <a:endParaRPr lang="zh-CN" altLang="en-US"/>
          </a:p>
          <a:p>
            <a:pPr algn="l"/>
            <a:r>
              <a:rPr lang="zh-CN" altLang="en-US"/>
              <a:t>$ git config --global user.email "email@example.com"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24000" y="5440680"/>
            <a:ext cx="86334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注意git config命令的--global参数，用了这个参数，表示你这台机器上所有的Git仓库都会使用这个配置，当然也可以对某个仓库指定不同的用户名和Email地址。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4100" y="2633345"/>
            <a:ext cx="4464050" cy="15906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1005205"/>
          </a:xfrm>
        </p:spPr>
        <p:txBody>
          <a:bodyPr/>
          <a:p>
            <a:r>
              <a:rPr lang="zh-CN" altLang="en-US"/>
              <a:t>创建版本库（repository）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00480" y="2997200"/>
            <a:ext cx="3852545" cy="3181350"/>
          </a:xfrm>
        </p:spPr>
        <p:txBody>
          <a:bodyPr>
            <a:normAutofit fontScale="90000" lnSpcReduction="20000"/>
          </a:bodyPr>
          <a:p>
            <a:pPr algn="l"/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#进入d盘目录 </a:t>
            </a:r>
            <a:r>
              <a:rPr lang="zh-CN" altLang="en-US"/>
              <a:t>   </a:t>
            </a:r>
            <a:endParaRPr lang="zh-CN" altLang="en-US"/>
          </a:p>
          <a:p>
            <a:pPr algn="l"/>
            <a:r>
              <a:rPr lang="zh-CN" altLang="en-US"/>
              <a:t>$ cd /d    </a:t>
            </a:r>
            <a:endParaRPr lang="zh-CN" altLang="en-US"/>
          </a:p>
          <a:p>
            <a:pPr algn="l"/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#创建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Hello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Git文件夹 </a:t>
            </a:r>
            <a:r>
              <a:rPr lang="zh-CN" altLang="en-US"/>
              <a:t>   </a:t>
            </a:r>
            <a:endParaRPr lang="zh-CN" altLang="en-US"/>
          </a:p>
          <a:p>
            <a:pPr algn="l"/>
            <a:r>
              <a:rPr lang="zh-CN" altLang="en-US"/>
              <a:t>$ mkdir </a:t>
            </a:r>
            <a:r>
              <a:rPr lang="en-US" altLang="zh-CN"/>
              <a:t>Hello</a:t>
            </a:r>
            <a:r>
              <a:rPr lang="zh-CN" altLang="en-US"/>
              <a:t>Git    </a:t>
            </a:r>
            <a:endParaRPr lang="zh-CN" altLang="en-US"/>
          </a:p>
          <a:p>
            <a:pPr algn="l"/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#进入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Hello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Git文件夹 </a:t>
            </a:r>
            <a:r>
              <a:rPr lang="zh-CN" altLang="en-US"/>
              <a:t>   </a:t>
            </a:r>
            <a:endParaRPr lang="zh-CN" altLang="en-US"/>
          </a:p>
          <a:p>
            <a:pPr algn="l"/>
            <a:r>
              <a:rPr lang="zh-CN" altLang="en-US"/>
              <a:t>$ cd </a:t>
            </a:r>
            <a:r>
              <a:rPr lang="en-US" altLang="zh-CN"/>
              <a:t>Hello</a:t>
            </a:r>
            <a:r>
              <a:rPr lang="zh-CN" altLang="en-US"/>
              <a:t>Git    </a:t>
            </a:r>
            <a:endParaRPr lang="zh-CN" altLang="en-US"/>
          </a:p>
          <a:p>
            <a:pPr algn="l"/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#显示当前所在路径    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  <a:p>
            <a:pPr algn="l"/>
            <a:r>
              <a:rPr lang="zh-CN" altLang="en-US"/>
              <a:t>$ pwd   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00480" y="1891030"/>
            <a:ext cx="41325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/>
              <a:t>1.创建一个空目录</a:t>
            </a:r>
            <a:endParaRPr lang="zh-CN" altLang="en-US" sz="3600"/>
          </a:p>
        </p:txBody>
      </p:sp>
      <p:sp>
        <p:nvSpPr>
          <p:cNvPr id="6" name="文本框 5"/>
          <p:cNvSpPr txBox="1"/>
          <p:nvPr/>
        </p:nvSpPr>
        <p:spPr>
          <a:xfrm>
            <a:off x="5802630" y="1891030"/>
            <a:ext cx="41325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/>
              <a:t>2.创建Git仓库</a:t>
            </a:r>
            <a:endParaRPr lang="zh-CN" altLang="en-US" sz="3600"/>
          </a:p>
        </p:txBody>
      </p:sp>
      <p:sp>
        <p:nvSpPr>
          <p:cNvPr id="7" name="副标题 2"/>
          <p:cNvSpPr>
            <a:spLocks noGrp="1"/>
          </p:cNvSpPr>
          <p:nvPr/>
        </p:nvSpPr>
        <p:spPr>
          <a:xfrm>
            <a:off x="5802630" y="2878455"/>
            <a:ext cx="5525770" cy="8255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#初始化当前目录作为Git仓库  </a:t>
            </a:r>
            <a:r>
              <a:rPr lang="zh-CN" altLang="en-US"/>
              <a:t>  </a:t>
            </a:r>
            <a:endParaRPr lang="zh-CN" altLang="en-US"/>
          </a:p>
          <a:p>
            <a:pPr algn="l"/>
            <a:r>
              <a:rPr lang="zh-CN" altLang="en-US"/>
              <a:t>$ git init      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3060" y="3941445"/>
            <a:ext cx="5226685" cy="27235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1005205"/>
          </a:xfrm>
        </p:spPr>
        <p:txBody>
          <a:bodyPr/>
          <a:p>
            <a:r>
              <a:rPr lang="zh-CN" altLang="en-US"/>
              <a:t>创建版本库（repository）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15950" y="1681480"/>
            <a:ext cx="48698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/>
              <a:t>3.添加文件到仓库中</a:t>
            </a:r>
            <a:endParaRPr lang="zh-CN" altLang="en-US" sz="3600"/>
          </a:p>
        </p:txBody>
      </p:sp>
      <p:sp>
        <p:nvSpPr>
          <p:cNvPr id="6" name="副标题 5"/>
          <p:cNvSpPr/>
          <p:nvPr>
            <p:ph type="subTitle" idx="1"/>
          </p:nvPr>
        </p:nvSpPr>
        <p:spPr>
          <a:xfrm>
            <a:off x="826135" y="2406015"/>
            <a:ext cx="6313805" cy="4285615"/>
          </a:xfrm>
        </p:spPr>
        <p:txBody>
          <a:bodyPr>
            <a:normAutofit lnSpcReduction="10000"/>
          </a:bodyPr>
          <a:p>
            <a:pPr algn="l"/>
            <a:r>
              <a:rPr lang="zh-CN" altLang="en-US"/>
              <a:t>    </a:t>
            </a:r>
            <a:endParaRPr lang="zh-CN" altLang="en-US"/>
          </a:p>
          <a:p>
            <a:pPr algn="l"/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>
                <a:solidFill>
                  <a:schemeClr val="bg1">
                    <a:lumMod val="75000"/>
                  </a:schemeClr>
                </a:solidFill>
              </a:rPr>
              <a:t>把文件添加到仓库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    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  <a:p>
            <a:pPr algn="l"/>
            <a:r>
              <a:t>$ git add readme.txt</a:t>
            </a:r>
          </a:p>
          <a:p>
            <a:pPr algn="l"/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>
                <a:solidFill>
                  <a:schemeClr val="bg1">
                    <a:lumMod val="75000"/>
                  </a:schemeClr>
                </a:solidFill>
              </a:rPr>
              <a:t>用命令git commit告诉Git，把文件提交到仓库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   </a:t>
            </a:r>
            <a:r>
              <a:rPr lang="zh-CN" altLang="en-US"/>
              <a:t> </a:t>
            </a:r>
            <a:endParaRPr lang="zh-CN" altLang="en-US"/>
          </a:p>
          <a:p>
            <a:pPr algn="l"/>
            <a:r>
              <a:t>$ git commit -m "</a:t>
            </a:r>
            <a:r>
              <a:rPr lang="en-US"/>
              <a:t>add</a:t>
            </a:r>
            <a:r>
              <a:t> a readme file"</a:t>
            </a:r>
            <a:r>
              <a:rPr lang="zh-CN" altLang="en-US"/>
              <a:t>       </a:t>
            </a:r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950" y="4794250"/>
            <a:ext cx="5800090" cy="14681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445375" y="2644775"/>
            <a:ext cx="414528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>
                    <a:lumMod val="75000"/>
                  </a:schemeClr>
                </a:solidFill>
                <a:sym typeface="+mn-ea"/>
              </a:rPr>
              <a:t>#添加三个文件 </a:t>
            </a:r>
            <a:endParaRPr lang="zh-CN" altLang="en-US" sz="2400"/>
          </a:p>
          <a:p>
            <a:r>
              <a:rPr lang="zh-CN" altLang="en-US" sz="2400"/>
              <a:t>$ git add file1.txt</a:t>
            </a:r>
            <a:endParaRPr lang="zh-CN" altLang="en-US" sz="2400"/>
          </a:p>
          <a:p>
            <a:r>
              <a:rPr lang="zh-CN" altLang="en-US" sz="2400"/>
              <a:t>$ git add file2.txt file3.txt</a:t>
            </a:r>
            <a:endParaRPr lang="zh-CN" altLang="en-US" sz="2400"/>
          </a:p>
          <a:p>
            <a:r>
              <a:rPr lang="zh-CN" altLang="en-US" sz="2400"/>
              <a:t>$ git commit -m "add 3 files."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7139940" y="4572635"/>
            <a:ext cx="432943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git commit命令，-m后面输入的是本次提交的说明，可以输入任意内容，当然最好是有意义的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4590" y="1635760"/>
            <a:ext cx="8809355" cy="4533265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1524000" y="478155"/>
            <a:ext cx="9144000" cy="10052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创建版本库（repository）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37515"/>
            <a:ext cx="9144000" cy="1019175"/>
          </a:xfrm>
        </p:spPr>
        <p:txBody>
          <a:bodyPr/>
          <a:p>
            <a:r>
              <a:rPr lang="zh-CN" altLang="en-US">
                <a:sym typeface="+mn-ea"/>
              </a:rPr>
              <a:t>修改版本库（repository）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00225" y="4772978"/>
            <a:ext cx="9144000" cy="1655762"/>
          </a:xfrm>
        </p:spPr>
        <p:txBody>
          <a:bodyPr/>
          <a:p>
            <a:pPr algn="l"/>
            <a:r>
              <a:rPr lang="en-US" altLang="zh-CN"/>
              <a:t> </a:t>
            </a:r>
            <a:r>
              <a:rPr lang="zh-CN" altLang="en-US"/>
              <a:t>git status命令可以让我们时刻掌握仓库当前的状态，上面的命令告诉我们，readme.txt被修改过了，但还没有准备提交的修改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5235" y="2003425"/>
            <a:ext cx="4525010" cy="942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320" y="2003425"/>
            <a:ext cx="5394960" cy="19799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37515"/>
            <a:ext cx="9144000" cy="1019175"/>
          </a:xfrm>
        </p:spPr>
        <p:txBody>
          <a:bodyPr/>
          <a:p>
            <a:r>
              <a:rPr lang="zh-CN" altLang="en-US">
                <a:sym typeface="+mn-ea"/>
              </a:rPr>
              <a:t>修改版本库（repository）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39595" y="5378450"/>
            <a:ext cx="9144000" cy="892175"/>
          </a:xfrm>
        </p:spPr>
        <p:txBody>
          <a:bodyPr/>
          <a:p>
            <a:pPr algn="l"/>
            <a:r>
              <a:rPr lang="en-US" altLang="zh-CN"/>
              <a:t> </a:t>
            </a:r>
            <a:r>
              <a:rPr lang="zh-CN" altLang="en-US"/>
              <a:t>git </a:t>
            </a:r>
            <a:r>
              <a:rPr lang="en-US" altLang="zh-CN"/>
              <a:t>diff</a:t>
            </a:r>
            <a:r>
              <a:rPr lang="zh-CN" altLang="en-US"/>
              <a:t>命令可以让我们查看我们刚刚所做的修改，可以从上面的命令输出看到，我们在第一行添加了一句</a:t>
            </a:r>
            <a:r>
              <a:rPr lang="en-US" altLang="zh-CN"/>
              <a:t>“add a test message”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5285" y="1807845"/>
            <a:ext cx="6454775" cy="21183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285" y="4090035"/>
            <a:ext cx="5273675" cy="10471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1597"/>
</p:tagLst>
</file>

<file path=ppt/tags/tag10.xml><?xml version="1.0" encoding="utf-8"?>
<p:tagLst xmlns:p="http://schemas.openxmlformats.org/presentationml/2006/main">
  <p:tag name="KSO_WM_TEMPLATE_CATEGORY" val="custom"/>
  <p:tag name="KSO_WM_TEMPLATE_INDEX" val="20181597"/>
</p:tagLst>
</file>

<file path=ppt/tags/tag11.xml><?xml version="1.0" encoding="utf-8"?>
<p:tagLst xmlns:p="http://schemas.openxmlformats.org/presentationml/2006/main">
  <p:tag name="KSO_WM_TEMPLATE_CATEGORY" val="custom"/>
  <p:tag name="KSO_WM_TEMPLATE_INDEX" val="20181597"/>
</p:tagLst>
</file>

<file path=ppt/tags/tag12.xml><?xml version="1.0" encoding="utf-8"?>
<p:tagLst xmlns:p="http://schemas.openxmlformats.org/presentationml/2006/main">
  <p:tag name="KSO_WM_TEMPLATE_CATEGORY" val="custom"/>
  <p:tag name="KSO_WM_TEMPLATE_INDEX" val="20181597"/>
</p:tagLst>
</file>

<file path=ppt/tags/tag13.xml><?xml version="1.0" encoding="utf-8"?>
<p:tagLst xmlns:p="http://schemas.openxmlformats.org/presentationml/2006/main">
  <p:tag name="KSO_WM_TEMPLATE_CATEGORY" val="custom"/>
  <p:tag name="KSO_WM_TEMPLATE_INDEX" val="20181597"/>
</p:tagLst>
</file>

<file path=ppt/tags/tag14.xml><?xml version="1.0" encoding="utf-8"?>
<p:tagLst xmlns:p="http://schemas.openxmlformats.org/presentationml/2006/main">
  <p:tag name="KSO_WM_TEMPLATE_CATEGORY" val="custom"/>
  <p:tag name="KSO_WM_TEMPLATE_INDEX" val="20181597"/>
</p:tagLst>
</file>

<file path=ppt/tags/tag15.xml><?xml version="1.0" encoding="utf-8"?>
<p:tagLst xmlns:p="http://schemas.openxmlformats.org/presentationml/2006/main">
  <p:tag name="KSO_WM_TEMPLATE_CATEGORY" val="custom"/>
  <p:tag name="KSO_WM_TEMPLATE_INDEX" val="20181597"/>
</p:tagLst>
</file>

<file path=ppt/tags/tag16.xml><?xml version="1.0" encoding="utf-8"?>
<p:tagLst xmlns:p="http://schemas.openxmlformats.org/presentationml/2006/main">
  <p:tag name="KSO_WM_TEMPLATE_CATEGORY" val="custom"/>
  <p:tag name="KSO_WM_TEMPLATE_INDEX" val="20181597"/>
</p:tagLst>
</file>

<file path=ppt/tags/tag17.xml><?xml version="1.0" encoding="utf-8"?>
<p:tagLst xmlns:p="http://schemas.openxmlformats.org/presentationml/2006/main">
  <p:tag name="KSO_WM_TEMPLATE_CATEGORY" val="custom"/>
  <p:tag name="KSO_WM_TEMPLATE_INDEX" val="20181597"/>
</p:tagLst>
</file>

<file path=ppt/tags/tag18.xml><?xml version="1.0" encoding="utf-8"?>
<p:tagLst xmlns:p="http://schemas.openxmlformats.org/presentationml/2006/main">
  <p:tag name="KSO_WM_TEMPLATE_CATEGORY" val="custom"/>
  <p:tag name="KSO_WM_TEMPLATE_INDEX" val="20181597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0"/>
  <p:tag name="KSO_WM_UNIT_TYPE" val="a"/>
  <p:tag name="KSO_WM_UNIT_INDEX" val="1"/>
  <p:tag name="KSO_WM_UNIT_ID" val="custom160530_1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1597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0"/>
  <p:tag name="KSO_WM_UNIT_TYPE" val="b"/>
  <p:tag name="KSO_WM_UNIT_INDEX" val="1"/>
  <p:tag name="KSO_WM_UNIT_ID" val="custom160530_1*b*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EMPLATE_THUMBS_INDEX" val="1、4、5、10、12、13、17、20、21、23、26、30、31、32"/>
  <p:tag name="KSO_WM_TEMPLATE_CATEGORY" val="custom"/>
  <p:tag name="KSO_WM_TEMPLATE_INDEX" val="20181597"/>
  <p:tag name="KSO_WM_TAG_VERSION" val="1.0"/>
  <p:tag name="KSO_WM_SLIDE_ID" val="custom16053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0"/>
  <p:tag name="KSO_WM_UNIT_TYPE" val="a"/>
  <p:tag name="KSO_WM_UNIT_INDEX" val="1"/>
  <p:tag name="KSO_WM_UNIT_ID" val="custom160530_1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0"/>
  <p:tag name="KSO_WM_UNIT_TYPE" val="b"/>
  <p:tag name="KSO_WM_UNIT_INDEX" val="1"/>
  <p:tag name="KSO_WM_UNIT_ID" val="custom160530_1*b*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p="http://schemas.openxmlformats.org/presentationml/2006/main">
  <p:tag name="KSO_WM_TEMPLATE_THUMBS_INDEX" val="1、4、5、10、12、13、17、20、21、23、26、30、31、32"/>
  <p:tag name="KSO_WM_TEMPLATE_CATEGORY" val="custom"/>
  <p:tag name="KSO_WM_TEMPLATE_INDEX" val="20181597"/>
  <p:tag name="KSO_WM_TAG_VERSION" val="1.0"/>
  <p:tag name="KSO_WM_SLIDE_ID" val="custom16053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5.xml><?xml version="1.0" encoding="utf-8"?>
<p:tagLst xmlns:p="http://schemas.openxmlformats.org/presentationml/2006/main">
  <p:tag name="KSO_WM_TEMPLATE_CATEGORY" val="custom"/>
  <p:tag name="KSO_WM_TEMPLATE_INDEX" val="20181597"/>
</p:tagLst>
</file>

<file path=ppt/tags/tag26.xml><?xml version="1.0" encoding="utf-8"?>
<p:tagLst xmlns:p="http://schemas.openxmlformats.org/presentationml/2006/main">
  <p:tag name="KSO_WM_TEMPLATE_CATEGORY" val="custom"/>
  <p:tag name="KSO_WM_TEMPLATE_INDEX" val="20181597"/>
</p:tagLst>
</file>

<file path=ppt/tags/tag27.xml><?xml version="1.0" encoding="utf-8"?>
<p:tagLst xmlns:p="http://schemas.openxmlformats.org/presentationml/2006/main">
  <p:tag name="KSO_WM_TEMPLATE_CATEGORY" val="custom"/>
  <p:tag name="KSO_WM_TEMPLATE_INDEX" val="20181597"/>
</p:tagLst>
</file>

<file path=ppt/tags/tag28.xml><?xml version="1.0" encoding="utf-8"?>
<p:tagLst xmlns:p="http://schemas.openxmlformats.org/presentationml/2006/main">
  <p:tag name="KSO_WM_TEMPLATE_CATEGORY" val="custom"/>
  <p:tag name="KSO_WM_TEMPLATE_INDEX" val="20181597"/>
</p:tagLst>
</file>

<file path=ppt/tags/tag29.xml><?xml version="1.0" encoding="utf-8"?>
<p:tagLst xmlns:p="http://schemas.openxmlformats.org/presentationml/2006/main">
  <p:tag name="KSO_WM_TEMPLATE_CATEGORY" val="custom"/>
  <p:tag name="KSO_WM_TEMPLATE_INDEX" val="2018159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30_1"/>
  <p:tag name="KSO_WM_TEMPLATE_CATEGORY" val="custom"/>
  <p:tag name="KSO_WM_TEMPLATE_INDEX" val="20181597"/>
  <p:tag name="KSO_WM_TEMPLATE_SUBCATEGORY" val="combine"/>
  <p:tag name="KSO_WM_TEMPLATE_THUMBS_INDEX" val="1、2、3、4、10、11、16、18"/>
</p:tagLst>
</file>

<file path=ppt/tags/tag30.xml><?xml version="1.0" encoding="utf-8"?>
<p:tagLst xmlns:p="http://schemas.openxmlformats.org/presentationml/2006/main">
  <p:tag name="KSO_WM_TEMPLATE_CATEGORY" val="custom"/>
  <p:tag name="KSO_WM_TEMPLATE_INDEX" val="20181597"/>
</p:tagLst>
</file>

<file path=ppt/tags/tag31.xml><?xml version="1.0" encoding="utf-8"?>
<p:tagLst xmlns:p="http://schemas.openxmlformats.org/presentationml/2006/main">
  <p:tag name="KSO_WM_TEMPLATE_CATEGORY" val="custom"/>
  <p:tag name="KSO_WM_TEMPLATE_INDEX" val="20181597"/>
</p:tagLst>
</file>

<file path=ppt/tags/tag32.xml><?xml version="1.0" encoding="utf-8"?>
<p:tagLst xmlns:p="http://schemas.openxmlformats.org/presentationml/2006/main">
  <p:tag name="KSO_WM_TEMPLATE_CATEGORY" val="custom"/>
  <p:tag name="KSO_WM_TEMPLATE_INDEX" val="20181597"/>
</p:tagLst>
</file>

<file path=ppt/tags/tag33.xml><?xml version="1.0" encoding="utf-8"?>
<p:tagLst xmlns:p="http://schemas.openxmlformats.org/presentationml/2006/main">
  <p:tag name="KSO_WM_TEMPLATE_CATEGORY" val="custom"/>
  <p:tag name="KSO_WM_TEMPLATE_INDEX" val="20181597"/>
</p:tagLst>
</file>

<file path=ppt/tags/tag34.xml><?xml version="1.0" encoding="utf-8"?>
<p:tagLst xmlns:p="http://schemas.openxmlformats.org/presentationml/2006/main">
  <p:tag name="KSO_WM_TEMPLATE_CATEGORY" val="custom"/>
  <p:tag name="KSO_WM_TEMPLATE_INDEX" val="20181597"/>
</p:tagLst>
</file>

<file path=ppt/tags/tag35.xml><?xml version="1.0" encoding="utf-8"?>
<p:tagLst xmlns:p="http://schemas.openxmlformats.org/presentationml/2006/main">
  <p:tag name="KSO_WM_TEMPLATE_CATEGORY" val="custom"/>
  <p:tag name="KSO_WM_TEMPLATE_INDEX" val="20181597"/>
</p:tagLst>
</file>

<file path=ppt/tags/tag36.xml><?xml version="1.0" encoding="utf-8"?>
<p:tagLst xmlns:p="http://schemas.openxmlformats.org/presentationml/2006/main">
  <p:tag name="KSO_WM_TEMPLATE_CATEGORY" val="custom"/>
  <p:tag name="KSO_WM_TEMPLATE_INDEX" val="20181597"/>
</p:tagLst>
</file>

<file path=ppt/tags/tag37.xml><?xml version="1.0" encoding="utf-8"?>
<p:tagLst xmlns:p="http://schemas.openxmlformats.org/presentationml/2006/main">
  <p:tag name="KSO_WM_TEMPLATE_CATEGORY" val="custom"/>
  <p:tag name="KSO_WM_TEMPLATE_INDEX" val="20181597"/>
</p:tagLst>
</file>

<file path=ppt/tags/tag38.xml><?xml version="1.0" encoding="utf-8"?>
<p:tagLst xmlns:p="http://schemas.openxmlformats.org/presentationml/2006/main">
  <p:tag name="KSO_WM_TEMPLATE_CATEGORY" val="custom"/>
  <p:tag name="KSO_WM_TEMPLATE_INDEX" val="20181597"/>
</p:tagLst>
</file>

<file path=ppt/tags/tag39.xml><?xml version="1.0" encoding="utf-8"?>
<p:tagLst xmlns:p="http://schemas.openxmlformats.org/presentationml/2006/main">
  <p:tag name="KSO_WM_TEMPLATE_CATEGORY" val="custom"/>
  <p:tag name="KSO_WM_TEMPLATE_INDEX" val="2018159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0"/>
  <p:tag name="KSO_WM_UNIT_TYPE" val="a"/>
  <p:tag name="KSO_WM_UNIT_INDEX" val="1"/>
  <p:tag name="KSO_WM_UNIT_ID" val="custom160530_1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TEMPLATE_CATEGORY" val="custom"/>
  <p:tag name="KSO_WM_TEMPLATE_INDEX" val="20181597"/>
</p:tagLst>
</file>

<file path=ppt/tags/tag41.xml><?xml version="1.0" encoding="utf-8"?>
<p:tagLst xmlns:p="http://schemas.openxmlformats.org/presentationml/2006/main">
  <p:tag name="KSO_WM_TEMPLATE_CATEGORY" val="custom"/>
  <p:tag name="KSO_WM_TEMPLATE_INDEX" val="20181597"/>
</p:tagLst>
</file>

<file path=ppt/tags/tag42.xml><?xml version="1.0" encoding="utf-8"?>
<p:tagLst xmlns:p="http://schemas.openxmlformats.org/presentationml/2006/main">
  <p:tag name="KSO_WM_TEMPLATE_CATEGORY" val="custom"/>
  <p:tag name="KSO_WM_TEMPLATE_INDEX" val="2018159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0"/>
  <p:tag name="KSO_WM_UNIT_TYPE" val="b"/>
  <p:tag name="KSO_WM_UNIT_INDEX" val="1"/>
  <p:tag name="KSO_WM_UNIT_ID" val="custom160530_1*b*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4、5、10、12、13、17、20、21、23、26、30、31、32"/>
  <p:tag name="KSO_WM_TEMPLATE_CATEGORY" val="custom"/>
  <p:tag name="KSO_WM_TEMPLATE_INDEX" val="20181597"/>
  <p:tag name="KSO_WM_TAG_VERSION" val="1.0"/>
  <p:tag name="KSO_WM_SLIDE_ID" val="custom16053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p="http://schemas.openxmlformats.org/presentationml/2006/main">
  <p:tag name="KSO_WM_TEMPLATE_CATEGORY" val="custom"/>
  <p:tag name="KSO_WM_TEMPLATE_INDEX" val="20181597"/>
</p:tagLst>
</file>

<file path=ppt/tags/tag8.xml><?xml version="1.0" encoding="utf-8"?>
<p:tagLst xmlns:p="http://schemas.openxmlformats.org/presentationml/2006/main">
  <p:tag name="KSO_WM_TEMPLATE_CATEGORY" val="custom"/>
  <p:tag name="KSO_WM_TEMPLATE_INDEX" val="20181597"/>
</p:tagLst>
</file>

<file path=ppt/tags/tag9.xml><?xml version="1.0" encoding="utf-8"?>
<p:tagLst xmlns:p="http://schemas.openxmlformats.org/presentationml/2006/main">
  <p:tag name="KSO_WM_TEMPLATE_CATEGORY" val="custom"/>
  <p:tag name="KSO_WM_TEMPLATE_INDEX" val="20181597"/>
</p:tagLst>
</file>

<file path=ppt/theme/theme1.xml><?xml version="1.0" encoding="utf-8"?>
<a:theme xmlns:a="http://schemas.openxmlformats.org/drawingml/2006/main" name="自定义设计方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3954</Words>
  <Application>WPS 演示</Application>
  <PresentationFormat>宽屏</PresentationFormat>
  <Paragraphs>217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黑体</vt:lpstr>
      <vt:lpstr>自定义设计方案</vt:lpstr>
      <vt:lpstr>Git是神马？</vt:lpstr>
      <vt:lpstr>Git经典的开发流程</vt:lpstr>
      <vt:lpstr>Git的安装与使用</vt:lpstr>
      <vt:lpstr>Git的安装与使用</vt:lpstr>
      <vt:lpstr>创建版本库（repository）</vt:lpstr>
      <vt:lpstr>创建版本库（repository）</vt:lpstr>
      <vt:lpstr>PowerPoint 演示文稿</vt:lpstr>
      <vt:lpstr>修改版本库（repository）</vt:lpstr>
      <vt:lpstr>修改版本库（repository）</vt:lpstr>
      <vt:lpstr>版本回退</vt:lpstr>
      <vt:lpstr>版本回退</vt:lpstr>
      <vt:lpstr>版本找回</vt:lpstr>
      <vt:lpstr>版本库（Repository）</vt:lpstr>
      <vt:lpstr>管理修改</vt:lpstr>
      <vt:lpstr>其它操作</vt:lpstr>
      <vt:lpstr>远程仓库</vt:lpstr>
      <vt:lpstr>远程仓库</vt:lpstr>
      <vt:lpstr>远程仓库</vt:lpstr>
      <vt:lpstr>远程仓库</vt:lpstr>
      <vt:lpstr>远程仓库</vt:lpstr>
      <vt:lpstr>远程仓库</vt:lpstr>
      <vt:lpstr>远程仓库</vt:lpstr>
      <vt:lpstr>创建与合并分支</vt:lpstr>
      <vt:lpstr>创建与合并分支</vt:lpstr>
      <vt:lpstr>创建与合并分支</vt:lpstr>
      <vt:lpstr>解决冲突</vt:lpstr>
      <vt:lpstr>解决冲突</vt:lpstr>
      <vt:lpstr>解决冲突</vt:lpstr>
      <vt:lpstr>Bug分支</vt:lpstr>
      <vt:lpstr>推送分支</vt:lpstr>
      <vt:lpstr>推送分支</vt:lpstr>
      <vt:lpstr>多人协作</vt:lpstr>
      <vt:lpstr>创建标签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笑看海棠</cp:lastModifiedBy>
  <cp:revision>4</cp:revision>
  <dcterms:created xsi:type="dcterms:W3CDTF">2015-05-05T08:02:00Z</dcterms:created>
  <dcterms:modified xsi:type="dcterms:W3CDTF">2017-12-29T00:26:46Z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