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Hind"/>
      <p:regular r:id="rId27"/>
      <p:bold r:id="rId28"/>
    </p:embeddedFont>
    <p:embeddedFont>
      <p:font typeface="Pompier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ind-bold.fntdata"/><Relationship Id="rId27" Type="http://schemas.openxmlformats.org/officeDocument/2006/relationships/font" Target="fonts/Hi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mpier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6ad7e23c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ad7e23c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we, from Overheat, would like to show you our Bangkit Capstone project with the theme of Skin Cancer Detection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dba17d87c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dba17d87c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dba17d87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dba17d87c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Klo high quality diubah jadi 150*150 jadinya kecil banget padahal harus dikirim dari hp (yang harus kecil)</a:t>
            </a:r>
            <a:endParaRPr/>
          </a:p>
          <a:p>
            <a:pPr indent="0" lvl="0" marL="0" rtl="0" algn="l">
              <a:spcBef>
                <a:spcPts val="0"/>
              </a:spcBef>
              <a:spcAft>
                <a:spcPts val="0"/>
              </a:spcAft>
              <a:buNone/>
            </a:pPr>
            <a:r>
              <a:rPr lang="en"/>
              <a:t>Karena gambarnya besar maka lebih baik klo modelnya juga besar </a:t>
            </a:r>
            <a:endParaRPr/>
          </a:p>
          <a:p>
            <a:pPr indent="0" lvl="0" marL="0" rtl="0" algn="l">
              <a:spcBef>
                <a:spcPts val="0"/>
              </a:spcBef>
              <a:spcAft>
                <a:spcPts val="0"/>
              </a:spcAft>
              <a:buNone/>
            </a:pPr>
            <a:r>
              <a:rPr lang="en"/>
              <a:t>Sebaiknya data kita berasal dari HP bukan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6b47115854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6b47115854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de84bd4006_1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de84bd4006_1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65b8c8866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65b8c8866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6b4c955e1f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6b4c955e1f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about the backend server and deployment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5b8c8866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5b8c8866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begin with creating a rest api using flask.</a:t>
            </a:r>
            <a:endParaRPr/>
          </a:p>
          <a:p>
            <a:pPr indent="0" lvl="0" marL="0" rtl="0" algn="l">
              <a:spcBef>
                <a:spcPts val="0"/>
              </a:spcBef>
              <a:spcAft>
                <a:spcPts val="0"/>
              </a:spcAft>
              <a:buNone/>
            </a:pPr>
            <a:r>
              <a:rPr lang="en"/>
              <a:t>Flask is a small python web server framework that we can use to create a REST API.  after we create the flask app, we connect it with a tensorflow model. </a:t>
            </a:r>
            <a:endParaRPr/>
          </a:p>
          <a:p>
            <a:pPr indent="0" lvl="0" marL="0" rtl="0" algn="l">
              <a:spcBef>
                <a:spcPts val="0"/>
              </a:spcBef>
              <a:spcAft>
                <a:spcPts val="0"/>
              </a:spcAft>
              <a:buNone/>
            </a:pPr>
            <a:r>
              <a:rPr lang="en"/>
              <a:t>After that, we Connect the app to our cloud sequel instance and finally deploy </a:t>
            </a:r>
            <a:r>
              <a:rPr lang="en"/>
              <a:t>the</a:t>
            </a:r>
            <a:r>
              <a:rPr lang="en"/>
              <a:t> app to a compute engine instance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dba17d87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dba17d87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cloud SeQueL instance, we use are a (1-2)</a:t>
            </a:r>
            <a:br>
              <a:rPr lang="en"/>
            </a:br>
            <a:r>
              <a:rPr lang="en"/>
              <a:t>To configure it we also use a local (3) to (4)</a:t>
            </a:r>
            <a:endParaRPr/>
          </a:p>
          <a:p>
            <a:pPr indent="0" lvl="0" marL="0" rtl="0" algn="l">
              <a:spcBef>
                <a:spcPts val="0"/>
              </a:spcBef>
              <a:spcAft>
                <a:spcPts val="0"/>
              </a:spcAft>
              <a:buNone/>
            </a:pPr>
            <a:r>
              <a:rPr lang="en"/>
              <a:t>And create a (</a:t>
            </a:r>
            <a:r>
              <a:rPr lang="en">
                <a:solidFill>
                  <a:schemeClr val="dk1"/>
                </a:solidFill>
              </a:rPr>
              <a:t>5</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e022cb2f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e022cb2f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compute engine to deploy the application.</a:t>
            </a:r>
            <a:r>
              <a:rPr lang="en"/>
              <a:t> specifically (1) instance located in (2). We also (3)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e022cb2fa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e022cb2fa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the entity-relationship diagram (ERD), we have the user which has a relationship with a token which is useful for validating users, one user can have multiple tokens. Users can see about user's results. Users can give comments in the article and the article can have multiple comments.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709763f32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709763f32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show you about our background, Datasets, Machine Learning process, Android app development, backend server, and server deployment on cloud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e022cb2f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e022cb2f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go to the next slide, which's the database schema. Basically, all the entities have the same primary key that is ID, but in token, and result, we have a foreign key named user_id for connected to the user database. For comment, we have 2 foreign keys, article_id, and user_id. user_id for connecting to user and article_id for connecting to the article.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65b8c88666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65b8c88666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6b4711585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6b4711585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 start with the background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A86E8"/>
                </a:solidFill>
                <a:latin typeface="Hind"/>
                <a:ea typeface="Hind"/>
                <a:cs typeface="Hind"/>
                <a:sym typeface="Hind"/>
              </a:rPr>
              <a:t>Skin cancer are one of the most common type of cancers that can affect you. Skin cancer is the abnormal growth of skin cells, it usually develops on the skin that are exposed to the sun or radiation. </a:t>
            </a:r>
            <a:endParaRPr sz="1400">
              <a:solidFill>
                <a:srgbClr val="4A86E8"/>
              </a:solidFill>
              <a:latin typeface="Hind"/>
              <a:ea typeface="Hind"/>
              <a:cs typeface="Hind"/>
              <a:sym typeface="Hind"/>
            </a:endParaRPr>
          </a:p>
          <a:p>
            <a:pPr indent="0" lvl="0" marL="0" rtl="0" algn="l">
              <a:lnSpc>
                <a:spcPct val="115000"/>
              </a:lnSpc>
              <a:spcBef>
                <a:spcPts val="1600"/>
              </a:spcBef>
              <a:spcAft>
                <a:spcPts val="1600"/>
              </a:spcAft>
              <a:buClr>
                <a:schemeClr val="dk1"/>
              </a:buClr>
              <a:buSzPts val="1100"/>
              <a:buFont typeface="Arial"/>
              <a:buNone/>
            </a:pPr>
            <a:r>
              <a:rPr lang="en" sz="1400">
                <a:solidFill>
                  <a:srgbClr val="4A86E8"/>
                </a:solidFill>
                <a:latin typeface="Hind"/>
                <a:ea typeface="Hind"/>
                <a:cs typeface="Hind"/>
                <a:sym typeface="Hind"/>
              </a:rPr>
              <a:t>Since many Indonesian still needs to work in the open sun, we would like to create an application that able to detect those skin cancer and suggest a doctor appointment before the cancer get worse.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6b4c955e1f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6b4c955e1f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6aff0804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6aff0804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6b4c955e1f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6b4c955e1f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e034a63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e034a63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dba17d87c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dba17d87c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Based on the result, the final accuracy for train dataset  is 93%, while the final accuracy for the validation dataset is 92%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925750" y="860400"/>
            <a:ext cx="2498400" cy="2692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925750" y="3659875"/>
            <a:ext cx="2498400" cy="5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a:off x="-1504831" y="1782683"/>
            <a:ext cx="6795898" cy="3371479"/>
          </a:xfrm>
          <a:custGeom>
            <a:rect b="b" l="l" r="r" t="t"/>
            <a:pathLst>
              <a:path extrusionOk="0" h="90686" w="182796">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B5D5FF"/>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447" y="2804246"/>
            <a:ext cx="5150645" cy="2346160"/>
          </a:xfrm>
          <a:custGeom>
            <a:rect b="b" l="l" r="r" t="t"/>
            <a:pathLst>
              <a:path extrusionOk="0" h="63107" w="138542">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chemeClr val="lt1"/>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568224" y="3606277"/>
            <a:ext cx="4655367" cy="1546287"/>
          </a:xfrm>
          <a:custGeom>
            <a:rect b="b" l="l" r="r" t="t"/>
            <a:pathLst>
              <a:path extrusionOk="0" h="41592" w="12522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chemeClr val="l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518832" y="2571746"/>
            <a:ext cx="1301062" cy="1333212"/>
          </a:xfrm>
          <a:custGeom>
            <a:rect b="b" l="l" r="r" t="t"/>
            <a:pathLst>
              <a:path extrusionOk="0" h="15569" w="15194">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chemeClr val="l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2505825"/>
            <a:ext cx="5927168" cy="276470"/>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920925" y="908575"/>
            <a:ext cx="5006400" cy="207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11"/>
          <p:cNvSpPr txBox="1"/>
          <p:nvPr>
            <p:ph idx="1" type="body"/>
          </p:nvPr>
        </p:nvSpPr>
        <p:spPr>
          <a:xfrm>
            <a:off x="920925" y="2937600"/>
            <a:ext cx="5006400" cy="6156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7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p:nvPr/>
        </p:nvSpPr>
        <p:spPr>
          <a:xfrm flipH="1">
            <a:off x="5997499" y="2188625"/>
            <a:ext cx="3146501"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p:nvPr/>
        </p:nvSpPr>
        <p:spPr>
          <a:xfrm>
            <a:off x="6118088" y="1929640"/>
            <a:ext cx="3025773" cy="321354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13"/>
          <p:cNvSpPr txBox="1"/>
          <p:nvPr>
            <p:ph hasCustomPrompt="1" idx="2" type="title"/>
          </p:nvPr>
        </p:nvSpPr>
        <p:spPr>
          <a:xfrm>
            <a:off x="720150"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3"/>
          <p:cNvSpPr txBox="1"/>
          <p:nvPr>
            <p:ph idx="1" type="subTitle"/>
          </p:nvPr>
        </p:nvSpPr>
        <p:spPr>
          <a:xfrm>
            <a:off x="720000"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3"/>
          <p:cNvSpPr txBox="1"/>
          <p:nvPr>
            <p:ph idx="3" type="subTitle"/>
          </p:nvPr>
        </p:nvSpPr>
        <p:spPr>
          <a:xfrm>
            <a:off x="720000"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4" name="Google Shape;64;p13"/>
          <p:cNvSpPr txBox="1"/>
          <p:nvPr>
            <p:ph hasCustomPrompt="1" idx="4" type="title"/>
          </p:nvPr>
        </p:nvSpPr>
        <p:spPr>
          <a:xfrm>
            <a:off x="42943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3"/>
          <p:cNvSpPr txBox="1"/>
          <p:nvPr>
            <p:ph idx="5" type="subTitle"/>
          </p:nvPr>
        </p:nvSpPr>
        <p:spPr>
          <a:xfrm>
            <a:off x="42942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3"/>
          <p:cNvSpPr txBox="1"/>
          <p:nvPr>
            <p:ph idx="6" type="subTitle"/>
          </p:nvPr>
        </p:nvSpPr>
        <p:spPr>
          <a:xfrm>
            <a:off x="4294246"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7" name="Google Shape;67;p13"/>
          <p:cNvSpPr txBox="1"/>
          <p:nvPr>
            <p:ph hasCustomPrompt="1" idx="7" type="title"/>
          </p:nvPr>
        </p:nvSpPr>
        <p:spPr>
          <a:xfrm>
            <a:off x="25071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3"/>
          <p:cNvSpPr txBox="1"/>
          <p:nvPr>
            <p:ph idx="8" type="subTitle"/>
          </p:nvPr>
        </p:nvSpPr>
        <p:spPr>
          <a:xfrm>
            <a:off x="25070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3"/>
          <p:cNvSpPr txBox="1"/>
          <p:nvPr>
            <p:ph idx="9" type="subTitle"/>
          </p:nvPr>
        </p:nvSpPr>
        <p:spPr>
          <a:xfrm>
            <a:off x="2507042"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0" name="Google Shape;70;p13"/>
          <p:cNvSpPr txBox="1"/>
          <p:nvPr>
            <p:ph hasCustomPrompt="1" idx="13" type="title"/>
          </p:nvPr>
        </p:nvSpPr>
        <p:spPr>
          <a:xfrm>
            <a:off x="720150"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 name="Google Shape;71;p13"/>
          <p:cNvSpPr txBox="1"/>
          <p:nvPr>
            <p:ph idx="14" type="subTitle"/>
          </p:nvPr>
        </p:nvSpPr>
        <p:spPr>
          <a:xfrm>
            <a:off x="720000"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 name="Google Shape;72;p13"/>
          <p:cNvSpPr txBox="1"/>
          <p:nvPr>
            <p:ph idx="15" type="subTitle"/>
          </p:nvPr>
        </p:nvSpPr>
        <p:spPr>
          <a:xfrm>
            <a:off x="720000"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3"/>
          <p:cNvSpPr txBox="1"/>
          <p:nvPr>
            <p:ph hasCustomPrompt="1" idx="16" type="title"/>
          </p:nvPr>
        </p:nvSpPr>
        <p:spPr>
          <a:xfrm>
            <a:off x="2507188"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13"/>
          <p:cNvSpPr txBox="1"/>
          <p:nvPr>
            <p:ph idx="17" type="subTitle"/>
          </p:nvPr>
        </p:nvSpPr>
        <p:spPr>
          <a:xfrm>
            <a:off x="2507038"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 name="Google Shape;75;p13"/>
          <p:cNvSpPr txBox="1"/>
          <p:nvPr>
            <p:ph idx="18" type="subTitle"/>
          </p:nvPr>
        </p:nvSpPr>
        <p:spPr>
          <a:xfrm>
            <a:off x="2507044"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17">
    <p:spTree>
      <p:nvGrpSpPr>
        <p:cNvPr id="76" name="Shape 76"/>
        <p:cNvGrpSpPr/>
        <p:nvPr/>
      </p:nvGrpSpPr>
      <p:grpSpPr>
        <a:xfrm>
          <a:off x="0" y="0"/>
          <a:ext cx="0" cy="0"/>
          <a:chOff x="0" y="0"/>
          <a:chExt cx="0" cy="0"/>
        </a:xfrm>
      </p:grpSpPr>
      <p:sp>
        <p:nvSpPr>
          <p:cNvPr id="77" name="Google Shape;77;p14"/>
          <p:cNvSpPr txBox="1"/>
          <p:nvPr>
            <p:ph type="title"/>
          </p:nvPr>
        </p:nvSpPr>
        <p:spPr>
          <a:xfrm>
            <a:off x="4427593" y="3102404"/>
            <a:ext cx="39936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4"/>
          <p:cNvSpPr txBox="1"/>
          <p:nvPr>
            <p:ph hasCustomPrompt="1" idx="2" type="title"/>
          </p:nvPr>
        </p:nvSpPr>
        <p:spPr>
          <a:xfrm>
            <a:off x="4430425" y="2103825"/>
            <a:ext cx="3993600" cy="9588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 name="Google Shape;79;p14"/>
          <p:cNvSpPr txBox="1"/>
          <p:nvPr>
            <p:ph idx="1" type="subTitle"/>
          </p:nvPr>
        </p:nvSpPr>
        <p:spPr>
          <a:xfrm>
            <a:off x="4427475" y="3887049"/>
            <a:ext cx="3993600" cy="29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 name="Google Shape;80;p14"/>
          <p:cNvSpPr/>
          <p:nvPr/>
        </p:nvSpPr>
        <p:spPr>
          <a:xfrm flipH="1">
            <a:off x="-787948" y="326625"/>
            <a:ext cx="4827298" cy="483121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10800000">
            <a:off x="5189763" y="2"/>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17_1">
    <p:spTree>
      <p:nvGrpSpPr>
        <p:cNvPr id="82" name="Shape 82"/>
        <p:cNvGrpSpPr/>
        <p:nvPr/>
      </p:nvGrpSpPr>
      <p:grpSpPr>
        <a:xfrm>
          <a:off x="0" y="0"/>
          <a:ext cx="0" cy="0"/>
          <a:chOff x="0" y="0"/>
          <a:chExt cx="0" cy="0"/>
        </a:xfrm>
      </p:grpSpPr>
      <p:sp>
        <p:nvSpPr>
          <p:cNvPr id="83" name="Google Shape;83;p15"/>
          <p:cNvSpPr txBox="1"/>
          <p:nvPr>
            <p:ph type="title"/>
          </p:nvPr>
        </p:nvSpPr>
        <p:spPr>
          <a:xfrm>
            <a:off x="2924493" y="2532916"/>
            <a:ext cx="3993600" cy="61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84" name="Google Shape;84;p15"/>
          <p:cNvSpPr txBox="1"/>
          <p:nvPr>
            <p:ph hasCustomPrompt="1" idx="2" type="title"/>
          </p:nvPr>
        </p:nvSpPr>
        <p:spPr>
          <a:xfrm>
            <a:off x="2927325" y="1534338"/>
            <a:ext cx="3993600" cy="9588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2500"/>
              <a:buNone/>
              <a:defRPr sz="71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5" name="Google Shape;85;p15"/>
          <p:cNvSpPr txBox="1"/>
          <p:nvPr>
            <p:ph idx="1" type="subTitle"/>
          </p:nvPr>
        </p:nvSpPr>
        <p:spPr>
          <a:xfrm>
            <a:off x="2924375" y="3317562"/>
            <a:ext cx="3993600" cy="29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2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86" name="Google Shape;86;p15"/>
          <p:cNvSpPr/>
          <p:nvPr/>
        </p:nvSpPr>
        <p:spPr>
          <a:xfrm flipH="1" rot="5400000">
            <a:off x="-388504" y="388398"/>
            <a:ext cx="3905458" cy="3128449"/>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flipH="1" rot="-5400000">
            <a:off x="5005889" y="1005385"/>
            <a:ext cx="3954231" cy="4321961"/>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88"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chemeClr val="lt1"/>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1" name="Google Shape;91;p16"/>
          <p:cNvSpPr txBox="1"/>
          <p:nvPr>
            <p:ph idx="1" type="subTitle"/>
          </p:nvPr>
        </p:nvSpPr>
        <p:spPr>
          <a:xfrm>
            <a:off x="791238"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16"/>
          <p:cNvSpPr txBox="1"/>
          <p:nvPr>
            <p:ph idx="2" type="subTitle"/>
          </p:nvPr>
        </p:nvSpPr>
        <p:spPr>
          <a:xfrm>
            <a:off x="79130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3" name="Google Shape;93;p16"/>
          <p:cNvSpPr txBox="1"/>
          <p:nvPr>
            <p:ph idx="3" type="subTitle"/>
          </p:nvPr>
        </p:nvSpPr>
        <p:spPr>
          <a:xfrm>
            <a:off x="3395550"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16"/>
          <p:cNvSpPr txBox="1"/>
          <p:nvPr>
            <p:ph idx="4" type="subTitle"/>
          </p:nvPr>
        </p:nvSpPr>
        <p:spPr>
          <a:xfrm>
            <a:off x="339555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5" name="Google Shape;95;p16"/>
          <p:cNvSpPr txBox="1"/>
          <p:nvPr>
            <p:ph idx="5" type="subTitle"/>
          </p:nvPr>
        </p:nvSpPr>
        <p:spPr>
          <a:xfrm>
            <a:off x="5999863"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16"/>
          <p:cNvSpPr txBox="1"/>
          <p:nvPr>
            <p:ph idx="6" type="subTitle"/>
          </p:nvPr>
        </p:nvSpPr>
        <p:spPr>
          <a:xfrm>
            <a:off x="5999878"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
    <p:spTree>
      <p:nvGrpSpPr>
        <p:cNvPr id="97" name="Shape 97"/>
        <p:cNvGrpSpPr/>
        <p:nvPr/>
      </p:nvGrpSpPr>
      <p:grpSpPr>
        <a:xfrm>
          <a:off x="0" y="0"/>
          <a:ext cx="0" cy="0"/>
          <a:chOff x="0" y="0"/>
          <a:chExt cx="0" cy="0"/>
        </a:xfrm>
      </p:grpSpPr>
      <p:sp>
        <p:nvSpPr>
          <p:cNvPr id="98" name="Google Shape;98;p1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 name="Google Shape;99;p17"/>
          <p:cNvSpPr txBox="1"/>
          <p:nvPr>
            <p:ph idx="1" type="subTitle"/>
          </p:nvPr>
        </p:nvSpPr>
        <p:spPr>
          <a:xfrm>
            <a:off x="2765325" y="1424050"/>
            <a:ext cx="2328600" cy="2129100"/>
          </a:xfrm>
          <a:prstGeom prst="rect">
            <a:avLst/>
          </a:prstGeom>
        </p:spPr>
        <p:txBody>
          <a:bodyPr anchorCtr="0" anchor="t" bIns="91425" lIns="91425" spcFirstLastPara="1" rIns="91425" wrap="square" tIns="91425">
            <a:noAutofit/>
          </a:bodyPr>
          <a:lstStyle>
            <a:lvl1pPr indent="-57150" lvl="0" marL="0" marR="0" rtl="0">
              <a:lnSpc>
                <a:spcPct val="100000"/>
              </a:lnSpc>
              <a:spcBef>
                <a:spcPts val="0"/>
              </a:spcBef>
              <a:spcAft>
                <a:spcPts val="0"/>
              </a:spcAft>
              <a:buSzPts val="900"/>
              <a:buFont typeface="Pompiere"/>
              <a:buChar char="❏"/>
              <a:defRPr sz="2000">
                <a:latin typeface="Pompiere"/>
                <a:ea typeface="Pompiere"/>
                <a:cs typeface="Pompiere"/>
                <a:sym typeface="Pompiere"/>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100" name="Google Shape;100;p17"/>
          <p:cNvSpPr txBox="1"/>
          <p:nvPr>
            <p:ph idx="2" type="subTitle"/>
          </p:nvPr>
        </p:nvSpPr>
        <p:spPr>
          <a:xfrm>
            <a:off x="5595175" y="142405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7"/>
          <p:cNvSpPr txBox="1"/>
          <p:nvPr>
            <p:ph idx="3" type="subTitle"/>
          </p:nvPr>
        </p:nvSpPr>
        <p:spPr>
          <a:xfrm>
            <a:off x="5595300" y="178195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2" name="Google Shape;102;p17"/>
          <p:cNvSpPr txBox="1"/>
          <p:nvPr>
            <p:ph idx="4" type="subTitle"/>
          </p:nvPr>
        </p:nvSpPr>
        <p:spPr>
          <a:xfrm>
            <a:off x="5595175" y="2548175"/>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17"/>
          <p:cNvSpPr txBox="1"/>
          <p:nvPr>
            <p:ph idx="5" type="subTitle"/>
          </p:nvPr>
        </p:nvSpPr>
        <p:spPr>
          <a:xfrm>
            <a:off x="5595300" y="2906075"/>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4" name="Google Shape;104;p17"/>
          <p:cNvSpPr txBox="1"/>
          <p:nvPr>
            <p:ph idx="6" type="subTitle"/>
          </p:nvPr>
        </p:nvSpPr>
        <p:spPr>
          <a:xfrm>
            <a:off x="5595175" y="367230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 name="Google Shape;105;p17"/>
          <p:cNvSpPr txBox="1"/>
          <p:nvPr>
            <p:ph idx="7" type="subTitle"/>
          </p:nvPr>
        </p:nvSpPr>
        <p:spPr>
          <a:xfrm>
            <a:off x="5595300" y="403020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 name="Google Shape;106;p17"/>
          <p:cNvSpPr/>
          <p:nvPr/>
        </p:nvSpPr>
        <p:spPr>
          <a:xfrm>
            <a:off x="233" y="2757361"/>
            <a:ext cx="3507616" cy="2385738"/>
          </a:xfrm>
          <a:custGeom>
            <a:rect b="b" l="l" r="r" t="t"/>
            <a:pathLst>
              <a:path extrusionOk="0" h="74438" w="109442">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7845432" y="-1022"/>
            <a:ext cx="1298634" cy="4143777"/>
          </a:xfrm>
          <a:custGeom>
            <a:rect b="b" l="l" r="r" t="t"/>
            <a:pathLst>
              <a:path extrusionOk="0" h="129291" w="40519">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5">
    <p:spTree>
      <p:nvGrpSpPr>
        <p:cNvPr id="108" name="Shape 108"/>
        <p:cNvGrpSpPr/>
        <p:nvPr/>
      </p:nvGrpSpPr>
      <p:grpSpPr>
        <a:xfrm>
          <a:off x="0" y="0"/>
          <a:ext cx="0" cy="0"/>
          <a:chOff x="0" y="0"/>
          <a:chExt cx="0" cy="0"/>
        </a:xfrm>
      </p:grpSpPr>
      <p:sp>
        <p:nvSpPr>
          <p:cNvPr id="109" name="Google Shape;109;p18"/>
          <p:cNvSpPr/>
          <p:nvPr/>
        </p:nvSpPr>
        <p:spPr>
          <a:xfrm>
            <a:off x="35" y="124"/>
            <a:ext cx="2446248" cy="1506414"/>
          </a:xfrm>
          <a:custGeom>
            <a:rect b="b" l="l" r="r" t="t"/>
            <a:pathLst>
              <a:path extrusionOk="0" h="47002" w="76326">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7618737" y="124"/>
            <a:ext cx="1525163" cy="2402853"/>
          </a:xfrm>
          <a:custGeom>
            <a:rect b="b" l="l" r="r" t="t"/>
            <a:pathLst>
              <a:path extrusionOk="0" h="74972" w="47587">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2" name="Google Shape;112;p18"/>
          <p:cNvSpPr txBox="1"/>
          <p:nvPr>
            <p:ph idx="1" type="subTitle"/>
          </p:nvPr>
        </p:nvSpPr>
        <p:spPr>
          <a:xfrm>
            <a:off x="3206675"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3" name="Google Shape;113;p18"/>
          <p:cNvSpPr txBox="1"/>
          <p:nvPr>
            <p:ph idx="2" type="subTitle"/>
          </p:nvPr>
        </p:nvSpPr>
        <p:spPr>
          <a:xfrm>
            <a:off x="3206675" y="193822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4" name="Google Shape;114;p18"/>
          <p:cNvSpPr txBox="1"/>
          <p:nvPr>
            <p:ph idx="3" type="subTitle"/>
          </p:nvPr>
        </p:nvSpPr>
        <p:spPr>
          <a:xfrm>
            <a:off x="5739468"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18"/>
          <p:cNvSpPr txBox="1"/>
          <p:nvPr>
            <p:ph idx="4" type="subTitle"/>
          </p:nvPr>
        </p:nvSpPr>
        <p:spPr>
          <a:xfrm>
            <a:off x="5739475" y="1938300"/>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6" name="Google Shape;116;p18"/>
          <p:cNvSpPr txBox="1"/>
          <p:nvPr>
            <p:ph idx="5" type="subTitle"/>
          </p:nvPr>
        </p:nvSpPr>
        <p:spPr>
          <a:xfrm>
            <a:off x="6879087"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7" name="Google Shape;117;p18"/>
          <p:cNvSpPr txBox="1"/>
          <p:nvPr>
            <p:ph idx="6" type="subTitle"/>
          </p:nvPr>
        </p:nvSpPr>
        <p:spPr>
          <a:xfrm>
            <a:off x="6879076"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8" name="Google Shape;118;p18"/>
          <p:cNvSpPr txBox="1"/>
          <p:nvPr>
            <p:ph idx="7" type="subTitle"/>
          </p:nvPr>
        </p:nvSpPr>
        <p:spPr>
          <a:xfrm>
            <a:off x="4472556"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9" name="Google Shape;119;p18"/>
          <p:cNvSpPr txBox="1"/>
          <p:nvPr>
            <p:ph idx="8" type="subTitle"/>
          </p:nvPr>
        </p:nvSpPr>
        <p:spPr>
          <a:xfrm>
            <a:off x="4472552"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0" name="Google Shape;120;p18"/>
          <p:cNvSpPr txBox="1"/>
          <p:nvPr>
            <p:ph idx="9" type="subTitle"/>
          </p:nvPr>
        </p:nvSpPr>
        <p:spPr>
          <a:xfrm>
            <a:off x="2067072"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1" name="Google Shape;121;p18"/>
          <p:cNvSpPr txBox="1"/>
          <p:nvPr>
            <p:ph idx="13" type="subTitle"/>
          </p:nvPr>
        </p:nvSpPr>
        <p:spPr>
          <a:xfrm>
            <a:off x="2067075"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2" name="Google Shape;122;p18"/>
          <p:cNvSpPr txBox="1"/>
          <p:nvPr>
            <p:ph hasCustomPrompt="1" idx="14" type="title"/>
          </p:nvPr>
        </p:nvSpPr>
        <p:spPr>
          <a:xfrm>
            <a:off x="2012325"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3" name="Google Shape;123;p18"/>
          <p:cNvSpPr txBox="1"/>
          <p:nvPr>
            <p:ph hasCustomPrompt="1" idx="15" type="title"/>
          </p:nvPr>
        </p:nvSpPr>
        <p:spPr>
          <a:xfrm>
            <a:off x="4545124"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4" name="Google Shape;124;p18"/>
          <p:cNvSpPr txBox="1"/>
          <p:nvPr>
            <p:ph hasCustomPrompt="1" idx="16" type="title"/>
          </p:nvPr>
        </p:nvSpPr>
        <p:spPr>
          <a:xfrm>
            <a:off x="5684726"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5" name="Google Shape;125;p18"/>
          <p:cNvSpPr txBox="1"/>
          <p:nvPr>
            <p:ph hasCustomPrompt="1" idx="17" type="title"/>
          </p:nvPr>
        </p:nvSpPr>
        <p:spPr>
          <a:xfrm>
            <a:off x="3278200"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6" name="Google Shape;126;p18"/>
          <p:cNvSpPr txBox="1"/>
          <p:nvPr>
            <p:ph hasCustomPrompt="1" idx="18" type="title"/>
          </p:nvPr>
        </p:nvSpPr>
        <p:spPr>
          <a:xfrm>
            <a:off x="872625"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2">
  <p:cSld name="CUSTOM_2">
    <p:spTree>
      <p:nvGrpSpPr>
        <p:cNvPr id="127" name="Shape 127"/>
        <p:cNvGrpSpPr/>
        <p:nvPr/>
      </p:nvGrpSpPr>
      <p:grpSpPr>
        <a:xfrm>
          <a:off x="0" y="0"/>
          <a:ext cx="0" cy="0"/>
          <a:chOff x="0" y="0"/>
          <a:chExt cx="0" cy="0"/>
        </a:xfrm>
      </p:grpSpPr>
      <p:sp>
        <p:nvSpPr>
          <p:cNvPr id="128" name="Google Shape;128;p1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9" name="Google Shape;129;p19"/>
          <p:cNvSpPr txBox="1"/>
          <p:nvPr>
            <p:ph idx="1" type="subTitle"/>
          </p:nvPr>
        </p:nvSpPr>
        <p:spPr>
          <a:xfrm>
            <a:off x="384015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 name="Google Shape;130;p19"/>
          <p:cNvSpPr txBox="1"/>
          <p:nvPr>
            <p:ph hasCustomPrompt="1" idx="2" type="title"/>
          </p:nvPr>
        </p:nvSpPr>
        <p:spPr>
          <a:xfrm>
            <a:off x="384015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19"/>
          <p:cNvSpPr txBox="1"/>
          <p:nvPr>
            <p:ph idx="3" type="subTitle"/>
          </p:nvPr>
        </p:nvSpPr>
        <p:spPr>
          <a:xfrm>
            <a:off x="3839925"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2" name="Google Shape;132;p19"/>
          <p:cNvSpPr txBox="1"/>
          <p:nvPr>
            <p:ph idx="4" type="subTitle"/>
          </p:nvPr>
        </p:nvSpPr>
        <p:spPr>
          <a:xfrm>
            <a:off x="696000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3" name="Google Shape;133;p19"/>
          <p:cNvSpPr txBox="1"/>
          <p:nvPr>
            <p:ph hasCustomPrompt="1" idx="5" type="title"/>
          </p:nvPr>
        </p:nvSpPr>
        <p:spPr>
          <a:xfrm>
            <a:off x="696000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4" name="Google Shape;134;p19"/>
          <p:cNvSpPr txBox="1"/>
          <p:nvPr>
            <p:ph idx="6" type="subTitle"/>
          </p:nvPr>
        </p:nvSpPr>
        <p:spPr>
          <a:xfrm>
            <a:off x="696000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5" name="Google Shape;135;p19"/>
          <p:cNvSpPr txBox="1"/>
          <p:nvPr>
            <p:ph idx="7" type="subTitle"/>
          </p:nvPr>
        </p:nvSpPr>
        <p:spPr>
          <a:xfrm>
            <a:off x="5400075"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19"/>
          <p:cNvSpPr txBox="1"/>
          <p:nvPr>
            <p:ph hasCustomPrompt="1" idx="8" type="title"/>
          </p:nvPr>
        </p:nvSpPr>
        <p:spPr>
          <a:xfrm>
            <a:off x="5400075"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7" name="Google Shape;137;p19"/>
          <p:cNvSpPr txBox="1"/>
          <p:nvPr>
            <p:ph idx="9" type="subTitle"/>
          </p:nvPr>
        </p:nvSpPr>
        <p:spPr>
          <a:xfrm>
            <a:off x="5399963"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8" name="Google Shape;138;p19"/>
          <p:cNvSpPr txBox="1"/>
          <p:nvPr>
            <p:ph idx="13" type="subTitle"/>
          </p:nvPr>
        </p:nvSpPr>
        <p:spPr>
          <a:xfrm>
            <a:off x="2279925"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19"/>
          <p:cNvSpPr txBox="1"/>
          <p:nvPr>
            <p:ph hasCustomPrompt="1" idx="14" type="title"/>
          </p:nvPr>
        </p:nvSpPr>
        <p:spPr>
          <a:xfrm>
            <a:off x="2279925"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0" name="Google Shape;140;p19"/>
          <p:cNvSpPr txBox="1"/>
          <p:nvPr>
            <p:ph idx="15" type="subTitle"/>
          </p:nvPr>
        </p:nvSpPr>
        <p:spPr>
          <a:xfrm>
            <a:off x="2279888"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1" name="Google Shape;141;p19"/>
          <p:cNvSpPr txBox="1"/>
          <p:nvPr>
            <p:ph idx="16" type="subTitle"/>
          </p:nvPr>
        </p:nvSpPr>
        <p:spPr>
          <a:xfrm>
            <a:off x="719700"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19"/>
          <p:cNvSpPr txBox="1"/>
          <p:nvPr>
            <p:ph hasCustomPrompt="1" idx="17" type="title"/>
          </p:nvPr>
        </p:nvSpPr>
        <p:spPr>
          <a:xfrm>
            <a:off x="719700"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3" name="Google Shape;143;p19"/>
          <p:cNvSpPr txBox="1"/>
          <p:nvPr>
            <p:ph idx="18" type="subTitle"/>
          </p:nvPr>
        </p:nvSpPr>
        <p:spPr>
          <a:xfrm>
            <a:off x="71985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3">
    <p:spTree>
      <p:nvGrpSpPr>
        <p:cNvPr id="144" name="Shape 144"/>
        <p:cNvGrpSpPr/>
        <p:nvPr/>
      </p:nvGrpSpPr>
      <p:grpSpPr>
        <a:xfrm>
          <a:off x="0" y="0"/>
          <a:ext cx="0" cy="0"/>
          <a:chOff x="0" y="0"/>
          <a:chExt cx="0" cy="0"/>
        </a:xfrm>
      </p:grpSpPr>
      <p:sp>
        <p:nvSpPr>
          <p:cNvPr id="145" name="Google Shape;145;p20"/>
          <p:cNvSpPr txBox="1"/>
          <p:nvPr>
            <p:ph type="title"/>
          </p:nvPr>
        </p:nvSpPr>
        <p:spPr>
          <a:xfrm>
            <a:off x="5443200" y="1767600"/>
            <a:ext cx="2980800" cy="81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0"/>
          <p:cNvSpPr txBox="1"/>
          <p:nvPr>
            <p:ph idx="1" type="subTitle"/>
          </p:nvPr>
        </p:nvSpPr>
        <p:spPr>
          <a:xfrm>
            <a:off x="5443050" y="2571750"/>
            <a:ext cx="2980800" cy="20292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7" name="Google Shape;147;p20"/>
          <p:cNvSpPr/>
          <p:nvPr/>
        </p:nvSpPr>
        <p:spPr>
          <a:xfrm>
            <a:off x="0" y="613131"/>
            <a:ext cx="4867800" cy="4539000"/>
          </a:xfrm>
          <a:custGeom>
            <a:rect b="b" l="l" r="r" t="t"/>
            <a:pathLst>
              <a:path extrusionOk="0" h="181560" w="194712">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030400" y="2532925"/>
            <a:ext cx="5076000" cy="61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2030550" y="1534348"/>
            <a:ext cx="5076000" cy="958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2030250" y="3317569"/>
            <a:ext cx="5076000" cy="29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 name="Google Shape;19;p3"/>
          <p:cNvSpPr/>
          <p:nvPr/>
        </p:nvSpPr>
        <p:spPr>
          <a:xfrm rot="10800000">
            <a:off x="-115" y="-76"/>
            <a:ext cx="4572115" cy="2501947"/>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189688" y="3289527"/>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148" name="Shape 148"/>
        <p:cNvGrpSpPr/>
        <p:nvPr/>
      </p:nvGrpSpPr>
      <p:grpSpPr>
        <a:xfrm>
          <a:off x="0" y="0"/>
          <a:ext cx="0" cy="0"/>
          <a:chOff x="0" y="0"/>
          <a:chExt cx="0" cy="0"/>
        </a:xfrm>
      </p:grpSpPr>
      <p:sp>
        <p:nvSpPr>
          <p:cNvPr id="149" name="Google Shape;149;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0" name="Google Shape;150;p21"/>
          <p:cNvSpPr txBox="1"/>
          <p:nvPr>
            <p:ph idx="1" type="subTitle"/>
          </p:nvPr>
        </p:nvSpPr>
        <p:spPr>
          <a:xfrm>
            <a:off x="3480325" y="15793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1" name="Google Shape;151;p21"/>
          <p:cNvSpPr txBox="1"/>
          <p:nvPr>
            <p:ph idx="2" type="subTitle"/>
          </p:nvPr>
        </p:nvSpPr>
        <p:spPr>
          <a:xfrm>
            <a:off x="6469550" y="157622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2" name="Google Shape;152;p21"/>
          <p:cNvSpPr/>
          <p:nvPr/>
        </p:nvSpPr>
        <p:spPr>
          <a:xfrm>
            <a:off x="950" y="2188625"/>
            <a:ext cx="2984702"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ph idx="3" type="subTitle"/>
          </p:nvPr>
        </p:nvSpPr>
        <p:spPr>
          <a:xfrm>
            <a:off x="3480325" y="2629959"/>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4" name="Google Shape;154;p21"/>
          <p:cNvSpPr txBox="1"/>
          <p:nvPr>
            <p:ph idx="4" type="subTitle"/>
          </p:nvPr>
        </p:nvSpPr>
        <p:spPr>
          <a:xfrm>
            <a:off x="6469550" y="2631538"/>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1"/>
          <p:cNvSpPr txBox="1"/>
          <p:nvPr>
            <p:ph idx="5" type="subTitle"/>
          </p:nvPr>
        </p:nvSpPr>
        <p:spPr>
          <a:xfrm>
            <a:off x="3480325" y="36884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6" name="Google Shape;156;p21"/>
          <p:cNvSpPr txBox="1"/>
          <p:nvPr>
            <p:ph idx="6" type="subTitle"/>
          </p:nvPr>
        </p:nvSpPr>
        <p:spPr>
          <a:xfrm>
            <a:off x="6469550" y="368847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7">
    <p:spTree>
      <p:nvGrpSpPr>
        <p:cNvPr id="157" name="Shape 157"/>
        <p:cNvGrpSpPr/>
        <p:nvPr/>
      </p:nvGrpSpPr>
      <p:grpSpPr>
        <a:xfrm>
          <a:off x="0" y="0"/>
          <a:ext cx="0" cy="0"/>
          <a:chOff x="0" y="0"/>
          <a:chExt cx="0" cy="0"/>
        </a:xfrm>
      </p:grpSpPr>
      <p:sp>
        <p:nvSpPr>
          <p:cNvPr id="158" name="Google Shape;158;p22"/>
          <p:cNvSpPr/>
          <p:nvPr/>
        </p:nvSpPr>
        <p:spPr>
          <a:xfrm>
            <a:off x="-848" y="1674182"/>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848" y="255099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848" y="342764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2" name="Google Shape;162;p22"/>
          <p:cNvSpPr txBox="1"/>
          <p:nvPr>
            <p:ph hasCustomPrompt="1" idx="2" type="title"/>
          </p:nvPr>
        </p:nvSpPr>
        <p:spPr>
          <a:xfrm>
            <a:off x="3831300" y="1674300"/>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3" name="Google Shape;163;p22"/>
          <p:cNvSpPr txBox="1"/>
          <p:nvPr>
            <p:ph idx="1" type="subTitle"/>
          </p:nvPr>
        </p:nvSpPr>
        <p:spPr>
          <a:xfrm>
            <a:off x="5443200" y="1674150"/>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4" name="Google Shape;164;p22"/>
          <p:cNvSpPr txBox="1"/>
          <p:nvPr>
            <p:ph hasCustomPrompt="1" idx="3" type="title"/>
          </p:nvPr>
        </p:nvSpPr>
        <p:spPr>
          <a:xfrm>
            <a:off x="3831300" y="255097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5" name="Google Shape;165;p22"/>
          <p:cNvSpPr txBox="1"/>
          <p:nvPr>
            <p:ph idx="4" type="subTitle"/>
          </p:nvPr>
        </p:nvSpPr>
        <p:spPr>
          <a:xfrm>
            <a:off x="5443200" y="255082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22"/>
          <p:cNvSpPr txBox="1"/>
          <p:nvPr>
            <p:ph hasCustomPrompt="1" idx="5" type="title"/>
          </p:nvPr>
        </p:nvSpPr>
        <p:spPr>
          <a:xfrm>
            <a:off x="3831300" y="342782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22"/>
          <p:cNvSpPr txBox="1"/>
          <p:nvPr>
            <p:ph idx="6" type="subTitle"/>
          </p:nvPr>
        </p:nvSpPr>
        <p:spPr>
          <a:xfrm>
            <a:off x="5443200" y="342767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7_1">
    <p:spTree>
      <p:nvGrpSpPr>
        <p:cNvPr id="168" name="Shape 168"/>
        <p:cNvGrpSpPr/>
        <p:nvPr/>
      </p:nvGrpSpPr>
      <p:grpSpPr>
        <a:xfrm>
          <a:off x="0" y="0"/>
          <a:ext cx="0" cy="0"/>
          <a:chOff x="0" y="0"/>
          <a:chExt cx="0" cy="0"/>
        </a:xfrm>
      </p:grpSpPr>
      <p:sp>
        <p:nvSpPr>
          <p:cNvPr id="169" name="Google Shape;169;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0" name="Google Shape;170;p23"/>
          <p:cNvSpPr txBox="1"/>
          <p:nvPr>
            <p:ph idx="1" type="subTitle"/>
          </p:nvPr>
        </p:nvSpPr>
        <p:spPr>
          <a:xfrm>
            <a:off x="720078" y="1168800"/>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1" name="Google Shape;171;p23"/>
          <p:cNvSpPr txBox="1"/>
          <p:nvPr>
            <p:ph idx="2" type="subTitle"/>
          </p:nvPr>
        </p:nvSpPr>
        <p:spPr>
          <a:xfrm>
            <a:off x="720000" y="140026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2" name="Google Shape;172;p23"/>
          <p:cNvSpPr txBox="1"/>
          <p:nvPr>
            <p:ph idx="3" type="subTitle"/>
          </p:nvPr>
        </p:nvSpPr>
        <p:spPr>
          <a:xfrm>
            <a:off x="720078" y="2295149"/>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3" name="Google Shape;173;p23"/>
          <p:cNvSpPr txBox="1"/>
          <p:nvPr>
            <p:ph idx="4" type="subTitle"/>
          </p:nvPr>
        </p:nvSpPr>
        <p:spPr>
          <a:xfrm>
            <a:off x="720000" y="2526762"/>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4" name="Google Shape;174;p23"/>
          <p:cNvSpPr txBox="1"/>
          <p:nvPr>
            <p:ph idx="5" type="subTitle"/>
          </p:nvPr>
        </p:nvSpPr>
        <p:spPr>
          <a:xfrm>
            <a:off x="720078" y="3421497"/>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 name="Google Shape;175;p23"/>
          <p:cNvSpPr txBox="1"/>
          <p:nvPr>
            <p:ph idx="6" type="subTitle"/>
          </p:nvPr>
        </p:nvSpPr>
        <p:spPr>
          <a:xfrm>
            <a:off x="720000" y="365312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6" name="Google Shape;176;p23"/>
          <p:cNvSpPr/>
          <p:nvPr/>
        </p:nvSpPr>
        <p:spPr>
          <a:xfrm>
            <a:off x="2041645" y="3635812"/>
            <a:ext cx="5642691" cy="1504812"/>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ph idx="7" type="subTitle"/>
          </p:nvPr>
        </p:nvSpPr>
        <p:spPr>
          <a:xfrm>
            <a:off x="6391500" y="1168800"/>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23"/>
          <p:cNvSpPr txBox="1"/>
          <p:nvPr>
            <p:ph idx="8" type="subTitle"/>
          </p:nvPr>
        </p:nvSpPr>
        <p:spPr>
          <a:xfrm>
            <a:off x="6391500" y="1404826"/>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9" name="Google Shape;179;p23"/>
          <p:cNvSpPr txBox="1"/>
          <p:nvPr>
            <p:ph idx="9" type="subTitle"/>
          </p:nvPr>
        </p:nvSpPr>
        <p:spPr>
          <a:xfrm>
            <a:off x="6391500" y="2295149"/>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23"/>
          <p:cNvSpPr txBox="1"/>
          <p:nvPr>
            <p:ph idx="13" type="subTitle"/>
          </p:nvPr>
        </p:nvSpPr>
        <p:spPr>
          <a:xfrm>
            <a:off x="6391500" y="2528974"/>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1" name="Google Shape;181;p23"/>
          <p:cNvSpPr txBox="1"/>
          <p:nvPr>
            <p:ph idx="14" type="subTitle"/>
          </p:nvPr>
        </p:nvSpPr>
        <p:spPr>
          <a:xfrm>
            <a:off x="6391500" y="3421497"/>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2" name="Google Shape;182;p23"/>
          <p:cNvSpPr txBox="1"/>
          <p:nvPr>
            <p:ph idx="15" type="subTitle"/>
          </p:nvPr>
        </p:nvSpPr>
        <p:spPr>
          <a:xfrm>
            <a:off x="6391500" y="3653123"/>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8">
    <p:spTree>
      <p:nvGrpSpPr>
        <p:cNvPr id="183" name="Shape 183"/>
        <p:cNvGrpSpPr/>
        <p:nvPr/>
      </p:nvGrpSpPr>
      <p:grpSpPr>
        <a:xfrm>
          <a:off x="0" y="0"/>
          <a:ext cx="0" cy="0"/>
          <a:chOff x="0" y="0"/>
          <a:chExt cx="0" cy="0"/>
        </a:xfrm>
      </p:grpSpPr>
      <p:sp>
        <p:nvSpPr>
          <p:cNvPr id="184" name="Google Shape;184;p2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5" name="Google Shape;185;p24"/>
          <p:cNvSpPr/>
          <p:nvPr/>
        </p:nvSpPr>
        <p:spPr>
          <a:xfrm>
            <a:off x="6831885" y="3664338"/>
            <a:ext cx="2311831" cy="1478595"/>
          </a:xfrm>
          <a:custGeom>
            <a:rect b="b" l="l" r="r" t="t"/>
            <a:pathLst>
              <a:path extrusionOk="0" h="46134" w="72132">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395" y="2786104"/>
            <a:ext cx="1525676" cy="2356829"/>
          </a:xfrm>
          <a:custGeom>
            <a:rect b="b" l="l" r="r" t="t"/>
            <a:pathLst>
              <a:path extrusionOk="0" h="73536" w="47603">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ph idx="1" type="subTitle"/>
          </p:nvPr>
        </p:nvSpPr>
        <p:spPr>
          <a:xfrm>
            <a:off x="2085150" y="1452000"/>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88" name="Google Shape;188;p24"/>
          <p:cNvSpPr txBox="1"/>
          <p:nvPr>
            <p:ph idx="2" type="subTitle"/>
          </p:nvPr>
        </p:nvSpPr>
        <p:spPr>
          <a:xfrm>
            <a:off x="5527650" y="1451850"/>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9" name="Google Shape;189;p24"/>
          <p:cNvSpPr txBox="1"/>
          <p:nvPr>
            <p:ph idx="3" type="subTitle"/>
          </p:nvPr>
        </p:nvSpPr>
        <p:spPr>
          <a:xfrm>
            <a:off x="2085150" y="2989014"/>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0" name="Google Shape;190;p24"/>
          <p:cNvSpPr txBox="1"/>
          <p:nvPr>
            <p:ph idx="4" type="subTitle"/>
          </p:nvPr>
        </p:nvSpPr>
        <p:spPr>
          <a:xfrm>
            <a:off x="5527650" y="2988864"/>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1" name="Google Shape;191;p24"/>
          <p:cNvSpPr txBox="1"/>
          <p:nvPr>
            <p:ph idx="5" type="subTitle"/>
          </p:nvPr>
        </p:nvSpPr>
        <p:spPr>
          <a:xfrm>
            <a:off x="5982500" y="2220420"/>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2" name="Google Shape;192;p24"/>
          <p:cNvSpPr txBox="1"/>
          <p:nvPr>
            <p:ph idx="6" type="subTitle"/>
          </p:nvPr>
        </p:nvSpPr>
        <p:spPr>
          <a:xfrm>
            <a:off x="2085150" y="2220270"/>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3" name="Google Shape;193;p24"/>
          <p:cNvSpPr txBox="1"/>
          <p:nvPr>
            <p:ph idx="7" type="subTitle"/>
          </p:nvPr>
        </p:nvSpPr>
        <p:spPr>
          <a:xfrm>
            <a:off x="5982500" y="3757909"/>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4" name="Google Shape;194;p24"/>
          <p:cNvSpPr txBox="1"/>
          <p:nvPr>
            <p:ph idx="8" type="subTitle"/>
          </p:nvPr>
        </p:nvSpPr>
        <p:spPr>
          <a:xfrm>
            <a:off x="2085150" y="3757759"/>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5">
    <p:spTree>
      <p:nvGrpSpPr>
        <p:cNvPr id="195" name="Shape 195"/>
        <p:cNvGrpSpPr/>
        <p:nvPr/>
      </p:nvGrpSpPr>
      <p:grpSpPr>
        <a:xfrm>
          <a:off x="0" y="0"/>
          <a:ext cx="0" cy="0"/>
          <a:chOff x="0" y="0"/>
          <a:chExt cx="0" cy="0"/>
        </a:xfrm>
      </p:grpSpPr>
      <p:sp>
        <p:nvSpPr>
          <p:cNvPr id="196" name="Google Shape;196;p25"/>
          <p:cNvSpPr txBox="1"/>
          <p:nvPr>
            <p:ph type="ctrTitle"/>
          </p:nvPr>
        </p:nvSpPr>
        <p:spPr>
          <a:xfrm>
            <a:off x="720000" y="540000"/>
            <a:ext cx="4723200" cy="406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columns">
  <p:cSld name="CUSTOM_9">
    <p:spTree>
      <p:nvGrpSpPr>
        <p:cNvPr id="197" name="Shape 197"/>
        <p:cNvGrpSpPr/>
        <p:nvPr/>
      </p:nvGrpSpPr>
      <p:grpSpPr>
        <a:xfrm>
          <a:off x="0" y="0"/>
          <a:ext cx="0" cy="0"/>
          <a:chOff x="0" y="0"/>
          <a:chExt cx="0" cy="0"/>
        </a:xfrm>
      </p:grpSpPr>
      <p:sp>
        <p:nvSpPr>
          <p:cNvPr id="198" name="Google Shape;198;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9" name="Google Shape;199;p26"/>
          <p:cNvSpPr txBox="1"/>
          <p:nvPr>
            <p:ph idx="1" type="subTitle"/>
          </p:nvPr>
        </p:nvSpPr>
        <p:spPr>
          <a:xfrm>
            <a:off x="720000" y="2287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0" name="Google Shape;200;p26"/>
          <p:cNvSpPr txBox="1"/>
          <p:nvPr>
            <p:ph idx="2" type="subTitle"/>
          </p:nvPr>
        </p:nvSpPr>
        <p:spPr>
          <a:xfrm>
            <a:off x="720000" y="1488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1" name="Google Shape;201;p26"/>
          <p:cNvSpPr txBox="1"/>
          <p:nvPr>
            <p:ph idx="3" type="subTitle"/>
          </p:nvPr>
        </p:nvSpPr>
        <p:spPr>
          <a:xfrm>
            <a:off x="720000" y="3086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2" name="Google Shape;202;p26"/>
          <p:cNvSpPr txBox="1"/>
          <p:nvPr>
            <p:ph idx="4" type="subTitle"/>
          </p:nvPr>
        </p:nvSpPr>
        <p:spPr>
          <a:xfrm>
            <a:off x="720000" y="3885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3" name="Google Shape;203;p26"/>
          <p:cNvSpPr txBox="1"/>
          <p:nvPr>
            <p:ph idx="5" type="subTitle"/>
          </p:nvPr>
        </p:nvSpPr>
        <p:spPr>
          <a:xfrm>
            <a:off x="6549900" y="2287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4" name="Google Shape;204;p26"/>
          <p:cNvSpPr txBox="1"/>
          <p:nvPr>
            <p:ph idx="6" type="subTitle"/>
          </p:nvPr>
        </p:nvSpPr>
        <p:spPr>
          <a:xfrm>
            <a:off x="6549900" y="1488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5" name="Google Shape;205;p26"/>
          <p:cNvSpPr txBox="1"/>
          <p:nvPr>
            <p:ph idx="7" type="subTitle"/>
          </p:nvPr>
        </p:nvSpPr>
        <p:spPr>
          <a:xfrm>
            <a:off x="6549900" y="3086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6" name="Google Shape;206;p26"/>
          <p:cNvSpPr txBox="1"/>
          <p:nvPr>
            <p:ph idx="8" type="subTitle"/>
          </p:nvPr>
        </p:nvSpPr>
        <p:spPr>
          <a:xfrm>
            <a:off x="6549900" y="3885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2">
  <p:cSld name="CUSTOM_10">
    <p:spTree>
      <p:nvGrpSpPr>
        <p:cNvPr id="207" name="Shape 207"/>
        <p:cNvGrpSpPr/>
        <p:nvPr/>
      </p:nvGrpSpPr>
      <p:grpSpPr>
        <a:xfrm>
          <a:off x="0" y="0"/>
          <a:ext cx="0" cy="0"/>
          <a:chOff x="0" y="0"/>
          <a:chExt cx="0" cy="0"/>
        </a:xfrm>
      </p:grpSpPr>
      <p:sp>
        <p:nvSpPr>
          <p:cNvPr id="208" name="Google Shape;208;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9" name="Google Shape;209;p27"/>
          <p:cNvSpPr/>
          <p:nvPr/>
        </p:nvSpPr>
        <p:spPr>
          <a:xfrm>
            <a:off x="4164" y="-5"/>
            <a:ext cx="2490702" cy="1204920"/>
          </a:xfrm>
          <a:custGeom>
            <a:rect b="b" l="l" r="r" t="t"/>
            <a:pathLst>
              <a:path extrusionOk="0" h="37595" w="77713">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6651463" y="-5"/>
            <a:ext cx="2490125" cy="1204920"/>
          </a:xfrm>
          <a:custGeom>
            <a:rect b="b" l="l" r="r" t="t"/>
            <a:pathLst>
              <a:path extrusionOk="0" h="37595" w="77695">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ph idx="1" type="subTitle"/>
          </p:nvPr>
        </p:nvSpPr>
        <p:spPr>
          <a:xfrm>
            <a:off x="2957175" y="1567325"/>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2" name="Google Shape;212;p27"/>
          <p:cNvSpPr txBox="1"/>
          <p:nvPr>
            <p:ph idx="2" type="subTitle"/>
          </p:nvPr>
        </p:nvSpPr>
        <p:spPr>
          <a:xfrm>
            <a:off x="1291975" y="15765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3" name="Google Shape;213;p27"/>
          <p:cNvSpPr txBox="1"/>
          <p:nvPr>
            <p:ph idx="3" type="subTitle"/>
          </p:nvPr>
        </p:nvSpPr>
        <p:spPr>
          <a:xfrm>
            <a:off x="2957175" y="3836931"/>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4" name="Google Shape;214;p27"/>
          <p:cNvSpPr txBox="1"/>
          <p:nvPr>
            <p:ph idx="4" type="subTitle"/>
          </p:nvPr>
        </p:nvSpPr>
        <p:spPr>
          <a:xfrm>
            <a:off x="1291975" y="38461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5" name="Google Shape;215;p27"/>
          <p:cNvSpPr txBox="1"/>
          <p:nvPr>
            <p:ph idx="5" type="subTitle"/>
          </p:nvPr>
        </p:nvSpPr>
        <p:spPr>
          <a:xfrm>
            <a:off x="2385075" y="2700037"/>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6" name="Google Shape;216;p27"/>
          <p:cNvSpPr txBox="1"/>
          <p:nvPr>
            <p:ph idx="6" type="subTitle"/>
          </p:nvPr>
        </p:nvSpPr>
        <p:spPr>
          <a:xfrm>
            <a:off x="720000" y="27092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7" name="Google Shape;217;p27"/>
          <p:cNvSpPr txBox="1"/>
          <p:nvPr>
            <p:ph idx="7" type="subTitle"/>
          </p:nvPr>
        </p:nvSpPr>
        <p:spPr>
          <a:xfrm flipH="1">
            <a:off x="4980825" y="1567325"/>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8" name="Google Shape;218;p27"/>
          <p:cNvSpPr txBox="1"/>
          <p:nvPr>
            <p:ph idx="8" type="subTitle"/>
          </p:nvPr>
        </p:nvSpPr>
        <p:spPr>
          <a:xfrm flipH="1">
            <a:off x="6277925" y="15765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9" name="Google Shape;219;p27"/>
          <p:cNvSpPr txBox="1"/>
          <p:nvPr>
            <p:ph idx="9" type="subTitle"/>
          </p:nvPr>
        </p:nvSpPr>
        <p:spPr>
          <a:xfrm flipH="1">
            <a:off x="4980825" y="3836931"/>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0" name="Google Shape;220;p27"/>
          <p:cNvSpPr txBox="1"/>
          <p:nvPr>
            <p:ph idx="13" type="subTitle"/>
          </p:nvPr>
        </p:nvSpPr>
        <p:spPr>
          <a:xfrm flipH="1">
            <a:off x="6277925" y="38461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1" name="Google Shape;221;p27"/>
          <p:cNvSpPr txBox="1"/>
          <p:nvPr>
            <p:ph idx="14" type="subTitle"/>
          </p:nvPr>
        </p:nvSpPr>
        <p:spPr>
          <a:xfrm flipH="1">
            <a:off x="5552925" y="2700037"/>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2" name="Google Shape;222;p27"/>
          <p:cNvSpPr txBox="1"/>
          <p:nvPr>
            <p:ph idx="15" type="subTitle"/>
          </p:nvPr>
        </p:nvSpPr>
        <p:spPr>
          <a:xfrm flipH="1">
            <a:off x="6849900" y="27092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1">
    <p:spTree>
      <p:nvGrpSpPr>
        <p:cNvPr id="223" name="Shape 223"/>
        <p:cNvGrpSpPr/>
        <p:nvPr/>
      </p:nvGrpSpPr>
      <p:grpSpPr>
        <a:xfrm>
          <a:off x="0" y="0"/>
          <a:ext cx="0" cy="0"/>
          <a:chOff x="0" y="0"/>
          <a:chExt cx="0" cy="0"/>
        </a:xfrm>
      </p:grpSpPr>
      <p:sp>
        <p:nvSpPr>
          <p:cNvPr id="224" name="Google Shape;224;p2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5" name="Google Shape;225;p28"/>
          <p:cNvSpPr txBox="1"/>
          <p:nvPr>
            <p:ph idx="1" type="subTitle"/>
          </p:nvPr>
        </p:nvSpPr>
        <p:spPr>
          <a:xfrm>
            <a:off x="89275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6" name="Google Shape;226;p28"/>
          <p:cNvSpPr txBox="1"/>
          <p:nvPr>
            <p:ph idx="2" type="subTitle"/>
          </p:nvPr>
        </p:nvSpPr>
        <p:spPr>
          <a:xfrm>
            <a:off x="892750" y="3583031"/>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7" name="Google Shape;227;p28"/>
          <p:cNvSpPr txBox="1"/>
          <p:nvPr>
            <p:ph idx="3" type="subTitle"/>
          </p:nvPr>
        </p:nvSpPr>
        <p:spPr>
          <a:xfrm>
            <a:off x="276022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8" name="Google Shape;228;p28"/>
          <p:cNvSpPr txBox="1"/>
          <p:nvPr>
            <p:ph idx="4" type="subTitle"/>
          </p:nvPr>
        </p:nvSpPr>
        <p:spPr>
          <a:xfrm>
            <a:off x="276022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9" name="Google Shape;229;p28"/>
          <p:cNvSpPr txBox="1"/>
          <p:nvPr>
            <p:ph idx="5" type="subTitle"/>
          </p:nvPr>
        </p:nvSpPr>
        <p:spPr>
          <a:xfrm>
            <a:off x="462770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0" name="Google Shape;230;p28"/>
          <p:cNvSpPr txBox="1"/>
          <p:nvPr>
            <p:ph idx="6" type="subTitle"/>
          </p:nvPr>
        </p:nvSpPr>
        <p:spPr>
          <a:xfrm>
            <a:off x="4627700"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1" name="Google Shape;231;p28"/>
          <p:cNvSpPr txBox="1"/>
          <p:nvPr>
            <p:ph idx="7" type="subTitle"/>
          </p:nvPr>
        </p:nvSpPr>
        <p:spPr>
          <a:xfrm>
            <a:off x="649517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2" name="Google Shape;232;p28"/>
          <p:cNvSpPr txBox="1"/>
          <p:nvPr>
            <p:ph idx="8" type="subTitle"/>
          </p:nvPr>
        </p:nvSpPr>
        <p:spPr>
          <a:xfrm>
            <a:off x="649517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233" name="Shape 233"/>
        <p:cNvGrpSpPr/>
        <p:nvPr/>
      </p:nvGrpSpPr>
      <p:grpSpPr>
        <a:xfrm>
          <a:off x="0" y="0"/>
          <a:ext cx="0" cy="0"/>
          <a:chOff x="0" y="0"/>
          <a:chExt cx="0" cy="0"/>
        </a:xfrm>
      </p:grpSpPr>
      <p:sp>
        <p:nvSpPr>
          <p:cNvPr id="234" name="Google Shape;234;p29"/>
          <p:cNvSpPr/>
          <p:nvPr/>
        </p:nvSpPr>
        <p:spPr>
          <a:xfrm>
            <a:off x="1192350" y="625625"/>
            <a:ext cx="6595754" cy="3833136"/>
          </a:xfrm>
          <a:custGeom>
            <a:rect b="b" l="l" r="r" t="t"/>
            <a:pathLst>
              <a:path extrusionOk="0" h="177460" w="305359">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ph type="title"/>
          </p:nvPr>
        </p:nvSpPr>
        <p:spPr>
          <a:xfrm>
            <a:off x="3192200" y="1520775"/>
            <a:ext cx="2649300" cy="81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6" name="Google Shape;236;p29"/>
          <p:cNvSpPr txBox="1"/>
          <p:nvPr>
            <p:ph idx="1" type="subTitle"/>
          </p:nvPr>
        </p:nvSpPr>
        <p:spPr>
          <a:xfrm>
            <a:off x="3192200" y="2324925"/>
            <a:ext cx="2649300" cy="202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2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12">
    <p:spTree>
      <p:nvGrpSpPr>
        <p:cNvPr id="237" name="Shape 237"/>
        <p:cNvGrpSpPr/>
        <p:nvPr/>
      </p:nvGrpSpPr>
      <p:grpSpPr>
        <a:xfrm>
          <a:off x="0" y="0"/>
          <a:ext cx="0" cy="0"/>
          <a:chOff x="0" y="0"/>
          <a:chExt cx="0" cy="0"/>
        </a:xfrm>
      </p:grpSpPr>
      <p:sp>
        <p:nvSpPr>
          <p:cNvPr id="238" name="Google Shape;238;p30"/>
          <p:cNvSpPr/>
          <p:nvPr/>
        </p:nvSpPr>
        <p:spPr>
          <a:xfrm>
            <a:off x="412" y="2825979"/>
            <a:ext cx="9143682" cy="2327673"/>
          </a:xfrm>
          <a:custGeom>
            <a:rect b="b" l="l" r="r" t="t"/>
            <a:pathLst>
              <a:path extrusionOk="0" h="72683" w="285517">
                <a:moveTo>
                  <a:pt x="0" y="1"/>
                </a:moveTo>
                <a:lnTo>
                  <a:pt x="285516" y="1"/>
                </a:lnTo>
                <a:lnTo>
                  <a:pt x="285516" y="72683"/>
                </a:lnTo>
                <a:lnTo>
                  <a:pt x="0" y="72683"/>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0" name="Google Shape;240;p30"/>
          <p:cNvSpPr txBox="1"/>
          <p:nvPr>
            <p:ph idx="1" type="subTitle"/>
          </p:nvPr>
        </p:nvSpPr>
        <p:spPr>
          <a:xfrm>
            <a:off x="3688950"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1" name="Google Shape;241;p30"/>
          <p:cNvSpPr txBox="1"/>
          <p:nvPr>
            <p:ph idx="2" type="subTitle"/>
          </p:nvPr>
        </p:nvSpPr>
        <p:spPr>
          <a:xfrm>
            <a:off x="36889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2" name="Google Shape;242;p30"/>
          <p:cNvSpPr txBox="1"/>
          <p:nvPr>
            <p:ph idx="3" type="subTitle"/>
          </p:nvPr>
        </p:nvSpPr>
        <p:spPr>
          <a:xfrm>
            <a:off x="6316048"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3" name="Google Shape;243;p30"/>
          <p:cNvSpPr txBox="1"/>
          <p:nvPr>
            <p:ph idx="4" type="subTitle"/>
          </p:nvPr>
        </p:nvSpPr>
        <p:spPr>
          <a:xfrm>
            <a:off x="6316038"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4" name="Google Shape;244;p30"/>
          <p:cNvSpPr txBox="1"/>
          <p:nvPr>
            <p:ph idx="5" type="subTitle"/>
          </p:nvPr>
        </p:nvSpPr>
        <p:spPr>
          <a:xfrm>
            <a:off x="1061850" y="2958525"/>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5" name="Google Shape;245;p30"/>
          <p:cNvSpPr txBox="1"/>
          <p:nvPr>
            <p:ph idx="6" type="subTitle"/>
          </p:nvPr>
        </p:nvSpPr>
        <p:spPr>
          <a:xfrm>
            <a:off x="10618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20000" y="860400"/>
            <a:ext cx="5874600" cy="3740400"/>
          </a:xfrm>
          <a:prstGeom prst="rect">
            <a:avLst/>
          </a:prstGeom>
        </p:spPr>
        <p:txBody>
          <a:bodyPr anchorCtr="0" anchor="b" bIns="91425" lIns="91425" spcFirstLastPara="1" rIns="91425" wrap="square" tIns="91425">
            <a:noAutofit/>
          </a:bodyPr>
          <a:lstStyle>
            <a:lvl1pPr indent="-292100" lvl="0" marL="457200" rtl="0">
              <a:lnSpc>
                <a:spcPct val="200000"/>
              </a:lnSpc>
              <a:spcBef>
                <a:spcPts val="0"/>
              </a:spcBef>
              <a:spcAft>
                <a:spcPts val="0"/>
              </a:spcAft>
              <a:buSzPts val="1000"/>
              <a:buFont typeface="Pompiere"/>
              <a:buChar char="●"/>
              <a:defRPr sz="1200"/>
            </a:lvl1pPr>
            <a:lvl2pPr indent="-292100" lvl="1" marL="914400" rtl="0">
              <a:spcBef>
                <a:spcPts val="1600"/>
              </a:spcBef>
              <a:spcAft>
                <a:spcPts val="0"/>
              </a:spcAft>
              <a:buClr>
                <a:srgbClr val="434343"/>
              </a:buClr>
              <a:buSzPts val="1000"/>
              <a:buFont typeface="Roboto Condensed Light"/>
              <a:buChar char="○"/>
              <a:defRPr sz="1000"/>
            </a:lvl2pPr>
            <a:lvl3pPr indent="-292100" lvl="2" marL="1371600" rtl="0">
              <a:spcBef>
                <a:spcPts val="1600"/>
              </a:spcBef>
              <a:spcAft>
                <a:spcPts val="0"/>
              </a:spcAft>
              <a:buClr>
                <a:srgbClr val="434343"/>
              </a:buClr>
              <a:buSzPts val="1000"/>
              <a:buFont typeface="Roboto Condensed Light"/>
              <a:buChar char="■"/>
              <a:defRPr sz="1000"/>
            </a:lvl3pPr>
            <a:lvl4pPr indent="-292100" lvl="3" marL="1828800" rtl="0">
              <a:spcBef>
                <a:spcPts val="1600"/>
              </a:spcBef>
              <a:spcAft>
                <a:spcPts val="0"/>
              </a:spcAft>
              <a:buClr>
                <a:srgbClr val="434343"/>
              </a:buClr>
              <a:buSzPts val="1000"/>
              <a:buFont typeface="Roboto Condensed Light"/>
              <a:buChar char="●"/>
              <a:defRPr sz="1000"/>
            </a:lvl4pPr>
            <a:lvl5pPr indent="-292100" lvl="4" marL="2286000" rtl="0">
              <a:spcBef>
                <a:spcPts val="1600"/>
              </a:spcBef>
              <a:spcAft>
                <a:spcPts val="0"/>
              </a:spcAft>
              <a:buClr>
                <a:srgbClr val="434343"/>
              </a:buClr>
              <a:buSzPts val="1000"/>
              <a:buFont typeface="Roboto Condensed Light"/>
              <a:buChar char="○"/>
              <a:defRPr sz="1000"/>
            </a:lvl5pPr>
            <a:lvl6pPr indent="-292100" lvl="5" marL="2743200" rtl="0">
              <a:spcBef>
                <a:spcPts val="1600"/>
              </a:spcBef>
              <a:spcAft>
                <a:spcPts val="0"/>
              </a:spcAft>
              <a:buClr>
                <a:srgbClr val="434343"/>
              </a:buClr>
              <a:buSzPts val="1000"/>
              <a:buFont typeface="Roboto Condensed Light"/>
              <a:buChar char="■"/>
              <a:defRPr sz="1000"/>
            </a:lvl6pPr>
            <a:lvl7pPr indent="-292100" lvl="6" marL="3200400" rtl="0">
              <a:spcBef>
                <a:spcPts val="1600"/>
              </a:spcBef>
              <a:spcAft>
                <a:spcPts val="0"/>
              </a:spcAft>
              <a:buClr>
                <a:srgbClr val="434343"/>
              </a:buClr>
              <a:buSzPts val="1000"/>
              <a:buFont typeface="Roboto Condensed Light"/>
              <a:buChar char="●"/>
              <a:defRPr sz="1000"/>
            </a:lvl7pPr>
            <a:lvl8pPr indent="-292100" lvl="7" marL="3657600" rtl="0">
              <a:spcBef>
                <a:spcPts val="1600"/>
              </a:spcBef>
              <a:spcAft>
                <a:spcPts val="0"/>
              </a:spcAft>
              <a:buClr>
                <a:srgbClr val="434343"/>
              </a:buClr>
              <a:buSzPts val="1000"/>
              <a:buFont typeface="Roboto Condensed Light"/>
              <a:buChar char="○"/>
              <a:defRPr sz="1000"/>
            </a:lvl8pPr>
            <a:lvl9pPr indent="-292100" lvl="8" marL="4114800" rtl="0">
              <a:spcBef>
                <a:spcPts val="1600"/>
              </a:spcBef>
              <a:spcAft>
                <a:spcPts val="1600"/>
              </a:spcAft>
              <a:buClr>
                <a:srgbClr val="434343"/>
              </a:buClr>
              <a:buSzPts val="1000"/>
              <a:buFont typeface="Roboto Condensed Light"/>
              <a:buChar char="■"/>
              <a:defRPr sz="1000"/>
            </a:lvl9pPr>
          </a:lstStyle>
          <a:p/>
        </p:txBody>
      </p:sp>
      <p:sp>
        <p:nvSpPr>
          <p:cNvPr id="23" name="Google Shape;23;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 name="Google Shape;24;p4"/>
          <p:cNvSpPr/>
          <p:nvPr/>
        </p:nvSpPr>
        <p:spPr>
          <a:xfrm>
            <a:off x="5639026" y="2487075"/>
            <a:ext cx="3508522" cy="2660742"/>
          </a:xfrm>
          <a:custGeom>
            <a:rect b="b" l="l" r="r" t="t"/>
            <a:pathLst>
              <a:path extrusionOk="0" h="92115" w="95457">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246" name="Shape 246"/>
        <p:cNvGrpSpPr/>
        <p:nvPr/>
      </p:nvGrpSpPr>
      <p:grpSpPr>
        <a:xfrm>
          <a:off x="0" y="0"/>
          <a:ext cx="0" cy="0"/>
          <a:chOff x="0" y="0"/>
          <a:chExt cx="0" cy="0"/>
        </a:xfrm>
      </p:grpSpPr>
      <p:sp>
        <p:nvSpPr>
          <p:cNvPr id="247" name="Google Shape;247;p31"/>
          <p:cNvSpPr txBox="1"/>
          <p:nvPr>
            <p:ph type="title"/>
          </p:nvPr>
        </p:nvSpPr>
        <p:spPr>
          <a:xfrm>
            <a:off x="5446800" y="540000"/>
            <a:ext cx="2534400" cy="12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8" name="Google Shape;248;p31"/>
          <p:cNvSpPr txBox="1"/>
          <p:nvPr/>
        </p:nvSpPr>
        <p:spPr>
          <a:xfrm>
            <a:off x="5443200" y="3808800"/>
            <a:ext cx="2538000" cy="47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49" name="Google Shape;249;p31"/>
          <p:cNvSpPr txBox="1"/>
          <p:nvPr>
            <p:ph idx="1" type="subTitle"/>
          </p:nvPr>
        </p:nvSpPr>
        <p:spPr>
          <a:xfrm>
            <a:off x="5446800" y="1767600"/>
            <a:ext cx="2538000" cy="117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0" name="Google Shape;250;p31"/>
          <p:cNvSpPr/>
          <p:nvPr/>
        </p:nvSpPr>
        <p:spPr>
          <a:xfrm flipH="1" rot="-5400000">
            <a:off x="1002303" y="1182572"/>
            <a:ext cx="2669183" cy="5447538"/>
          </a:xfrm>
          <a:custGeom>
            <a:rect b="b" l="l" r="r" t="t"/>
            <a:pathLst>
              <a:path extrusionOk="0" h="170796" w="103718">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6">
    <p:spTree>
      <p:nvGrpSpPr>
        <p:cNvPr id="251" name="Shape 251"/>
        <p:cNvGrpSpPr/>
        <p:nvPr/>
      </p:nvGrpSpPr>
      <p:grpSpPr>
        <a:xfrm>
          <a:off x="0" y="0"/>
          <a:ext cx="0" cy="0"/>
          <a:chOff x="0" y="0"/>
          <a:chExt cx="0" cy="0"/>
        </a:xfrm>
      </p:grpSpPr>
      <p:sp>
        <p:nvSpPr>
          <p:cNvPr id="252" name="Google Shape;252;p3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53" name="Google Shape;253;p32"/>
          <p:cNvSpPr/>
          <p:nvPr/>
        </p:nvSpPr>
        <p:spPr>
          <a:xfrm>
            <a:off x="4572001" y="1071024"/>
            <a:ext cx="4594174" cy="4079573"/>
          </a:xfrm>
          <a:custGeom>
            <a:rect b="b" l="l" r="r" t="t"/>
            <a:pathLst>
              <a:path extrusionOk="0" h="138702" w="156198">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7" name="Shape 257"/>
        <p:cNvGrpSpPr/>
        <p:nvPr/>
      </p:nvGrpSpPr>
      <p:grpSpPr>
        <a:xfrm>
          <a:off x="0" y="0"/>
          <a:ext cx="0" cy="0"/>
          <a:chOff x="0" y="0"/>
          <a:chExt cx="0" cy="0"/>
        </a:xfrm>
      </p:grpSpPr>
      <p:sp>
        <p:nvSpPr>
          <p:cNvPr id="258" name="Google Shape;258;p34"/>
          <p:cNvSpPr txBox="1"/>
          <p:nvPr>
            <p:ph type="ctrTitle"/>
          </p:nvPr>
        </p:nvSpPr>
        <p:spPr>
          <a:xfrm>
            <a:off x="5925750" y="860400"/>
            <a:ext cx="2498400" cy="2692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9" name="Google Shape;259;p34"/>
          <p:cNvSpPr txBox="1"/>
          <p:nvPr>
            <p:ph idx="1" type="subTitle"/>
          </p:nvPr>
        </p:nvSpPr>
        <p:spPr>
          <a:xfrm>
            <a:off x="5925750" y="3659875"/>
            <a:ext cx="2498400" cy="5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34"/>
          <p:cNvSpPr/>
          <p:nvPr/>
        </p:nvSpPr>
        <p:spPr>
          <a:xfrm flipH="1">
            <a:off x="-1504831" y="1782683"/>
            <a:ext cx="6795898" cy="3371479"/>
          </a:xfrm>
          <a:custGeom>
            <a:rect b="b" l="l" r="r" t="t"/>
            <a:pathLst>
              <a:path extrusionOk="0" h="90686" w="182796">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B5D5FF"/>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flipH="1">
            <a:off x="-1447" y="2804246"/>
            <a:ext cx="5150645" cy="2346160"/>
          </a:xfrm>
          <a:custGeom>
            <a:rect b="b" l="l" r="r" t="t"/>
            <a:pathLst>
              <a:path extrusionOk="0" h="63107" w="138542">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chemeClr val="lt1"/>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flipH="1">
            <a:off x="568224" y="3606277"/>
            <a:ext cx="4655367" cy="1546287"/>
          </a:xfrm>
          <a:custGeom>
            <a:rect b="b" l="l" r="r" t="t"/>
            <a:pathLst>
              <a:path extrusionOk="0" h="41592" w="12522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chemeClr val="l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flipH="1">
            <a:off x="-518832" y="2571746"/>
            <a:ext cx="1301062" cy="1333212"/>
          </a:xfrm>
          <a:custGeom>
            <a:rect b="b" l="l" r="r" t="t"/>
            <a:pathLst>
              <a:path extrusionOk="0" h="15569" w="15194">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chemeClr val="l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4" name="Shape 264"/>
        <p:cNvGrpSpPr/>
        <p:nvPr/>
      </p:nvGrpSpPr>
      <p:grpSpPr>
        <a:xfrm>
          <a:off x="0" y="0"/>
          <a:ext cx="0" cy="0"/>
          <a:chOff x="0" y="0"/>
          <a:chExt cx="0" cy="0"/>
        </a:xfrm>
      </p:grpSpPr>
      <p:sp>
        <p:nvSpPr>
          <p:cNvPr id="265" name="Google Shape;265;p35"/>
          <p:cNvSpPr txBox="1"/>
          <p:nvPr>
            <p:ph type="title"/>
          </p:nvPr>
        </p:nvSpPr>
        <p:spPr>
          <a:xfrm>
            <a:off x="2030400" y="2532925"/>
            <a:ext cx="5076000" cy="61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6" name="Google Shape;266;p35"/>
          <p:cNvSpPr txBox="1"/>
          <p:nvPr>
            <p:ph hasCustomPrompt="1" idx="2" type="title"/>
          </p:nvPr>
        </p:nvSpPr>
        <p:spPr>
          <a:xfrm>
            <a:off x="2030550" y="1534348"/>
            <a:ext cx="5076000" cy="958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7" name="Google Shape;267;p35"/>
          <p:cNvSpPr txBox="1"/>
          <p:nvPr>
            <p:ph idx="1" type="subTitle"/>
          </p:nvPr>
        </p:nvSpPr>
        <p:spPr>
          <a:xfrm>
            <a:off x="2030250" y="3317569"/>
            <a:ext cx="5076000" cy="29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68" name="Google Shape;268;p35"/>
          <p:cNvSpPr/>
          <p:nvPr/>
        </p:nvSpPr>
        <p:spPr>
          <a:xfrm rot="10800000">
            <a:off x="-115" y="-76"/>
            <a:ext cx="4572115" cy="2501947"/>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5189688" y="3289527"/>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0" name="Shape 270"/>
        <p:cNvGrpSpPr/>
        <p:nvPr/>
      </p:nvGrpSpPr>
      <p:grpSpPr>
        <a:xfrm>
          <a:off x="0" y="0"/>
          <a:ext cx="0" cy="0"/>
          <a:chOff x="0" y="0"/>
          <a:chExt cx="0" cy="0"/>
        </a:xfrm>
      </p:grpSpPr>
      <p:sp>
        <p:nvSpPr>
          <p:cNvPr id="271" name="Google Shape;271;p36"/>
          <p:cNvSpPr txBox="1"/>
          <p:nvPr>
            <p:ph idx="1" type="body"/>
          </p:nvPr>
        </p:nvSpPr>
        <p:spPr>
          <a:xfrm>
            <a:off x="720000" y="860400"/>
            <a:ext cx="5874600" cy="3740400"/>
          </a:xfrm>
          <a:prstGeom prst="rect">
            <a:avLst/>
          </a:prstGeom>
        </p:spPr>
        <p:txBody>
          <a:bodyPr anchorCtr="0" anchor="b" bIns="91425" lIns="91425" spcFirstLastPara="1" rIns="91425" wrap="square" tIns="91425">
            <a:noAutofit/>
          </a:bodyPr>
          <a:lstStyle>
            <a:lvl1pPr indent="-292100" lvl="0" marL="457200" rtl="0">
              <a:lnSpc>
                <a:spcPct val="200000"/>
              </a:lnSpc>
              <a:spcBef>
                <a:spcPts val="0"/>
              </a:spcBef>
              <a:spcAft>
                <a:spcPts val="0"/>
              </a:spcAft>
              <a:buSzPts val="1000"/>
              <a:buFont typeface="Pompiere"/>
              <a:buChar char="●"/>
              <a:defRPr sz="1200"/>
            </a:lvl1pPr>
            <a:lvl2pPr indent="-292100" lvl="1" marL="914400" rtl="0">
              <a:spcBef>
                <a:spcPts val="1600"/>
              </a:spcBef>
              <a:spcAft>
                <a:spcPts val="0"/>
              </a:spcAft>
              <a:buClr>
                <a:srgbClr val="434343"/>
              </a:buClr>
              <a:buSzPts val="1000"/>
              <a:buFont typeface="Roboto Condensed Light"/>
              <a:buChar char="○"/>
              <a:defRPr sz="1000"/>
            </a:lvl2pPr>
            <a:lvl3pPr indent="-292100" lvl="2" marL="1371600" rtl="0">
              <a:spcBef>
                <a:spcPts val="1600"/>
              </a:spcBef>
              <a:spcAft>
                <a:spcPts val="0"/>
              </a:spcAft>
              <a:buClr>
                <a:srgbClr val="434343"/>
              </a:buClr>
              <a:buSzPts val="1000"/>
              <a:buFont typeface="Roboto Condensed Light"/>
              <a:buChar char="■"/>
              <a:defRPr sz="1000"/>
            </a:lvl3pPr>
            <a:lvl4pPr indent="-292100" lvl="3" marL="1828800" rtl="0">
              <a:spcBef>
                <a:spcPts val="1600"/>
              </a:spcBef>
              <a:spcAft>
                <a:spcPts val="0"/>
              </a:spcAft>
              <a:buClr>
                <a:srgbClr val="434343"/>
              </a:buClr>
              <a:buSzPts val="1000"/>
              <a:buFont typeface="Roboto Condensed Light"/>
              <a:buChar char="●"/>
              <a:defRPr sz="1000"/>
            </a:lvl4pPr>
            <a:lvl5pPr indent="-292100" lvl="4" marL="2286000" rtl="0">
              <a:spcBef>
                <a:spcPts val="1600"/>
              </a:spcBef>
              <a:spcAft>
                <a:spcPts val="0"/>
              </a:spcAft>
              <a:buClr>
                <a:srgbClr val="434343"/>
              </a:buClr>
              <a:buSzPts val="1000"/>
              <a:buFont typeface="Roboto Condensed Light"/>
              <a:buChar char="○"/>
              <a:defRPr sz="1000"/>
            </a:lvl5pPr>
            <a:lvl6pPr indent="-292100" lvl="5" marL="2743200" rtl="0">
              <a:spcBef>
                <a:spcPts val="1600"/>
              </a:spcBef>
              <a:spcAft>
                <a:spcPts val="0"/>
              </a:spcAft>
              <a:buClr>
                <a:srgbClr val="434343"/>
              </a:buClr>
              <a:buSzPts val="1000"/>
              <a:buFont typeface="Roboto Condensed Light"/>
              <a:buChar char="■"/>
              <a:defRPr sz="1000"/>
            </a:lvl6pPr>
            <a:lvl7pPr indent="-292100" lvl="6" marL="3200400" rtl="0">
              <a:spcBef>
                <a:spcPts val="1600"/>
              </a:spcBef>
              <a:spcAft>
                <a:spcPts val="0"/>
              </a:spcAft>
              <a:buClr>
                <a:srgbClr val="434343"/>
              </a:buClr>
              <a:buSzPts val="1000"/>
              <a:buFont typeface="Roboto Condensed Light"/>
              <a:buChar char="●"/>
              <a:defRPr sz="1000"/>
            </a:lvl7pPr>
            <a:lvl8pPr indent="-292100" lvl="7" marL="3657600" rtl="0">
              <a:spcBef>
                <a:spcPts val="1600"/>
              </a:spcBef>
              <a:spcAft>
                <a:spcPts val="0"/>
              </a:spcAft>
              <a:buClr>
                <a:srgbClr val="434343"/>
              </a:buClr>
              <a:buSzPts val="1000"/>
              <a:buFont typeface="Roboto Condensed Light"/>
              <a:buChar char="○"/>
              <a:defRPr sz="1000"/>
            </a:lvl8pPr>
            <a:lvl9pPr indent="-292100" lvl="8" marL="4114800" rtl="0">
              <a:spcBef>
                <a:spcPts val="1600"/>
              </a:spcBef>
              <a:spcAft>
                <a:spcPts val="1600"/>
              </a:spcAft>
              <a:buClr>
                <a:srgbClr val="434343"/>
              </a:buClr>
              <a:buSzPts val="1000"/>
              <a:buFont typeface="Roboto Condensed Light"/>
              <a:buChar char="■"/>
              <a:defRPr sz="1000"/>
            </a:lvl9pPr>
          </a:lstStyle>
          <a:p/>
        </p:txBody>
      </p:sp>
      <p:sp>
        <p:nvSpPr>
          <p:cNvPr id="272" name="Google Shape;272;p3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3" name="Google Shape;273;p36"/>
          <p:cNvSpPr/>
          <p:nvPr/>
        </p:nvSpPr>
        <p:spPr>
          <a:xfrm>
            <a:off x="5639026" y="2487075"/>
            <a:ext cx="3508522" cy="2660742"/>
          </a:xfrm>
          <a:custGeom>
            <a:rect b="b" l="l" r="r" t="t"/>
            <a:pathLst>
              <a:path extrusionOk="0" h="92115" w="95457">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sp>
        <p:nvSpPr>
          <p:cNvPr id="275" name="Google Shape;275;p37"/>
          <p:cNvSpPr txBox="1"/>
          <p:nvPr>
            <p:ph idx="1" type="body"/>
          </p:nvPr>
        </p:nvSpPr>
        <p:spPr>
          <a:xfrm>
            <a:off x="72000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276" name="Google Shape;276;p3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7" name="Google Shape;277;p37"/>
          <p:cNvSpPr txBox="1"/>
          <p:nvPr>
            <p:ph idx="2" type="body"/>
          </p:nvPr>
        </p:nvSpPr>
        <p:spPr>
          <a:xfrm>
            <a:off x="565895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278" name="Google Shape;278;p37"/>
          <p:cNvSpPr txBox="1"/>
          <p:nvPr>
            <p:ph idx="3" type="subTitle"/>
          </p:nvPr>
        </p:nvSpPr>
        <p:spPr>
          <a:xfrm>
            <a:off x="720000" y="1894000"/>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9" name="Google Shape;279;p37"/>
          <p:cNvSpPr txBox="1"/>
          <p:nvPr>
            <p:ph idx="4" type="subTitle"/>
          </p:nvPr>
        </p:nvSpPr>
        <p:spPr>
          <a:xfrm>
            <a:off x="5658900" y="1894025"/>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0" name="Google Shape;280;p37"/>
          <p:cNvSpPr/>
          <p:nvPr/>
        </p:nvSpPr>
        <p:spPr>
          <a:xfrm>
            <a:off x="1667550" y="3931099"/>
            <a:ext cx="5809067" cy="1212418"/>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1" name="Shape 281"/>
        <p:cNvGrpSpPr/>
        <p:nvPr/>
      </p:nvGrpSpPr>
      <p:grpSpPr>
        <a:xfrm>
          <a:off x="0" y="0"/>
          <a:ext cx="0" cy="0"/>
          <a:chOff x="0" y="0"/>
          <a:chExt cx="0" cy="0"/>
        </a:xfrm>
      </p:grpSpPr>
      <p:sp>
        <p:nvSpPr>
          <p:cNvPr id="282" name="Google Shape;282;p3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3" name="Shape 283"/>
        <p:cNvGrpSpPr/>
        <p:nvPr/>
      </p:nvGrpSpPr>
      <p:grpSpPr>
        <a:xfrm>
          <a:off x="0" y="0"/>
          <a:ext cx="0" cy="0"/>
          <a:chOff x="0" y="0"/>
          <a:chExt cx="0" cy="0"/>
        </a:xfrm>
      </p:grpSpPr>
      <p:grpSp>
        <p:nvGrpSpPr>
          <p:cNvPr id="284" name="Google Shape;284;p39"/>
          <p:cNvGrpSpPr/>
          <p:nvPr/>
        </p:nvGrpSpPr>
        <p:grpSpPr>
          <a:xfrm>
            <a:off x="3527981" y="1436716"/>
            <a:ext cx="5616442" cy="3706262"/>
            <a:chOff x="3527981" y="1436716"/>
            <a:chExt cx="5616442" cy="3706262"/>
          </a:xfrm>
        </p:grpSpPr>
        <p:sp>
          <p:nvSpPr>
            <p:cNvPr id="285" name="Google Shape;285;p39"/>
            <p:cNvSpPr/>
            <p:nvPr/>
          </p:nvSpPr>
          <p:spPr>
            <a:xfrm>
              <a:off x="8037512" y="1436716"/>
              <a:ext cx="1106911" cy="1352702"/>
            </a:xfrm>
            <a:custGeom>
              <a:rect b="b" l="l" r="r" t="t"/>
              <a:pathLst>
                <a:path extrusionOk="0" h="42206" w="34537">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B5D5FF"/>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3527981" y="4113725"/>
              <a:ext cx="1150851" cy="1029254"/>
            </a:xfrm>
            <a:custGeom>
              <a:rect b="b" l="l" r="r" t="t"/>
              <a:pathLst>
                <a:path extrusionOk="0" h="32114" w="35908">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4108471" y="2028456"/>
              <a:ext cx="5035952" cy="3114523"/>
            </a:xfrm>
            <a:custGeom>
              <a:rect b="b" l="l" r="r" t="t"/>
              <a:pathLst>
                <a:path extrusionOk="0" h="97177" w="157128">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9"/>
          <p:cNvSpPr txBox="1"/>
          <p:nvPr>
            <p:ph type="title"/>
          </p:nvPr>
        </p:nvSpPr>
        <p:spPr>
          <a:xfrm>
            <a:off x="720000" y="1767600"/>
            <a:ext cx="3136500" cy="900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9" name="Google Shape;289;p39"/>
          <p:cNvSpPr txBox="1"/>
          <p:nvPr>
            <p:ph idx="1" type="body"/>
          </p:nvPr>
        </p:nvSpPr>
        <p:spPr>
          <a:xfrm>
            <a:off x="720000" y="2667600"/>
            <a:ext cx="3136500" cy="1422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Char char="●"/>
              <a:defRPr sz="12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
        <p:nvSpPr>
          <p:cNvPr id="290" name="Google Shape;290;p39"/>
          <p:cNvSpPr/>
          <p:nvPr/>
        </p:nvSpPr>
        <p:spPr>
          <a:xfrm>
            <a:off x="-10" y="-1993"/>
            <a:ext cx="3207179" cy="1774160"/>
          </a:xfrm>
          <a:custGeom>
            <a:rect b="b" l="l" r="r" t="t"/>
            <a:pathLst>
              <a:path extrusionOk="0" h="55356" w="100068">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1" name="Shape 291"/>
        <p:cNvGrpSpPr/>
        <p:nvPr/>
      </p:nvGrpSpPr>
      <p:grpSpPr>
        <a:xfrm>
          <a:off x="0" y="0"/>
          <a:ext cx="0" cy="0"/>
          <a:chOff x="0" y="0"/>
          <a:chExt cx="0" cy="0"/>
        </a:xfrm>
      </p:grpSpPr>
      <p:sp>
        <p:nvSpPr>
          <p:cNvPr id="292" name="Google Shape;292;p40"/>
          <p:cNvSpPr txBox="1"/>
          <p:nvPr>
            <p:ph type="title"/>
          </p:nvPr>
        </p:nvSpPr>
        <p:spPr>
          <a:xfrm>
            <a:off x="5443200" y="1767600"/>
            <a:ext cx="2980800" cy="1785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93" name="Google Shape;293;p40"/>
          <p:cNvSpPr/>
          <p:nvPr/>
        </p:nvSpPr>
        <p:spPr>
          <a:xfrm flipH="1">
            <a:off x="-14590" y="-179329"/>
            <a:ext cx="5025144" cy="5336997"/>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4" name="Shape 294"/>
        <p:cNvGrpSpPr/>
        <p:nvPr/>
      </p:nvGrpSpPr>
      <p:grpSpPr>
        <a:xfrm>
          <a:off x="0" y="0"/>
          <a:ext cx="0" cy="0"/>
          <a:chOff x="0" y="0"/>
          <a:chExt cx="0" cy="0"/>
        </a:xfrm>
      </p:grpSpPr>
      <p:sp>
        <p:nvSpPr>
          <p:cNvPr id="295" name="Google Shape;295;p41"/>
          <p:cNvSpPr/>
          <p:nvPr/>
        </p:nvSpPr>
        <p:spPr>
          <a:xfrm>
            <a:off x="4572000" y="-125"/>
            <a:ext cx="4572000" cy="5143500"/>
          </a:xfrm>
          <a:prstGeom prst="rect">
            <a:avLst/>
          </a:pr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97" name="Google Shape;297;p41"/>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8" name="Google Shape;298;p41"/>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body"/>
          </p:nvPr>
        </p:nvSpPr>
        <p:spPr>
          <a:xfrm>
            <a:off x="72000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27" name="Google Shape;27;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 name="Google Shape;28;p5"/>
          <p:cNvSpPr txBox="1"/>
          <p:nvPr>
            <p:ph idx="2" type="body"/>
          </p:nvPr>
        </p:nvSpPr>
        <p:spPr>
          <a:xfrm>
            <a:off x="565895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29" name="Google Shape;29;p5"/>
          <p:cNvSpPr txBox="1"/>
          <p:nvPr>
            <p:ph idx="3" type="subTitle"/>
          </p:nvPr>
        </p:nvSpPr>
        <p:spPr>
          <a:xfrm>
            <a:off x="720000" y="1894000"/>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 name="Google Shape;30;p5"/>
          <p:cNvSpPr txBox="1"/>
          <p:nvPr>
            <p:ph idx="4" type="subTitle"/>
          </p:nvPr>
        </p:nvSpPr>
        <p:spPr>
          <a:xfrm>
            <a:off x="5658900" y="1894025"/>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5"/>
          <p:cNvSpPr/>
          <p:nvPr/>
        </p:nvSpPr>
        <p:spPr>
          <a:xfrm>
            <a:off x="1667550" y="3931099"/>
            <a:ext cx="5809067" cy="1212418"/>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9" name="Shape 299"/>
        <p:cNvGrpSpPr/>
        <p:nvPr/>
      </p:nvGrpSpPr>
      <p:grpSpPr>
        <a:xfrm>
          <a:off x="0" y="0"/>
          <a:ext cx="0" cy="0"/>
          <a:chOff x="0" y="0"/>
          <a:chExt cx="0" cy="0"/>
        </a:xfrm>
      </p:grpSpPr>
      <p:sp>
        <p:nvSpPr>
          <p:cNvPr id="300" name="Google Shape;300;p42"/>
          <p:cNvSpPr txBox="1"/>
          <p:nvPr>
            <p:ph idx="1" type="body"/>
          </p:nvPr>
        </p:nvSpPr>
        <p:spPr>
          <a:xfrm>
            <a:off x="7200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1" name="Shape 301"/>
        <p:cNvGrpSpPr/>
        <p:nvPr/>
      </p:nvGrpSpPr>
      <p:grpSpPr>
        <a:xfrm>
          <a:off x="0" y="0"/>
          <a:ext cx="0" cy="0"/>
          <a:chOff x="0" y="0"/>
          <a:chExt cx="0" cy="0"/>
        </a:xfrm>
      </p:grpSpPr>
      <p:sp>
        <p:nvSpPr>
          <p:cNvPr id="302" name="Google Shape;302;p43"/>
          <p:cNvSpPr/>
          <p:nvPr/>
        </p:nvSpPr>
        <p:spPr>
          <a:xfrm>
            <a:off x="0" y="2505825"/>
            <a:ext cx="5927168" cy="276470"/>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3"/>
          <p:cNvSpPr txBox="1"/>
          <p:nvPr>
            <p:ph hasCustomPrompt="1" type="title"/>
          </p:nvPr>
        </p:nvSpPr>
        <p:spPr>
          <a:xfrm>
            <a:off x="920925" y="908575"/>
            <a:ext cx="5006400" cy="207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4" name="Google Shape;304;p43"/>
          <p:cNvSpPr txBox="1"/>
          <p:nvPr>
            <p:ph idx="1" type="body"/>
          </p:nvPr>
        </p:nvSpPr>
        <p:spPr>
          <a:xfrm>
            <a:off x="920925" y="2937600"/>
            <a:ext cx="5006400" cy="6156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7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5" name="Google Shape;305;p43"/>
          <p:cNvSpPr/>
          <p:nvPr/>
        </p:nvSpPr>
        <p:spPr>
          <a:xfrm flipH="1">
            <a:off x="5997499" y="2188625"/>
            <a:ext cx="3146501"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6" name="Shape 306"/>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7" name="Shape 307"/>
        <p:cNvGrpSpPr/>
        <p:nvPr/>
      </p:nvGrpSpPr>
      <p:grpSpPr>
        <a:xfrm>
          <a:off x="0" y="0"/>
          <a:ext cx="0" cy="0"/>
          <a:chOff x="0" y="0"/>
          <a:chExt cx="0" cy="0"/>
        </a:xfrm>
      </p:grpSpPr>
      <p:sp>
        <p:nvSpPr>
          <p:cNvPr id="308" name="Google Shape;308;p45"/>
          <p:cNvSpPr/>
          <p:nvPr/>
        </p:nvSpPr>
        <p:spPr>
          <a:xfrm>
            <a:off x="6118088" y="1929640"/>
            <a:ext cx="3025773" cy="321354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0" name="Google Shape;310;p45"/>
          <p:cNvSpPr txBox="1"/>
          <p:nvPr>
            <p:ph hasCustomPrompt="1" idx="2" type="title"/>
          </p:nvPr>
        </p:nvSpPr>
        <p:spPr>
          <a:xfrm>
            <a:off x="720150"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1" name="Google Shape;311;p45"/>
          <p:cNvSpPr txBox="1"/>
          <p:nvPr>
            <p:ph idx="1" type="subTitle"/>
          </p:nvPr>
        </p:nvSpPr>
        <p:spPr>
          <a:xfrm>
            <a:off x="720000"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2" name="Google Shape;312;p45"/>
          <p:cNvSpPr txBox="1"/>
          <p:nvPr>
            <p:ph idx="3" type="subTitle"/>
          </p:nvPr>
        </p:nvSpPr>
        <p:spPr>
          <a:xfrm>
            <a:off x="720000"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3" name="Google Shape;313;p45"/>
          <p:cNvSpPr txBox="1"/>
          <p:nvPr>
            <p:ph hasCustomPrompt="1" idx="4" type="title"/>
          </p:nvPr>
        </p:nvSpPr>
        <p:spPr>
          <a:xfrm>
            <a:off x="42943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45"/>
          <p:cNvSpPr txBox="1"/>
          <p:nvPr>
            <p:ph idx="5" type="subTitle"/>
          </p:nvPr>
        </p:nvSpPr>
        <p:spPr>
          <a:xfrm>
            <a:off x="42942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5" name="Google Shape;315;p45"/>
          <p:cNvSpPr txBox="1"/>
          <p:nvPr>
            <p:ph idx="6" type="subTitle"/>
          </p:nvPr>
        </p:nvSpPr>
        <p:spPr>
          <a:xfrm>
            <a:off x="4294246"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6" name="Google Shape;316;p45"/>
          <p:cNvSpPr txBox="1"/>
          <p:nvPr>
            <p:ph hasCustomPrompt="1" idx="7" type="title"/>
          </p:nvPr>
        </p:nvSpPr>
        <p:spPr>
          <a:xfrm>
            <a:off x="25071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7" name="Google Shape;317;p45"/>
          <p:cNvSpPr txBox="1"/>
          <p:nvPr>
            <p:ph idx="8" type="subTitle"/>
          </p:nvPr>
        </p:nvSpPr>
        <p:spPr>
          <a:xfrm>
            <a:off x="25070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45"/>
          <p:cNvSpPr txBox="1"/>
          <p:nvPr>
            <p:ph idx="9" type="subTitle"/>
          </p:nvPr>
        </p:nvSpPr>
        <p:spPr>
          <a:xfrm>
            <a:off x="2507042"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9" name="Google Shape;319;p45"/>
          <p:cNvSpPr txBox="1"/>
          <p:nvPr>
            <p:ph hasCustomPrompt="1" idx="13" type="title"/>
          </p:nvPr>
        </p:nvSpPr>
        <p:spPr>
          <a:xfrm>
            <a:off x="720150"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45"/>
          <p:cNvSpPr txBox="1"/>
          <p:nvPr>
            <p:ph idx="14" type="subTitle"/>
          </p:nvPr>
        </p:nvSpPr>
        <p:spPr>
          <a:xfrm>
            <a:off x="720000"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1" name="Google Shape;321;p45"/>
          <p:cNvSpPr txBox="1"/>
          <p:nvPr>
            <p:ph idx="15" type="subTitle"/>
          </p:nvPr>
        </p:nvSpPr>
        <p:spPr>
          <a:xfrm>
            <a:off x="720000"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2" name="Google Shape;322;p45"/>
          <p:cNvSpPr txBox="1"/>
          <p:nvPr>
            <p:ph hasCustomPrompt="1" idx="16" type="title"/>
          </p:nvPr>
        </p:nvSpPr>
        <p:spPr>
          <a:xfrm>
            <a:off x="2507188"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3" name="Google Shape;323;p45"/>
          <p:cNvSpPr txBox="1"/>
          <p:nvPr>
            <p:ph idx="17" type="subTitle"/>
          </p:nvPr>
        </p:nvSpPr>
        <p:spPr>
          <a:xfrm>
            <a:off x="2507038"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4" name="Google Shape;324;p45"/>
          <p:cNvSpPr txBox="1"/>
          <p:nvPr>
            <p:ph idx="18" type="subTitle"/>
          </p:nvPr>
        </p:nvSpPr>
        <p:spPr>
          <a:xfrm>
            <a:off x="2507044"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17">
    <p:spTree>
      <p:nvGrpSpPr>
        <p:cNvPr id="325" name="Shape 325"/>
        <p:cNvGrpSpPr/>
        <p:nvPr/>
      </p:nvGrpSpPr>
      <p:grpSpPr>
        <a:xfrm>
          <a:off x="0" y="0"/>
          <a:ext cx="0" cy="0"/>
          <a:chOff x="0" y="0"/>
          <a:chExt cx="0" cy="0"/>
        </a:xfrm>
      </p:grpSpPr>
      <p:sp>
        <p:nvSpPr>
          <p:cNvPr id="326" name="Google Shape;326;p46"/>
          <p:cNvSpPr txBox="1"/>
          <p:nvPr>
            <p:ph type="title"/>
          </p:nvPr>
        </p:nvSpPr>
        <p:spPr>
          <a:xfrm>
            <a:off x="4427593" y="3102404"/>
            <a:ext cx="39936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7" name="Google Shape;327;p46"/>
          <p:cNvSpPr txBox="1"/>
          <p:nvPr>
            <p:ph hasCustomPrompt="1" idx="2" type="title"/>
          </p:nvPr>
        </p:nvSpPr>
        <p:spPr>
          <a:xfrm>
            <a:off x="4430425" y="2103825"/>
            <a:ext cx="3993600" cy="9588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8" name="Google Shape;328;p46"/>
          <p:cNvSpPr txBox="1"/>
          <p:nvPr>
            <p:ph idx="1" type="subTitle"/>
          </p:nvPr>
        </p:nvSpPr>
        <p:spPr>
          <a:xfrm>
            <a:off x="4427475" y="3887049"/>
            <a:ext cx="3993600" cy="29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9" name="Google Shape;329;p46"/>
          <p:cNvSpPr/>
          <p:nvPr/>
        </p:nvSpPr>
        <p:spPr>
          <a:xfrm flipH="1">
            <a:off x="-787948" y="326625"/>
            <a:ext cx="4827298" cy="483121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p:nvPr/>
        </p:nvSpPr>
        <p:spPr>
          <a:xfrm flipH="1" rot="10800000">
            <a:off x="5189763" y="2"/>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17_1">
    <p:spTree>
      <p:nvGrpSpPr>
        <p:cNvPr id="331" name="Shape 331"/>
        <p:cNvGrpSpPr/>
        <p:nvPr/>
      </p:nvGrpSpPr>
      <p:grpSpPr>
        <a:xfrm>
          <a:off x="0" y="0"/>
          <a:ext cx="0" cy="0"/>
          <a:chOff x="0" y="0"/>
          <a:chExt cx="0" cy="0"/>
        </a:xfrm>
      </p:grpSpPr>
      <p:sp>
        <p:nvSpPr>
          <p:cNvPr id="332" name="Google Shape;332;p47"/>
          <p:cNvSpPr txBox="1"/>
          <p:nvPr>
            <p:ph type="title"/>
          </p:nvPr>
        </p:nvSpPr>
        <p:spPr>
          <a:xfrm>
            <a:off x="2924493" y="2532916"/>
            <a:ext cx="3993600" cy="61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33" name="Google Shape;333;p47"/>
          <p:cNvSpPr txBox="1"/>
          <p:nvPr>
            <p:ph hasCustomPrompt="1" idx="2" type="title"/>
          </p:nvPr>
        </p:nvSpPr>
        <p:spPr>
          <a:xfrm>
            <a:off x="2927325" y="1534338"/>
            <a:ext cx="3993600" cy="9588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2500"/>
              <a:buNone/>
              <a:defRPr sz="71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34" name="Google Shape;334;p47"/>
          <p:cNvSpPr txBox="1"/>
          <p:nvPr>
            <p:ph idx="1" type="subTitle"/>
          </p:nvPr>
        </p:nvSpPr>
        <p:spPr>
          <a:xfrm>
            <a:off x="2924375" y="3317562"/>
            <a:ext cx="3993600" cy="29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2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335" name="Google Shape;335;p47"/>
          <p:cNvSpPr/>
          <p:nvPr/>
        </p:nvSpPr>
        <p:spPr>
          <a:xfrm flipH="1" rot="5400000">
            <a:off x="-388504" y="388398"/>
            <a:ext cx="3905458" cy="3128449"/>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7"/>
          <p:cNvSpPr/>
          <p:nvPr/>
        </p:nvSpPr>
        <p:spPr>
          <a:xfrm flipH="1" rot="-5400000">
            <a:off x="5005889" y="1005385"/>
            <a:ext cx="3954231" cy="4321961"/>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337" name="Shape 337"/>
        <p:cNvGrpSpPr/>
        <p:nvPr/>
      </p:nvGrpSpPr>
      <p:grpSpPr>
        <a:xfrm>
          <a:off x="0" y="0"/>
          <a:ext cx="0" cy="0"/>
          <a:chOff x="0" y="0"/>
          <a:chExt cx="0" cy="0"/>
        </a:xfrm>
      </p:grpSpPr>
      <p:sp>
        <p:nvSpPr>
          <p:cNvPr id="338" name="Google Shape;338;p48"/>
          <p:cNvSpPr/>
          <p:nvPr/>
        </p:nvSpPr>
        <p:spPr>
          <a:xfrm>
            <a:off x="-71150" y="1614625"/>
            <a:ext cx="9286200" cy="479100"/>
          </a:xfrm>
          <a:prstGeom prst="rect">
            <a:avLst/>
          </a:prstGeom>
          <a:gradFill>
            <a:gsLst>
              <a:gs pos="0">
                <a:schemeClr val="lt1"/>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0" name="Google Shape;340;p48"/>
          <p:cNvSpPr txBox="1"/>
          <p:nvPr>
            <p:ph idx="1" type="subTitle"/>
          </p:nvPr>
        </p:nvSpPr>
        <p:spPr>
          <a:xfrm>
            <a:off x="791238"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1" name="Google Shape;341;p48"/>
          <p:cNvSpPr txBox="1"/>
          <p:nvPr>
            <p:ph idx="2" type="subTitle"/>
          </p:nvPr>
        </p:nvSpPr>
        <p:spPr>
          <a:xfrm>
            <a:off x="79130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2" name="Google Shape;342;p48"/>
          <p:cNvSpPr txBox="1"/>
          <p:nvPr>
            <p:ph idx="3" type="subTitle"/>
          </p:nvPr>
        </p:nvSpPr>
        <p:spPr>
          <a:xfrm>
            <a:off x="3395550"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3" name="Google Shape;343;p48"/>
          <p:cNvSpPr txBox="1"/>
          <p:nvPr>
            <p:ph idx="4" type="subTitle"/>
          </p:nvPr>
        </p:nvSpPr>
        <p:spPr>
          <a:xfrm>
            <a:off x="339555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4" name="Google Shape;344;p48"/>
          <p:cNvSpPr txBox="1"/>
          <p:nvPr>
            <p:ph idx="5" type="subTitle"/>
          </p:nvPr>
        </p:nvSpPr>
        <p:spPr>
          <a:xfrm>
            <a:off x="5999863"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5" name="Google Shape;345;p48"/>
          <p:cNvSpPr txBox="1"/>
          <p:nvPr>
            <p:ph idx="6" type="subTitle"/>
          </p:nvPr>
        </p:nvSpPr>
        <p:spPr>
          <a:xfrm>
            <a:off x="5999878"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
    <p:spTree>
      <p:nvGrpSpPr>
        <p:cNvPr id="346" name="Shape 346"/>
        <p:cNvGrpSpPr/>
        <p:nvPr/>
      </p:nvGrpSpPr>
      <p:grpSpPr>
        <a:xfrm>
          <a:off x="0" y="0"/>
          <a:ext cx="0" cy="0"/>
          <a:chOff x="0" y="0"/>
          <a:chExt cx="0" cy="0"/>
        </a:xfrm>
      </p:grpSpPr>
      <p:sp>
        <p:nvSpPr>
          <p:cNvPr id="347" name="Google Shape;347;p4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8" name="Google Shape;348;p49"/>
          <p:cNvSpPr txBox="1"/>
          <p:nvPr>
            <p:ph idx="1" type="subTitle"/>
          </p:nvPr>
        </p:nvSpPr>
        <p:spPr>
          <a:xfrm>
            <a:off x="2765325" y="1424050"/>
            <a:ext cx="2328600" cy="2129100"/>
          </a:xfrm>
          <a:prstGeom prst="rect">
            <a:avLst/>
          </a:prstGeom>
        </p:spPr>
        <p:txBody>
          <a:bodyPr anchorCtr="0" anchor="t" bIns="91425" lIns="91425" spcFirstLastPara="1" rIns="91425" wrap="square" tIns="91425">
            <a:noAutofit/>
          </a:bodyPr>
          <a:lstStyle>
            <a:lvl1pPr indent="-57150" lvl="0" marL="0" marR="0" rtl="0">
              <a:lnSpc>
                <a:spcPct val="100000"/>
              </a:lnSpc>
              <a:spcBef>
                <a:spcPts val="0"/>
              </a:spcBef>
              <a:spcAft>
                <a:spcPts val="0"/>
              </a:spcAft>
              <a:buSzPts val="900"/>
              <a:buFont typeface="Pompiere"/>
              <a:buChar char="❏"/>
              <a:defRPr sz="2000">
                <a:latin typeface="Pompiere"/>
                <a:ea typeface="Pompiere"/>
                <a:cs typeface="Pompiere"/>
                <a:sym typeface="Pompiere"/>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349" name="Google Shape;349;p49"/>
          <p:cNvSpPr txBox="1"/>
          <p:nvPr>
            <p:ph idx="2" type="subTitle"/>
          </p:nvPr>
        </p:nvSpPr>
        <p:spPr>
          <a:xfrm>
            <a:off x="5595175" y="142405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0" name="Google Shape;350;p49"/>
          <p:cNvSpPr txBox="1"/>
          <p:nvPr>
            <p:ph idx="3" type="subTitle"/>
          </p:nvPr>
        </p:nvSpPr>
        <p:spPr>
          <a:xfrm>
            <a:off x="5595300" y="178195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51" name="Google Shape;351;p49"/>
          <p:cNvSpPr txBox="1"/>
          <p:nvPr>
            <p:ph idx="4" type="subTitle"/>
          </p:nvPr>
        </p:nvSpPr>
        <p:spPr>
          <a:xfrm>
            <a:off x="5595175" y="2548175"/>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2" name="Google Shape;352;p49"/>
          <p:cNvSpPr txBox="1"/>
          <p:nvPr>
            <p:ph idx="5" type="subTitle"/>
          </p:nvPr>
        </p:nvSpPr>
        <p:spPr>
          <a:xfrm>
            <a:off x="5595300" y="2906075"/>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53" name="Google Shape;353;p49"/>
          <p:cNvSpPr txBox="1"/>
          <p:nvPr>
            <p:ph idx="6" type="subTitle"/>
          </p:nvPr>
        </p:nvSpPr>
        <p:spPr>
          <a:xfrm>
            <a:off x="5595175" y="367230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4" name="Google Shape;354;p49"/>
          <p:cNvSpPr txBox="1"/>
          <p:nvPr>
            <p:ph idx="7" type="subTitle"/>
          </p:nvPr>
        </p:nvSpPr>
        <p:spPr>
          <a:xfrm>
            <a:off x="5595300" y="403020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55" name="Google Shape;355;p49"/>
          <p:cNvSpPr/>
          <p:nvPr/>
        </p:nvSpPr>
        <p:spPr>
          <a:xfrm>
            <a:off x="233" y="2757361"/>
            <a:ext cx="3507616" cy="2385738"/>
          </a:xfrm>
          <a:custGeom>
            <a:rect b="b" l="l" r="r" t="t"/>
            <a:pathLst>
              <a:path extrusionOk="0" h="74438" w="109442">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
          <p:cNvSpPr/>
          <p:nvPr/>
        </p:nvSpPr>
        <p:spPr>
          <a:xfrm>
            <a:off x="7845432" y="-1022"/>
            <a:ext cx="1298634" cy="4143777"/>
          </a:xfrm>
          <a:custGeom>
            <a:rect b="b" l="l" r="r" t="t"/>
            <a:pathLst>
              <a:path extrusionOk="0" h="129291" w="40519">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5">
    <p:spTree>
      <p:nvGrpSpPr>
        <p:cNvPr id="357" name="Shape 357"/>
        <p:cNvGrpSpPr/>
        <p:nvPr/>
      </p:nvGrpSpPr>
      <p:grpSpPr>
        <a:xfrm>
          <a:off x="0" y="0"/>
          <a:ext cx="0" cy="0"/>
          <a:chOff x="0" y="0"/>
          <a:chExt cx="0" cy="0"/>
        </a:xfrm>
      </p:grpSpPr>
      <p:sp>
        <p:nvSpPr>
          <p:cNvPr id="358" name="Google Shape;358;p50"/>
          <p:cNvSpPr/>
          <p:nvPr/>
        </p:nvSpPr>
        <p:spPr>
          <a:xfrm>
            <a:off x="35" y="124"/>
            <a:ext cx="2446248" cy="1506414"/>
          </a:xfrm>
          <a:custGeom>
            <a:rect b="b" l="l" r="r" t="t"/>
            <a:pathLst>
              <a:path extrusionOk="0" h="47002" w="76326">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p:nvPr/>
        </p:nvSpPr>
        <p:spPr>
          <a:xfrm>
            <a:off x="7618737" y="124"/>
            <a:ext cx="1525163" cy="2402853"/>
          </a:xfrm>
          <a:custGeom>
            <a:rect b="b" l="l" r="r" t="t"/>
            <a:pathLst>
              <a:path extrusionOk="0" h="74972" w="47587">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1" name="Google Shape;361;p50"/>
          <p:cNvSpPr txBox="1"/>
          <p:nvPr>
            <p:ph idx="1" type="subTitle"/>
          </p:nvPr>
        </p:nvSpPr>
        <p:spPr>
          <a:xfrm>
            <a:off x="3206675"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62" name="Google Shape;362;p50"/>
          <p:cNvSpPr txBox="1"/>
          <p:nvPr>
            <p:ph idx="2" type="subTitle"/>
          </p:nvPr>
        </p:nvSpPr>
        <p:spPr>
          <a:xfrm>
            <a:off x="3206675" y="193822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3" name="Google Shape;363;p50"/>
          <p:cNvSpPr txBox="1"/>
          <p:nvPr>
            <p:ph idx="3" type="subTitle"/>
          </p:nvPr>
        </p:nvSpPr>
        <p:spPr>
          <a:xfrm>
            <a:off x="5739468"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64" name="Google Shape;364;p50"/>
          <p:cNvSpPr txBox="1"/>
          <p:nvPr>
            <p:ph idx="4" type="subTitle"/>
          </p:nvPr>
        </p:nvSpPr>
        <p:spPr>
          <a:xfrm>
            <a:off x="5739475" y="1938300"/>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5" name="Google Shape;365;p50"/>
          <p:cNvSpPr txBox="1"/>
          <p:nvPr>
            <p:ph idx="5" type="subTitle"/>
          </p:nvPr>
        </p:nvSpPr>
        <p:spPr>
          <a:xfrm>
            <a:off x="6879087"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66" name="Google Shape;366;p50"/>
          <p:cNvSpPr txBox="1"/>
          <p:nvPr>
            <p:ph idx="6" type="subTitle"/>
          </p:nvPr>
        </p:nvSpPr>
        <p:spPr>
          <a:xfrm>
            <a:off x="6879076"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7" name="Google Shape;367;p50"/>
          <p:cNvSpPr txBox="1"/>
          <p:nvPr>
            <p:ph idx="7" type="subTitle"/>
          </p:nvPr>
        </p:nvSpPr>
        <p:spPr>
          <a:xfrm>
            <a:off x="4472556"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68" name="Google Shape;368;p50"/>
          <p:cNvSpPr txBox="1"/>
          <p:nvPr>
            <p:ph idx="8" type="subTitle"/>
          </p:nvPr>
        </p:nvSpPr>
        <p:spPr>
          <a:xfrm>
            <a:off x="4472552"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9" name="Google Shape;369;p50"/>
          <p:cNvSpPr txBox="1"/>
          <p:nvPr>
            <p:ph idx="9" type="subTitle"/>
          </p:nvPr>
        </p:nvSpPr>
        <p:spPr>
          <a:xfrm>
            <a:off x="2067072"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0" name="Google Shape;370;p50"/>
          <p:cNvSpPr txBox="1"/>
          <p:nvPr>
            <p:ph idx="13" type="subTitle"/>
          </p:nvPr>
        </p:nvSpPr>
        <p:spPr>
          <a:xfrm>
            <a:off x="2067075"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71" name="Google Shape;371;p50"/>
          <p:cNvSpPr txBox="1"/>
          <p:nvPr>
            <p:ph hasCustomPrompt="1" idx="14" type="title"/>
          </p:nvPr>
        </p:nvSpPr>
        <p:spPr>
          <a:xfrm>
            <a:off x="2012325"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72" name="Google Shape;372;p50"/>
          <p:cNvSpPr txBox="1"/>
          <p:nvPr>
            <p:ph hasCustomPrompt="1" idx="15" type="title"/>
          </p:nvPr>
        </p:nvSpPr>
        <p:spPr>
          <a:xfrm>
            <a:off x="4545124"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73" name="Google Shape;373;p50"/>
          <p:cNvSpPr txBox="1"/>
          <p:nvPr>
            <p:ph hasCustomPrompt="1" idx="16" type="title"/>
          </p:nvPr>
        </p:nvSpPr>
        <p:spPr>
          <a:xfrm>
            <a:off x="5684726"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74" name="Google Shape;374;p50"/>
          <p:cNvSpPr txBox="1"/>
          <p:nvPr>
            <p:ph hasCustomPrompt="1" idx="17" type="title"/>
          </p:nvPr>
        </p:nvSpPr>
        <p:spPr>
          <a:xfrm>
            <a:off x="3278200"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375" name="Google Shape;375;p50"/>
          <p:cNvSpPr txBox="1"/>
          <p:nvPr>
            <p:ph hasCustomPrompt="1" idx="18" type="title"/>
          </p:nvPr>
        </p:nvSpPr>
        <p:spPr>
          <a:xfrm>
            <a:off x="872625"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2">
  <p:cSld name="CUSTOM_2">
    <p:spTree>
      <p:nvGrpSpPr>
        <p:cNvPr id="376" name="Shape 376"/>
        <p:cNvGrpSpPr/>
        <p:nvPr/>
      </p:nvGrpSpPr>
      <p:grpSpPr>
        <a:xfrm>
          <a:off x="0" y="0"/>
          <a:ext cx="0" cy="0"/>
          <a:chOff x="0" y="0"/>
          <a:chExt cx="0" cy="0"/>
        </a:xfrm>
      </p:grpSpPr>
      <p:sp>
        <p:nvSpPr>
          <p:cNvPr id="377" name="Google Shape;377;p5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78" name="Google Shape;378;p51"/>
          <p:cNvSpPr txBox="1"/>
          <p:nvPr>
            <p:ph idx="1" type="subTitle"/>
          </p:nvPr>
        </p:nvSpPr>
        <p:spPr>
          <a:xfrm>
            <a:off x="384015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9" name="Google Shape;379;p51"/>
          <p:cNvSpPr txBox="1"/>
          <p:nvPr>
            <p:ph hasCustomPrompt="1" idx="2" type="title"/>
          </p:nvPr>
        </p:nvSpPr>
        <p:spPr>
          <a:xfrm>
            <a:off x="384015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0" name="Google Shape;380;p51"/>
          <p:cNvSpPr txBox="1"/>
          <p:nvPr>
            <p:ph idx="3" type="subTitle"/>
          </p:nvPr>
        </p:nvSpPr>
        <p:spPr>
          <a:xfrm>
            <a:off x="3839925"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81" name="Google Shape;381;p51"/>
          <p:cNvSpPr txBox="1"/>
          <p:nvPr>
            <p:ph idx="4" type="subTitle"/>
          </p:nvPr>
        </p:nvSpPr>
        <p:spPr>
          <a:xfrm>
            <a:off x="696000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2" name="Google Shape;382;p51"/>
          <p:cNvSpPr txBox="1"/>
          <p:nvPr>
            <p:ph hasCustomPrompt="1" idx="5" type="title"/>
          </p:nvPr>
        </p:nvSpPr>
        <p:spPr>
          <a:xfrm>
            <a:off x="696000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3" name="Google Shape;383;p51"/>
          <p:cNvSpPr txBox="1"/>
          <p:nvPr>
            <p:ph idx="6" type="subTitle"/>
          </p:nvPr>
        </p:nvSpPr>
        <p:spPr>
          <a:xfrm>
            <a:off x="696000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84" name="Google Shape;384;p51"/>
          <p:cNvSpPr txBox="1"/>
          <p:nvPr>
            <p:ph idx="7" type="subTitle"/>
          </p:nvPr>
        </p:nvSpPr>
        <p:spPr>
          <a:xfrm>
            <a:off x="5400075"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5" name="Google Shape;385;p51"/>
          <p:cNvSpPr txBox="1"/>
          <p:nvPr>
            <p:ph hasCustomPrompt="1" idx="8" type="title"/>
          </p:nvPr>
        </p:nvSpPr>
        <p:spPr>
          <a:xfrm>
            <a:off x="5400075"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6" name="Google Shape;386;p51"/>
          <p:cNvSpPr txBox="1"/>
          <p:nvPr>
            <p:ph idx="9" type="subTitle"/>
          </p:nvPr>
        </p:nvSpPr>
        <p:spPr>
          <a:xfrm>
            <a:off x="5399963"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87" name="Google Shape;387;p51"/>
          <p:cNvSpPr txBox="1"/>
          <p:nvPr>
            <p:ph idx="13" type="subTitle"/>
          </p:nvPr>
        </p:nvSpPr>
        <p:spPr>
          <a:xfrm>
            <a:off x="2279925"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8" name="Google Shape;388;p51"/>
          <p:cNvSpPr txBox="1"/>
          <p:nvPr>
            <p:ph hasCustomPrompt="1" idx="14" type="title"/>
          </p:nvPr>
        </p:nvSpPr>
        <p:spPr>
          <a:xfrm>
            <a:off x="2279925"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9" name="Google Shape;389;p51"/>
          <p:cNvSpPr txBox="1"/>
          <p:nvPr>
            <p:ph idx="15" type="subTitle"/>
          </p:nvPr>
        </p:nvSpPr>
        <p:spPr>
          <a:xfrm>
            <a:off x="2279888"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90" name="Google Shape;390;p51"/>
          <p:cNvSpPr txBox="1"/>
          <p:nvPr>
            <p:ph idx="16" type="subTitle"/>
          </p:nvPr>
        </p:nvSpPr>
        <p:spPr>
          <a:xfrm>
            <a:off x="719700"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1" name="Google Shape;391;p51"/>
          <p:cNvSpPr txBox="1"/>
          <p:nvPr>
            <p:ph hasCustomPrompt="1" idx="17" type="title"/>
          </p:nvPr>
        </p:nvSpPr>
        <p:spPr>
          <a:xfrm>
            <a:off x="719700"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2" name="Google Shape;392;p51"/>
          <p:cNvSpPr txBox="1"/>
          <p:nvPr>
            <p:ph idx="18" type="subTitle"/>
          </p:nvPr>
        </p:nvSpPr>
        <p:spPr>
          <a:xfrm>
            <a:off x="71985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3">
    <p:spTree>
      <p:nvGrpSpPr>
        <p:cNvPr id="393" name="Shape 393"/>
        <p:cNvGrpSpPr/>
        <p:nvPr/>
      </p:nvGrpSpPr>
      <p:grpSpPr>
        <a:xfrm>
          <a:off x="0" y="0"/>
          <a:ext cx="0" cy="0"/>
          <a:chOff x="0" y="0"/>
          <a:chExt cx="0" cy="0"/>
        </a:xfrm>
      </p:grpSpPr>
      <p:sp>
        <p:nvSpPr>
          <p:cNvPr id="394" name="Google Shape;394;p52"/>
          <p:cNvSpPr txBox="1"/>
          <p:nvPr>
            <p:ph type="title"/>
          </p:nvPr>
        </p:nvSpPr>
        <p:spPr>
          <a:xfrm>
            <a:off x="5443200" y="1767600"/>
            <a:ext cx="2980800" cy="81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5" name="Google Shape;395;p52"/>
          <p:cNvSpPr txBox="1"/>
          <p:nvPr>
            <p:ph idx="1" type="subTitle"/>
          </p:nvPr>
        </p:nvSpPr>
        <p:spPr>
          <a:xfrm>
            <a:off x="5443050" y="2571750"/>
            <a:ext cx="2980800" cy="20292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96" name="Google Shape;396;p52"/>
          <p:cNvSpPr/>
          <p:nvPr/>
        </p:nvSpPr>
        <p:spPr>
          <a:xfrm>
            <a:off x="0" y="613131"/>
            <a:ext cx="4867800" cy="4539000"/>
          </a:xfrm>
          <a:custGeom>
            <a:rect b="b" l="l" r="r" t="t"/>
            <a:pathLst>
              <a:path extrusionOk="0" h="181560" w="194712">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397" name="Shape 397"/>
        <p:cNvGrpSpPr/>
        <p:nvPr/>
      </p:nvGrpSpPr>
      <p:grpSpPr>
        <a:xfrm>
          <a:off x="0" y="0"/>
          <a:ext cx="0" cy="0"/>
          <a:chOff x="0" y="0"/>
          <a:chExt cx="0" cy="0"/>
        </a:xfrm>
      </p:grpSpPr>
      <p:sp>
        <p:nvSpPr>
          <p:cNvPr id="398" name="Google Shape;398;p5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99" name="Google Shape;399;p53"/>
          <p:cNvSpPr txBox="1"/>
          <p:nvPr>
            <p:ph idx="1" type="subTitle"/>
          </p:nvPr>
        </p:nvSpPr>
        <p:spPr>
          <a:xfrm>
            <a:off x="3480325" y="15793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0" name="Google Shape;400;p53"/>
          <p:cNvSpPr txBox="1"/>
          <p:nvPr>
            <p:ph idx="2" type="subTitle"/>
          </p:nvPr>
        </p:nvSpPr>
        <p:spPr>
          <a:xfrm>
            <a:off x="6469550" y="157622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01" name="Google Shape;401;p53"/>
          <p:cNvSpPr/>
          <p:nvPr/>
        </p:nvSpPr>
        <p:spPr>
          <a:xfrm>
            <a:off x="950" y="2188625"/>
            <a:ext cx="2984702"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txBox="1"/>
          <p:nvPr>
            <p:ph idx="3" type="subTitle"/>
          </p:nvPr>
        </p:nvSpPr>
        <p:spPr>
          <a:xfrm>
            <a:off x="3480325" y="2629959"/>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3" name="Google Shape;403;p53"/>
          <p:cNvSpPr txBox="1"/>
          <p:nvPr>
            <p:ph idx="4" type="subTitle"/>
          </p:nvPr>
        </p:nvSpPr>
        <p:spPr>
          <a:xfrm>
            <a:off x="6469550" y="2631538"/>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04" name="Google Shape;404;p53"/>
          <p:cNvSpPr txBox="1"/>
          <p:nvPr>
            <p:ph idx="5" type="subTitle"/>
          </p:nvPr>
        </p:nvSpPr>
        <p:spPr>
          <a:xfrm>
            <a:off x="3480325" y="36884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5" name="Google Shape;405;p53"/>
          <p:cNvSpPr txBox="1"/>
          <p:nvPr>
            <p:ph idx="6" type="subTitle"/>
          </p:nvPr>
        </p:nvSpPr>
        <p:spPr>
          <a:xfrm>
            <a:off x="6469550" y="368847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7">
    <p:spTree>
      <p:nvGrpSpPr>
        <p:cNvPr id="406" name="Shape 406"/>
        <p:cNvGrpSpPr/>
        <p:nvPr/>
      </p:nvGrpSpPr>
      <p:grpSpPr>
        <a:xfrm>
          <a:off x="0" y="0"/>
          <a:ext cx="0" cy="0"/>
          <a:chOff x="0" y="0"/>
          <a:chExt cx="0" cy="0"/>
        </a:xfrm>
      </p:grpSpPr>
      <p:sp>
        <p:nvSpPr>
          <p:cNvPr id="407" name="Google Shape;407;p54"/>
          <p:cNvSpPr/>
          <p:nvPr/>
        </p:nvSpPr>
        <p:spPr>
          <a:xfrm>
            <a:off x="-848" y="1674182"/>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p:nvPr/>
        </p:nvSpPr>
        <p:spPr>
          <a:xfrm>
            <a:off x="-848" y="255099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4"/>
          <p:cNvSpPr/>
          <p:nvPr/>
        </p:nvSpPr>
        <p:spPr>
          <a:xfrm>
            <a:off x="-848" y="342764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1" name="Google Shape;411;p54"/>
          <p:cNvSpPr txBox="1"/>
          <p:nvPr>
            <p:ph hasCustomPrompt="1" idx="2" type="title"/>
          </p:nvPr>
        </p:nvSpPr>
        <p:spPr>
          <a:xfrm>
            <a:off x="3831300" y="1674300"/>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2" name="Google Shape;412;p54"/>
          <p:cNvSpPr txBox="1"/>
          <p:nvPr>
            <p:ph idx="1" type="subTitle"/>
          </p:nvPr>
        </p:nvSpPr>
        <p:spPr>
          <a:xfrm>
            <a:off x="5443200" y="1674150"/>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13" name="Google Shape;413;p54"/>
          <p:cNvSpPr txBox="1"/>
          <p:nvPr>
            <p:ph hasCustomPrompt="1" idx="3" type="title"/>
          </p:nvPr>
        </p:nvSpPr>
        <p:spPr>
          <a:xfrm>
            <a:off x="3831300" y="255097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4" name="Google Shape;414;p54"/>
          <p:cNvSpPr txBox="1"/>
          <p:nvPr>
            <p:ph idx="4" type="subTitle"/>
          </p:nvPr>
        </p:nvSpPr>
        <p:spPr>
          <a:xfrm>
            <a:off x="5443200" y="255082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15" name="Google Shape;415;p54"/>
          <p:cNvSpPr txBox="1"/>
          <p:nvPr>
            <p:ph hasCustomPrompt="1" idx="5" type="title"/>
          </p:nvPr>
        </p:nvSpPr>
        <p:spPr>
          <a:xfrm>
            <a:off x="3831300" y="342782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6" name="Google Shape;416;p54"/>
          <p:cNvSpPr txBox="1"/>
          <p:nvPr>
            <p:ph idx="6" type="subTitle"/>
          </p:nvPr>
        </p:nvSpPr>
        <p:spPr>
          <a:xfrm>
            <a:off x="5443200" y="342767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7_1">
    <p:spTree>
      <p:nvGrpSpPr>
        <p:cNvPr id="417" name="Shape 417"/>
        <p:cNvGrpSpPr/>
        <p:nvPr/>
      </p:nvGrpSpPr>
      <p:grpSpPr>
        <a:xfrm>
          <a:off x="0" y="0"/>
          <a:ext cx="0" cy="0"/>
          <a:chOff x="0" y="0"/>
          <a:chExt cx="0" cy="0"/>
        </a:xfrm>
      </p:grpSpPr>
      <p:sp>
        <p:nvSpPr>
          <p:cNvPr id="418" name="Google Shape;418;p5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9" name="Google Shape;419;p55"/>
          <p:cNvSpPr txBox="1"/>
          <p:nvPr>
            <p:ph idx="1" type="subTitle"/>
          </p:nvPr>
        </p:nvSpPr>
        <p:spPr>
          <a:xfrm>
            <a:off x="720078" y="1168800"/>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20" name="Google Shape;420;p55"/>
          <p:cNvSpPr txBox="1"/>
          <p:nvPr>
            <p:ph idx="2" type="subTitle"/>
          </p:nvPr>
        </p:nvSpPr>
        <p:spPr>
          <a:xfrm>
            <a:off x="720000" y="140026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21" name="Google Shape;421;p55"/>
          <p:cNvSpPr txBox="1"/>
          <p:nvPr>
            <p:ph idx="3" type="subTitle"/>
          </p:nvPr>
        </p:nvSpPr>
        <p:spPr>
          <a:xfrm>
            <a:off x="720078" y="2295149"/>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22" name="Google Shape;422;p55"/>
          <p:cNvSpPr txBox="1"/>
          <p:nvPr>
            <p:ph idx="4" type="subTitle"/>
          </p:nvPr>
        </p:nvSpPr>
        <p:spPr>
          <a:xfrm>
            <a:off x="720000" y="2526762"/>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23" name="Google Shape;423;p55"/>
          <p:cNvSpPr txBox="1"/>
          <p:nvPr>
            <p:ph idx="5" type="subTitle"/>
          </p:nvPr>
        </p:nvSpPr>
        <p:spPr>
          <a:xfrm>
            <a:off x="720078" y="3421497"/>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24" name="Google Shape;424;p55"/>
          <p:cNvSpPr txBox="1"/>
          <p:nvPr>
            <p:ph idx="6" type="subTitle"/>
          </p:nvPr>
        </p:nvSpPr>
        <p:spPr>
          <a:xfrm>
            <a:off x="720000" y="365312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25" name="Google Shape;425;p55"/>
          <p:cNvSpPr/>
          <p:nvPr/>
        </p:nvSpPr>
        <p:spPr>
          <a:xfrm>
            <a:off x="2041645" y="3635812"/>
            <a:ext cx="5642691" cy="1504812"/>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5"/>
          <p:cNvSpPr txBox="1"/>
          <p:nvPr>
            <p:ph idx="7" type="subTitle"/>
          </p:nvPr>
        </p:nvSpPr>
        <p:spPr>
          <a:xfrm>
            <a:off x="6391500" y="1168800"/>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27" name="Google Shape;427;p55"/>
          <p:cNvSpPr txBox="1"/>
          <p:nvPr>
            <p:ph idx="8" type="subTitle"/>
          </p:nvPr>
        </p:nvSpPr>
        <p:spPr>
          <a:xfrm>
            <a:off x="6391500" y="1404826"/>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28" name="Google Shape;428;p55"/>
          <p:cNvSpPr txBox="1"/>
          <p:nvPr>
            <p:ph idx="9" type="subTitle"/>
          </p:nvPr>
        </p:nvSpPr>
        <p:spPr>
          <a:xfrm>
            <a:off x="6391500" y="2295149"/>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29" name="Google Shape;429;p55"/>
          <p:cNvSpPr txBox="1"/>
          <p:nvPr>
            <p:ph idx="13" type="subTitle"/>
          </p:nvPr>
        </p:nvSpPr>
        <p:spPr>
          <a:xfrm>
            <a:off x="6391500" y="2528974"/>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30" name="Google Shape;430;p55"/>
          <p:cNvSpPr txBox="1"/>
          <p:nvPr>
            <p:ph idx="14" type="subTitle"/>
          </p:nvPr>
        </p:nvSpPr>
        <p:spPr>
          <a:xfrm>
            <a:off x="6391500" y="3421497"/>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31" name="Google Shape;431;p55"/>
          <p:cNvSpPr txBox="1"/>
          <p:nvPr>
            <p:ph idx="15" type="subTitle"/>
          </p:nvPr>
        </p:nvSpPr>
        <p:spPr>
          <a:xfrm>
            <a:off x="6391500" y="3653123"/>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8">
    <p:spTree>
      <p:nvGrpSpPr>
        <p:cNvPr id="432" name="Shape 432"/>
        <p:cNvGrpSpPr/>
        <p:nvPr/>
      </p:nvGrpSpPr>
      <p:grpSpPr>
        <a:xfrm>
          <a:off x="0" y="0"/>
          <a:ext cx="0" cy="0"/>
          <a:chOff x="0" y="0"/>
          <a:chExt cx="0" cy="0"/>
        </a:xfrm>
      </p:grpSpPr>
      <p:sp>
        <p:nvSpPr>
          <p:cNvPr id="433" name="Google Shape;433;p5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34" name="Google Shape;434;p56"/>
          <p:cNvSpPr/>
          <p:nvPr/>
        </p:nvSpPr>
        <p:spPr>
          <a:xfrm>
            <a:off x="6831885" y="3664338"/>
            <a:ext cx="2311831" cy="1478595"/>
          </a:xfrm>
          <a:custGeom>
            <a:rect b="b" l="l" r="r" t="t"/>
            <a:pathLst>
              <a:path extrusionOk="0" h="46134" w="72132">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6"/>
          <p:cNvSpPr/>
          <p:nvPr/>
        </p:nvSpPr>
        <p:spPr>
          <a:xfrm>
            <a:off x="395" y="2786104"/>
            <a:ext cx="1525676" cy="2356829"/>
          </a:xfrm>
          <a:custGeom>
            <a:rect b="b" l="l" r="r" t="t"/>
            <a:pathLst>
              <a:path extrusionOk="0" h="73536" w="47603">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6"/>
          <p:cNvSpPr txBox="1"/>
          <p:nvPr>
            <p:ph idx="1" type="subTitle"/>
          </p:nvPr>
        </p:nvSpPr>
        <p:spPr>
          <a:xfrm>
            <a:off x="2085150" y="1452000"/>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37" name="Google Shape;437;p56"/>
          <p:cNvSpPr txBox="1"/>
          <p:nvPr>
            <p:ph idx="2" type="subTitle"/>
          </p:nvPr>
        </p:nvSpPr>
        <p:spPr>
          <a:xfrm>
            <a:off x="5527650" y="1451850"/>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38" name="Google Shape;438;p56"/>
          <p:cNvSpPr txBox="1"/>
          <p:nvPr>
            <p:ph idx="3" type="subTitle"/>
          </p:nvPr>
        </p:nvSpPr>
        <p:spPr>
          <a:xfrm>
            <a:off x="2085150" y="2989014"/>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39" name="Google Shape;439;p56"/>
          <p:cNvSpPr txBox="1"/>
          <p:nvPr>
            <p:ph idx="4" type="subTitle"/>
          </p:nvPr>
        </p:nvSpPr>
        <p:spPr>
          <a:xfrm>
            <a:off x="5527650" y="2988864"/>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0" name="Google Shape;440;p56"/>
          <p:cNvSpPr txBox="1"/>
          <p:nvPr>
            <p:ph idx="5" type="subTitle"/>
          </p:nvPr>
        </p:nvSpPr>
        <p:spPr>
          <a:xfrm>
            <a:off x="5982500" y="2220420"/>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41" name="Google Shape;441;p56"/>
          <p:cNvSpPr txBox="1"/>
          <p:nvPr>
            <p:ph idx="6" type="subTitle"/>
          </p:nvPr>
        </p:nvSpPr>
        <p:spPr>
          <a:xfrm>
            <a:off x="2085150" y="2220270"/>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2" name="Google Shape;442;p56"/>
          <p:cNvSpPr txBox="1"/>
          <p:nvPr>
            <p:ph idx="7" type="subTitle"/>
          </p:nvPr>
        </p:nvSpPr>
        <p:spPr>
          <a:xfrm>
            <a:off x="5982500" y="3757909"/>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43" name="Google Shape;443;p56"/>
          <p:cNvSpPr txBox="1"/>
          <p:nvPr>
            <p:ph idx="8" type="subTitle"/>
          </p:nvPr>
        </p:nvSpPr>
        <p:spPr>
          <a:xfrm>
            <a:off x="2085150" y="3757759"/>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5">
    <p:spTree>
      <p:nvGrpSpPr>
        <p:cNvPr id="444" name="Shape 444"/>
        <p:cNvGrpSpPr/>
        <p:nvPr/>
      </p:nvGrpSpPr>
      <p:grpSpPr>
        <a:xfrm>
          <a:off x="0" y="0"/>
          <a:ext cx="0" cy="0"/>
          <a:chOff x="0" y="0"/>
          <a:chExt cx="0" cy="0"/>
        </a:xfrm>
      </p:grpSpPr>
      <p:sp>
        <p:nvSpPr>
          <p:cNvPr id="445" name="Google Shape;445;p57"/>
          <p:cNvSpPr txBox="1"/>
          <p:nvPr>
            <p:ph type="ctrTitle"/>
          </p:nvPr>
        </p:nvSpPr>
        <p:spPr>
          <a:xfrm>
            <a:off x="720000" y="540000"/>
            <a:ext cx="4723200" cy="406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columns">
  <p:cSld name="CUSTOM_9">
    <p:spTree>
      <p:nvGrpSpPr>
        <p:cNvPr id="446" name="Shape 446"/>
        <p:cNvGrpSpPr/>
        <p:nvPr/>
      </p:nvGrpSpPr>
      <p:grpSpPr>
        <a:xfrm>
          <a:off x="0" y="0"/>
          <a:ext cx="0" cy="0"/>
          <a:chOff x="0" y="0"/>
          <a:chExt cx="0" cy="0"/>
        </a:xfrm>
      </p:grpSpPr>
      <p:sp>
        <p:nvSpPr>
          <p:cNvPr id="447" name="Google Shape;447;p5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48" name="Google Shape;448;p58"/>
          <p:cNvSpPr txBox="1"/>
          <p:nvPr>
            <p:ph idx="1" type="subTitle"/>
          </p:nvPr>
        </p:nvSpPr>
        <p:spPr>
          <a:xfrm>
            <a:off x="720000" y="2287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449" name="Google Shape;449;p58"/>
          <p:cNvSpPr txBox="1"/>
          <p:nvPr>
            <p:ph idx="2" type="subTitle"/>
          </p:nvPr>
        </p:nvSpPr>
        <p:spPr>
          <a:xfrm>
            <a:off x="720000" y="1488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450" name="Google Shape;450;p58"/>
          <p:cNvSpPr txBox="1"/>
          <p:nvPr>
            <p:ph idx="3" type="subTitle"/>
          </p:nvPr>
        </p:nvSpPr>
        <p:spPr>
          <a:xfrm>
            <a:off x="720000" y="3086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451" name="Google Shape;451;p58"/>
          <p:cNvSpPr txBox="1"/>
          <p:nvPr>
            <p:ph idx="4" type="subTitle"/>
          </p:nvPr>
        </p:nvSpPr>
        <p:spPr>
          <a:xfrm>
            <a:off x="720000" y="3885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452" name="Google Shape;452;p58"/>
          <p:cNvSpPr txBox="1"/>
          <p:nvPr>
            <p:ph idx="5" type="subTitle"/>
          </p:nvPr>
        </p:nvSpPr>
        <p:spPr>
          <a:xfrm>
            <a:off x="6549900" y="2287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3" name="Google Shape;453;p58"/>
          <p:cNvSpPr txBox="1"/>
          <p:nvPr>
            <p:ph idx="6" type="subTitle"/>
          </p:nvPr>
        </p:nvSpPr>
        <p:spPr>
          <a:xfrm>
            <a:off x="6549900" y="1488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4" name="Google Shape;454;p58"/>
          <p:cNvSpPr txBox="1"/>
          <p:nvPr>
            <p:ph idx="7" type="subTitle"/>
          </p:nvPr>
        </p:nvSpPr>
        <p:spPr>
          <a:xfrm>
            <a:off x="6549900" y="3086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5" name="Google Shape;455;p58"/>
          <p:cNvSpPr txBox="1"/>
          <p:nvPr>
            <p:ph idx="8" type="subTitle"/>
          </p:nvPr>
        </p:nvSpPr>
        <p:spPr>
          <a:xfrm>
            <a:off x="6549900" y="3885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2">
  <p:cSld name="CUSTOM_10">
    <p:spTree>
      <p:nvGrpSpPr>
        <p:cNvPr id="456" name="Shape 456"/>
        <p:cNvGrpSpPr/>
        <p:nvPr/>
      </p:nvGrpSpPr>
      <p:grpSpPr>
        <a:xfrm>
          <a:off x="0" y="0"/>
          <a:ext cx="0" cy="0"/>
          <a:chOff x="0" y="0"/>
          <a:chExt cx="0" cy="0"/>
        </a:xfrm>
      </p:grpSpPr>
      <p:sp>
        <p:nvSpPr>
          <p:cNvPr id="457" name="Google Shape;457;p5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58" name="Google Shape;458;p59"/>
          <p:cNvSpPr/>
          <p:nvPr/>
        </p:nvSpPr>
        <p:spPr>
          <a:xfrm>
            <a:off x="4164" y="-5"/>
            <a:ext cx="2490702" cy="1204920"/>
          </a:xfrm>
          <a:custGeom>
            <a:rect b="b" l="l" r="r" t="t"/>
            <a:pathLst>
              <a:path extrusionOk="0" h="37595" w="77713">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9"/>
          <p:cNvSpPr/>
          <p:nvPr/>
        </p:nvSpPr>
        <p:spPr>
          <a:xfrm>
            <a:off x="6651463" y="-5"/>
            <a:ext cx="2490125" cy="1204920"/>
          </a:xfrm>
          <a:custGeom>
            <a:rect b="b" l="l" r="r" t="t"/>
            <a:pathLst>
              <a:path extrusionOk="0" h="37595" w="77695">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9"/>
          <p:cNvSpPr txBox="1"/>
          <p:nvPr>
            <p:ph idx="1" type="subTitle"/>
          </p:nvPr>
        </p:nvSpPr>
        <p:spPr>
          <a:xfrm>
            <a:off x="2957175" y="1567325"/>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61" name="Google Shape;461;p59"/>
          <p:cNvSpPr txBox="1"/>
          <p:nvPr>
            <p:ph idx="2" type="subTitle"/>
          </p:nvPr>
        </p:nvSpPr>
        <p:spPr>
          <a:xfrm>
            <a:off x="1291975" y="15765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2" name="Google Shape;462;p59"/>
          <p:cNvSpPr txBox="1"/>
          <p:nvPr>
            <p:ph idx="3" type="subTitle"/>
          </p:nvPr>
        </p:nvSpPr>
        <p:spPr>
          <a:xfrm>
            <a:off x="2957175" y="3836931"/>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63" name="Google Shape;463;p59"/>
          <p:cNvSpPr txBox="1"/>
          <p:nvPr>
            <p:ph idx="4" type="subTitle"/>
          </p:nvPr>
        </p:nvSpPr>
        <p:spPr>
          <a:xfrm>
            <a:off x="1291975" y="38461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4" name="Google Shape;464;p59"/>
          <p:cNvSpPr txBox="1"/>
          <p:nvPr>
            <p:ph idx="5" type="subTitle"/>
          </p:nvPr>
        </p:nvSpPr>
        <p:spPr>
          <a:xfrm>
            <a:off x="2385075" y="2700037"/>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65" name="Google Shape;465;p59"/>
          <p:cNvSpPr txBox="1"/>
          <p:nvPr>
            <p:ph idx="6" type="subTitle"/>
          </p:nvPr>
        </p:nvSpPr>
        <p:spPr>
          <a:xfrm>
            <a:off x="720000" y="27092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6" name="Google Shape;466;p59"/>
          <p:cNvSpPr txBox="1"/>
          <p:nvPr>
            <p:ph idx="7" type="subTitle"/>
          </p:nvPr>
        </p:nvSpPr>
        <p:spPr>
          <a:xfrm flipH="1">
            <a:off x="4980825" y="1567325"/>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67" name="Google Shape;467;p59"/>
          <p:cNvSpPr txBox="1"/>
          <p:nvPr>
            <p:ph idx="8" type="subTitle"/>
          </p:nvPr>
        </p:nvSpPr>
        <p:spPr>
          <a:xfrm flipH="1">
            <a:off x="6277925" y="15765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8" name="Google Shape;468;p59"/>
          <p:cNvSpPr txBox="1"/>
          <p:nvPr>
            <p:ph idx="9" type="subTitle"/>
          </p:nvPr>
        </p:nvSpPr>
        <p:spPr>
          <a:xfrm flipH="1">
            <a:off x="4980825" y="3836931"/>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69" name="Google Shape;469;p59"/>
          <p:cNvSpPr txBox="1"/>
          <p:nvPr>
            <p:ph idx="13" type="subTitle"/>
          </p:nvPr>
        </p:nvSpPr>
        <p:spPr>
          <a:xfrm flipH="1">
            <a:off x="6277925" y="38461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70" name="Google Shape;470;p59"/>
          <p:cNvSpPr txBox="1"/>
          <p:nvPr>
            <p:ph idx="14" type="subTitle"/>
          </p:nvPr>
        </p:nvSpPr>
        <p:spPr>
          <a:xfrm flipH="1">
            <a:off x="5552925" y="2700037"/>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71" name="Google Shape;471;p59"/>
          <p:cNvSpPr txBox="1"/>
          <p:nvPr>
            <p:ph idx="15" type="subTitle"/>
          </p:nvPr>
        </p:nvSpPr>
        <p:spPr>
          <a:xfrm flipH="1">
            <a:off x="6849900" y="27092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1">
    <p:spTree>
      <p:nvGrpSpPr>
        <p:cNvPr id="472" name="Shape 472"/>
        <p:cNvGrpSpPr/>
        <p:nvPr/>
      </p:nvGrpSpPr>
      <p:grpSpPr>
        <a:xfrm>
          <a:off x="0" y="0"/>
          <a:ext cx="0" cy="0"/>
          <a:chOff x="0" y="0"/>
          <a:chExt cx="0" cy="0"/>
        </a:xfrm>
      </p:grpSpPr>
      <p:sp>
        <p:nvSpPr>
          <p:cNvPr id="473" name="Google Shape;473;p6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74" name="Google Shape;474;p60"/>
          <p:cNvSpPr txBox="1"/>
          <p:nvPr>
            <p:ph idx="1" type="subTitle"/>
          </p:nvPr>
        </p:nvSpPr>
        <p:spPr>
          <a:xfrm>
            <a:off x="89275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75" name="Google Shape;475;p60"/>
          <p:cNvSpPr txBox="1"/>
          <p:nvPr>
            <p:ph idx="2" type="subTitle"/>
          </p:nvPr>
        </p:nvSpPr>
        <p:spPr>
          <a:xfrm>
            <a:off x="892750" y="3583031"/>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76" name="Google Shape;476;p60"/>
          <p:cNvSpPr txBox="1"/>
          <p:nvPr>
            <p:ph idx="3" type="subTitle"/>
          </p:nvPr>
        </p:nvSpPr>
        <p:spPr>
          <a:xfrm>
            <a:off x="276022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77" name="Google Shape;477;p60"/>
          <p:cNvSpPr txBox="1"/>
          <p:nvPr>
            <p:ph idx="4" type="subTitle"/>
          </p:nvPr>
        </p:nvSpPr>
        <p:spPr>
          <a:xfrm>
            <a:off x="276022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78" name="Google Shape;478;p60"/>
          <p:cNvSpPr txBox="1"/>
          <p:nvPr>
            <p:ph idx="5" type="subTitle"/>
          </p:nvPr>
        </p:nvSpPr>
        <p:spPr>
          <a:xfrm>
            <a:off x="462770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79" name="Google Shape;479;p60"/>
          <p:cNvSpPr txBox="1"/>
          <p:nvPr>
            <p:ph idx="6" type="subTitle"/>
          </p:nvPr>
        </p:nvSpPr>
        <p:spPr>
          <a:xfrm>
            <a:off x="4627700"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80" name="Google Shape;480;p60"/>
          <p:cNvSpPr txBox="1"/>
          <p:nvPr>
            <p:ph idx="7" type="subTitle"/>
          </p:nvPr>
        </p:nvSpPr>
        <p:spPr>
          <a:xfrm>
            <a:off x="649517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81" name="Google Shape;481;p60"/>
          <p:cNvSpPr txBox="1"/>
          <p:nvPr>
            <p:ph idx="8" type="subTitle"/>
          </p:nvPr>
        </p:nvSpPr>
        <p:spPr>
          <a:xfrm>
            <a:off x="649517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82" name="Shape 482"/>
        <p:cNvGrpSpPr/>
        <p:nvPr/>
      </p:nvGrpSpPr>
      <p:grpSpPr>
        <a:xfrm>
          <a:off x="0" y="0"/>
          <a:ext cx="0" cy="0"/>
          <a:chOff x="0" y="0"/>
          <a:chExt cx="0" cy="0"/>
        </a:xfrm>
      </p:grpSpPr>
      <p:sp>
        <p:nvSpPr>
          <p:cNvPr id="483" name="Google Shape;483;p61"/>
          <p:cNvSpPr/>
          <p:nvPr/>
        </p:nvSpPr>
        <p:spPr>
          <a:xfrm>
            <a:off x="1192350" y="625625"/>
            <a:ext cx="6595754" cy="3833136"/>
          </a:xfrm>
          <a:custGeom>
            <a:rect b="b" l="l" r="r" t="t"/>
            <a:pathLst>
              <a:path extrusionOk="0" h="177460" w="305359">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1"/>
          <p:cNvSpPr txBox="1"/>
          <p:nvPr>
            <p:ph type="title"/>
          </p:nvPr>
        </p:nvSpPr>
        <p:spPr>
          <a:xfrm>
            <a:off x="3192200" y="1520775"/>
            <a:ext cx="2649300" cy="81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5" name="Google Shape;485;p61"/>
          <p:cNvSpPr txBox="1"/>
          <p:nvPr>
            <p:ph idx="1" type="subTitle"/>
          </p:nvPr>
        </p:nvSpPr>
        <p:spPr>
          <a:xfrm>
            <a:off x="3192200" y="2324925"/>
            <a:ext cx="2649300" cy="202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2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rect b="b" l="l" r="r" t="t"/>
              <a:pathLst>
                <a:path extrusionOk="0" h="42206" w="34537">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B5D5FF"/>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3527981" y="4113725"/>
              <a:ext cx="1150851" cy="1029254"/>
            </a:xfrm>
            <a:custGeom>
              <a:rect b="b" l="l" r="r" t="t"/>
              <a:pathLst>
                <a:path extrusionOk="0" h="32114" w="35908">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4108471" y="2028456"/>
              <a:ext cx="5035952" cy="3114523"/>
            </a:xfrm>
            <a:custGeom>
              <a:rect b="b" l="l" r="r" t="t"/>
              <a:pathLst>
                <a:path extrusionOk="0" h="97177" w="157128">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7"/>
          <p:cNvSpPr txBox="1"/>
          <p:nvPr>
            <p:ph type="title"/>
          </p:nvPr>
        </p:nvSpPr>
        <p:spPr>
          <a:xfrm>
            <a:off x="720000" y="1767600"/>
            <a:ext cx="3136500" cy="900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7"/>
          <p:cNvSpPr txBox="1"/>
          <p:nvPr>
            <p:ph idx="1" type="body"/>
          </p:nvPr>
        </p:nvSpPr>
        <p:spPr>
          <a:xfrm>
            <a:off x="720000" y="2667600"/>
            <a:ext cx="3136500" cy="1422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Char char="●"/>
              <a:defRPr sz="12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
        <p:nvSpPr>
          <p:cNvPr id="41" name="Google Shape;41;p7"/>
          <p:cNvSpPr/>
          <p:nvPr/>
        </p:nvSpPr>
        <p:spPr>
          <a:xfrm>
            <a:off x="-10" y="-1993"/>
            <a:ext cx="3207179" cy="1774160"/>
          </a:xfrm>
          <a:custGeom>
            <a:rect b="b" l="l" r="r" t="t"/>
            <a:pathLst>
              <a:path extrusionOk="0" h="55356" w="100068">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12">
    <p:spTree>
      <p:nvGrpSpPr>
        <p:cNvPr id="486" name="Shape 486"/>
        <p:cNvGrpSpPr/>
        <p:nvPr/>
      </p:nvGrpSpPr>
      <p:grpSpPr>
        <a:xfrm>
          <a:off x="0" y="0"/>
          <a:ext cx="0" cy="0"/>
          <a:chOff x="0" y="0"/>
          <a:chExt cx="0" cy="0"/>
        </a:xfrm>
      </p:grpSpPr>
      <p:sp>
        <p:nvSpPr>
          <p:cNvPr id="487" name="Google Shape;487;p62"/>
          <p:cNvSpPr/>
          <p:nvPr/>
        </p:nvSpPr>
        <p:spPr>
          <a:xfrm>
            <a:off x="412" y="2825979"/>
            <a:ext cx="9143682" cy="2327673"/>
          </a:xfrm>
          <a:custGeom>
            <a:rect b="b" l="l" r="r" t="t"/>
            <a:pathLst>
              <a:path extrusionOk="0" h="72683" w="285517">
                <a:moveTo>
                  <a:pt x="0" y="1"/>
                </a:moveTo>
                <a:lnTo>
                  <a:pt x="285516" y="1"/>
                </a:lnTo>
                <a:lnTo>
                  <a:pt x="285516" y="72683"/>
                </a:lnTo>
                <a:lnTo>
                  <a:pt x="0" y="72683"/>
                </a:lnTo>
                <a:close/>
              </a:path>
            </a:pathLst>
          </a:custGeom>
          <a:gradFill>
            <a:gsLst>
              <a:gs pos="0">
                <a:srgbClr val="B5D5FF"/>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9" name="Google Shape;489;p62"/>
          <p:cNvSpPr txBox="1"/>
          <p:nvPr>
            <p:ph idx="1" type="subTitle"/>
          </p:nvPr>
        </p:nvSpPr>
        <p:spPr>
          <a:xfrm>
            <a:off x="3688950"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0" name="Google Shape;490;p62"/>
          <p:cNvSpPr txBox="1"/>
          <p:nvPr>
            <p:ph idx="2" type="subTitle"/>
          </p:nvPr>
        </p:nvSpPr>
        <p:spPr>
          <a:xfrm>
            <a:off x="36889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1" name="Google Shape;491;p62"/>
          <p:cNvSpPr txBox="1"/>
          <p:nvPr>
            <p:ph idx="3" type="subTitle"/>
          </p:nvPr>
        </p:nvSpPr>
        <p:spPr>
          <a:xfrm>
            <a:off x="6316048"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2" name="Google Shape;492;p62"/>
          <p:cNvSpPr txBox="1"/>
          <p:nvPr>
            <p:ph idx="4" type="subTitle"/>
          </p:nvPr>
        </p:nvSpPr>
        <p:spPr>
          <a:xfrm>
            <a:off x="6316038"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3" name="Google Shape;493;p62"/>
          <p:cNvSpPr txBox="1"/>
          <p:nvPr>
            <p:ph idx="5" type="subTitle"/>
          </p:nvPr>
        </p:nvSpPr>
        <p:spPr>
          <a:xfrm>
            <a:off x="1061850" y="2958525"/>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4" name="Google Shape;494;p62"/>
          <p:cNvSpPr txBox="1"/>
          <p:nvPr>
            <p:ph idx="6" type="subTitle"/>
          </p:nvPr>
        </p:nvSpPr>
        <p:spPr>
          <a:xfrm>
            <a:off x="10618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495" name="Shape 495"/>
        <p:cNvGrpSpPr/>
        <p:nvPr/>
      </p:nvGrpSpPr>
      <p:grpSpPr>
        <a:xfrm>
          <a:off x="0" y="0"/>
          <a:ext cx="0" cy="0"/>
          <a:chOff x="0" y="0"/>
          <a:chExt cx="0" cy="0"/>
        </a:xfrm>
      </p:grpSpPr>
      <p:sp>
        <p:nvSpPr>
          <p:cNvPr id="496" name="Google Shape;496;p63"/>
          <p:cNvSpPr txBox="1"/>
          <p:nvPr>
            <p:ph type="title"/>
          </p:nvPr>
        </p:nvSpPr>
        <p:spPr>
          <a:xfrm>
            <a:off x="5446800" y="540000"/>
            <a:ext cx="2534400" cy="12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97" name="Google Shape;497;p63"/>
          <p:cNvSpPr txBox="1"/>
          <p:nvPr/>
        </p:nvSpPr>
        <p:spPr>
          <a:xfrm>
            <a:off x="5443200" y="3808800"/>
            <a:ext cx="2538000" cy="47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498" name="Google Shape;498;p63"/>
          <p:cNvSpPr txBox="1"/>
          <p:nvPr>
            <p:ph idx="1" type="subTitle"/>
          </p:nvPr>
        </p:nvSpPr>
        <p:spPr>
          <a:xfrm>
            <a:off x="5446800" y="1767600"/>
            <a:ext cx="2538000" cy="117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9" name="Google Shape;499;p63"/>
          <p:cNvSpPr/>
          <p:nvPr/>
        </p:nvSpPr>
        <p:spPr>
          <a:xfrm flipH="1" rot="-5400000">
            <a:off x="1002303" y="1182572"/>
            <a:ext cx="2669183" cy="5447538"/>
          </a:xfrm>
          <a:custGeom>
            <a:rect b="b" l="l" r="r" t="t"/>
            <a:pathLst>
              <a:path extrusionOk="0" h="170796" w="103718">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6">
    <p:spTree>
      <p:nvGrpSpPr>
        <p:cNvPr id="500" name="Shape 500"/>
        <p:cNvGrpSpPr/>
        <p:nvPr/>
      </p:nvGrpSpPr>
      <p:grpSpPr>
        <a:xfrm>
          <a:off x="0" y="0"/>
          <a:ext cx="0" cy="0"/>
          <a:chOff x="0" y="0"/>
          <a:chExt cx="0" cy="0"/>
        </a:xfrm>
      </p:grpSpPr>
      <p:sp>
        <p:nvSpPr>
          <p:cNvPr id="501" name="Google Shape;501;p6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02" name="Google Shape;502;p64"/>
          <p:cNvSpPr/>
          <p:nvPr/>
        </p:nvSpPr>
        <p:spPr>
          <a:xfrm>
            <a:off x="4572001" y="1071024"/>
            <a:ext cx="4594174" cy="4079573"/>
          </a:xfrm>
          <a:custGeom>
            <a:rect b="b" l="l" r="r" t="t"/>
            <a:pathLst>
              <a:path extrusionOk="0" h="138702" w="156198">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5443200" y="1767600"/>
            <a:ext cx="2980800" cy="1785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 name="Google Shape;44;p8"/>
          <p:cNvSpPr/>
          <p:nvPr/>
        </p:nvSpPr>
        <p:spPr>
          <a:xfrm flipH="1">
            <a:off x="-14590" y="-179329"/>
            <a:ext cx="5025144" cy="5336997"/>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B5D5FF"/>
              </a:gs>
              <a:gs pos="100000">
                <a:schemeClr val="accent1"/>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 name="Google Shape;48;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 name="Google Shape;49;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7200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p:txBody>
      </p:sp>
      <p:sp>
        <p:nvSpPr>
          <p:cNvPr id="256" name="Google Shape;256;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5"/>
          <p:cNvSpPr txBox="1"/>
          <p:nvPr>
            <p:ph type="ctrTitle"/>
          </p:nvPr>
        </p:nvSpPr>
        <p:spPr>
          <a:xfrm>
            <a:off x="5485450" y="860400"/>
            <a:ext cx="2938500" cy="22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t>Bangkit Capstone Project 2021</a:t>
            </a:r>
            <a:endParaRPr sz="5300"/>
          </a:p>
        </p:txBody>
      </p:sp>
      <p:sp>
        <p:nvSpPr>
          <p:cNvPr id="508" name="Google Shape;508;p65"/>
          <p:cNvSpPr txBox="1"/>
          <p:nvPr>
            <p:ph idx="1" type="subTitle"/>
          </p:nvPr>
        </p:nvSpPr>
        <p:spPr>
          <a:xfrm>
            <a:off x="5586600" y="3151150"/>
            <a:ext cx="2837400" cy="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Skin Cancer Detection</a:t>
            </a:r>
            <a:endParaRPr/>
          </a:p>
          <a:p>
            <a:pPr indent="0" lvl="0" marL="0" rtl="0" algn="l">
              <a:spcBef>
                <a:spcPts val="0"/>
              </a:spcBef>
              <a:spcAft>
                <a:spcPts val="0"/>
              </a:spcAft>
              <a:buNone/>
            </a:pPr>
            <a:r>
              <a:rPr lang="en"/>
              <a:t>Team Overheat (B21-CAP0005)</a:t>
            </a:r>
            <a:endParaRPr/>
          </a:p>
        </p:txBody>
      </p:sp>
      <p:grpSp>
        <p:nvGrpSpPr>
          <p:cNvPr id="509" name="Google Shape;509;p65"/>
          <p:cNvGrpSpPr/>
          <p:nvPr/>
        </p:nvGrpSpPr>
        <p:grpSpPr>
          <a:xfrm>
            <a:off x="316599" y="1608692"/>
            <a:ext cx="4255411" cy="3394826"/>
            <a:chOff x="-132051" y="1608692"/>
            <a:chExt cx="4255411" cy="3394826"/>
          </a:xfrm>
        </p:grpSpPr>
        <p:sp>
          <p:nvSpPr>
            <p:cNvPr id="510" name="Google Shape;510;p65"/>
            <p:cNvSpPr/>
            <p:nvPr/>
          </p:nvSpPr>
          <p:spPr>
            <a:xfrm flipH="1">
              <a:off x="2420184" y="1617801"/>
              <a:ext cx="832070" cy="838576"/>
            </a:xfrm>
            <a:custGeom>
              <a:rect b="b" l="l" r="r" t="t"/>
              <a:pathLst>
                <a:path extrusionOk="0" h="22556" w="22381">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5"/>
            <p:cNvSpPr/>
            <p:nvPr/>
          </p:nvSpPr>
          <p:spPr>
            <a:xfrm flipH="1">
              <a:off x="2536364" y="1683084"/>
              <a:ext cx="667150" cy="738085"/>
            </a:xfrm>
            <a:custGeom>
              <a:rect b="b" l="l" r="r" t="t"/>
              <a:pathLst>
                <a:path extrusionOk="0" h="19853" w="17945">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5"/>
            <p:cNvSpPr/>
            <p:nvPr/>
          </p:nvSpPr>
          <p:spPr>
            <a:xfrm flipH="1">
              <a:off x="3103915" y="4761679"/>
              <a:ext cx="530597" cy="205629"/>
            </a:xfrm>
            <a:custGeom>
              <a:rect b="b" l="l" r="r" t="t"/>
              <a:pathLst>
                <a:path extrusionOk="0" h="5531" w="14272">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5"/>
            <p:cNvSpPr/>
            <p:nvPr/>
          </p:nvSpPr>
          <p:spPr>
            <a:xfrm flipH="1">
              <a:off x="3102317" y="4856444"/>
              <a:ext cx="529519" cy="113540"/>
            </a:xfrm>
            <a:custGeom>
              <a:rect b="b" l="l" r="r" t="t"/>
              <a:pathLst>
                <a:path extrusionOk="0" h="3054" w="14243">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5"/>
            <p:cNvSpPr/>
            <p:nvPr/>
          </p:nvSpPr>
          <p:spPr>
            <a:xfrm flipH="1">
              <a:off x="2996287" y="2912396"/>
              <a:ext cx="420329" cy="1923192"/>
            </a:xfrm>
            <a:custGeom>
              <a:rect b="b" l="l" r="r" t="t"/>
              <a:pathLst>
                <a:path extrusionOk="0" h="51730" w="11306">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5"/>
            <p:cNvSpPr/>
            <p:nvPr/>
          </p:nvSpPr>
          <p:spPr>
            <a:xfrm flipH="1">
              <a:off x="2996287" y="2912359"/>
              <a:ext cx="411778" cy="272585"/>
            </a:xfrm>
            <a:custGeom>
              <a:rect b="b" l="l" r="r" t="t"/>
              <a:pathLst>
                <a:path extrusionOk="0" h="7332" w="11076">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5"/>
            <p:cNvSpPr/>
            <p:nvPr/>
          </p:nvSpPr>
          <p:spPr>
            <a:xfrm flipH="1">
              <a:off x="2744112" y="4761679"/>
              <a:ext cx="529556" cy="205629"/>
            </a:xfrm>
            <a:custGeom>
              <a:rect b="b" l="l" r="r" t="t"/>
              <a:pathLst>
                <a:path extrusionOk="0" h="5531" w="14244">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5"/>
            <p:cNvSpPr/>
            <p:nvPr/>
          </p:nvSpPr>
          <p:spPr>
            <a:xfrm flipH="1">
              <a:off x="2744112" y="4856444"/>
              <a:ext cx="529556" cy="110863"/>
            </a:xfrm>
            <a:custGeom>
              <a:rect b="b" l="l" r="r" t="t"/>
              <a:pathLst>
                <a:path extrusionOk="0" h="2982" w="14244">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5"/>
            <p:cNvSpPr/>
            <p:nvPr/>
          </p:nvSpPr>
          <p:spPr>
            <a:xfrm flipH="1">
              <a:off x="2678270" y="2912396"/>
              <a:ext cx="409622" cy="1923192"/>
            </a:xfrm>
            <a:custGeom>
              <a:rect b="b" l="l" r="r" t="t"/>
              <a:pathLst>
                <a:path extrusionOk="0" h="51730" w="11018">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5"/>
            <p:cNvSpPr/>
            <p:nvPr/>
          </p:nvSpPr>
          <p:spPr>
            <a:xfrm flipH="1">
              <a:off x="2678270" y="2912359"/>
              <a:ext cx="409622" cy="272585"/>
            </a:xfrm>
            <a:custGeom>
              <a:rect b="b" l="l" r="r" t="t"/>
              <a:pathLst>
                <a:path extrusionOk="0" h="7332" w="11018">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5"/>
            <p:cNvSpPr/>
            <p:nvPr/>
          </p:nvSpPr>
          <p:spPr>
            <a:xfrm flipH="1">
              <a:off x="3343227" y="2144085"/>
              <a:ext cx="599710" cy="525207"/>
            </a:xfrm>
            <a:custGeom>
              <a:rect b="b" l="l" r="r" t="t"/>
              <a:pathLst>
                <a:path extrusionOk="0" h="14127" w="16131">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5"/>
            <p:cNvSpPr/>
            <p:nvPr/>
          </p:nvSpPr>
          <p:spPr>
            <a:xfrm flipH="1">
              <a:off x="3882375" y="2115161"/>
              <a:ext cx="240985" cy="118373"/>
            </a:xfrm>
            <a:custGeom>
              <a:rect b="b" l="l" r="r" t="t"/>
              <a:pathLst>
                <a:path extrusionOk="0" h="3184" w="6482">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p:nvPr/>
          </p:nvSpPr>
          <p:spPr>
            <a:xfrm flipH="1">
              <a:off x="3880776" y="2073411"/>
              <a:ext cx="127482" cy="89003"/>
            </a:xfrm>
            <a:custGeom>
              <a:rect b="b" l="l" r="r" t="t"/>
              <a:pathLst>
                <a:path extrusionOk="0" h="2394" w="3429">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5"/>
            <p:cNvSpPr/>
            <p:nvPr/>
          </p:nvSpPr>
          <p:spPr>
            <a:xfrm flipH="1">
              <a:off x="3958403" y="2148175"/>
              <a:ext cx="75545" cy="90341"/>
            </a:xfrm>
            <a:custGeom>
              <a:rect b="b" l="l" r="r" t="t"/>
              <a:pathLst>
                <a:path extrusionOk="0" h="2430" w="2032">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5"/>
            <p:cNvSpPr/>
            <p:nvPr/>
          </p:nvSpPr>
          <p:spPr>
            <a:xfrm flipH="1">
              <a:off x="3958403" y="2167247"/>
              <a:ext cx="74987" cy="13830"/>
            </a:xfrm>
            <a:custGeom>
              <a:rect b="b" l="l" r="r" t="t"/>
              <a:pathLst>
                <a:path extrusionOk="0" h="372" w="2017">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5"/>
            <p:cNvSpPr/>
            <p:nvPr/>
          </p:nvSpPr>
          <p:spPr>
            <a:xfrm flipH="1">
              <a:off x="3990524" y="2208886"/>
              <a:ext cx="43423" cy="11785"/>
            </a:xfrm>
            <a:custGeom>
              <a:rect b="b" l="l" r="r" t="t"/>
              <a:pathLst>
                <a:path extrusionOk="0" h="317" w="1168">
                  <a:moveTo>
                    <a:pt x="1" y="0"/>
                  </a:moveTo>
                  <a:lnTo>
                    <a:pt x="1" y="259"/>
                  </a:lnTo>
                  <a:lnTo>
                    <a:pt x="1167" y="317"/>
                  </a:lnTo>
                  <a:cubicBezTo>
                    <a:pt x="1167" y="216"/>
                    <a:pt x="1167" y="101"/>
                    <a:pt x="1153" y="14"/>
                  </a:cubicBezTo>
                  <a:lnTo>
                    <a:pt x="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5"/>
            <p:cNvSpPr/>
            <p:nvPr/>
          </p:nvSpPr>
          <p:spPr>
            <a:xfrm flipH="1">
              <a:off x="3082501" y="2071255"/>
              <a:ext cx="466355" cy="449773"/>
            </a:xfrm>
            <a:custGeom>
              <a:rect b="b" l="l" r="r" t="t"/>
              <a:pathLst>
                <a:path extrusionOk="0" h="12098" w="12544">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5"/>
            <p:cNvSpPr/>
            <p:nvPr/>
          </p:nvSpPr>
          <p:spPr>
            <a:xfrm flipH="1">
              <a:off x="2678270" y="2050324"/>
              <a:ext cx="763514" cy="1050041"/>
            </a:xfrm>
            <a:custGeom>
              <a:rect b="b" l="l" r="r" t="t"/>
              <a:pathLst>
                <a:path extrusionOk="0" h="28244" w="20537">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5"/>
            <p:cNvSpPr/>
            <p:nvPr/>
          </p:nvSpPr>
          <p:spPr>
            <a:xfrm flipH="1">
              <a:off x="2854417" y="2050361"/>
              <a:ext cx="345379" cy="254926"/>
            </a:xfrm>
            <a:custGeom>
              <a:rect b="b" l="l" r="r" t="t"/>
              <a:pathLst>
                <a:path extrusionOk="0" h="6857" w="929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5"/>
            <p:cNvSpPr/>
            <p:nvPr/>
          </p:nvSpPr>
          <p:spPr>
            <a:xfrm flipH="1">
              <a:off x="2879029" y="2319154"/>
              <a:ext cx="152093" cy="174139"/>
            </a:xfrm>
            <a:custGeom>
              <a:rect b="b" l="l" r="r" t="t"/>
              <a:pathLst>
                <a:path extrusionOk="0" h="4684" w="4091">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5"/>
            <p:cNvSpPr/>
            <p:nvPr/>
          </p:nvSpPr>
          <p:spPr>
            <a:xfrm flipH="1">
              <a:off x="2274560" y="2309005"/>
              <a:ext cx="547216" cy="882371"/>
            </a:xfrm>
            <a:custGeom>
              <a:rect b="b" l="l" r="r" t="t"/>
              <a:pathLst>
                <a:path extrusionOk="0" h="23734" w="14719">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5"/>
            <p:cNvSpPr/>
            <p:nvPr/>
          </p:nvSpPr>
          <p:spPr>
            <a:xfrm flipH="1">
              <a:off x="2408956" y="2098580"/>
              <a:ext cx="466912" cy="449773"/>
            </a:xfrm>
            <a:custGeom>
              <a:rect b="b" l="l" r="r" t="t"/>
              <a:pathLst>
                <a:path extrusionOk="0" h="12098" w="12559">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5"/>
            <p:cNvSpPr/>
            <p:nvPr/>
          </p:nvSpPr>
          <p:spPr>
            <a:xfrm flipH="1">
              <a:off x="2897766" y="1683084"/>
              <a:ext cx="336270" cy="560079"/>
            </a:xfrm>
            <a:custGeom>
              <a:rect b="b" l="l" r="r" t="t"/>
              <a:pathLst>
                <a:path extrusionOk="0" h="15065" w="9045">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5"/>
            <p:cNvSpPr/>
            <p:nvPr/>
          </p:nvSpPr>
          <p:spPr>
            <a:xfrm flipH="1">
              <a:off x="3146744" y="1892989"/>
              <a:ext cx="44464" cy="28775"/>
            </a:xfrm>
            <a:custGeom>
              <a:rect b="b" l="l" r="r" t="t"/>
              <a:pathLst>
                <a:path extrusionOk="0" h="774" w="1196">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5"/>
            <p:cNvSpPr/>
            <p:nvPr/>
          </p:nvSpPr>
          <p:spPr>
            <a:xfrm flipH="1">
              <a:off x="3001640" y="1770117"/>
              <a:ext cx="219570" cy="94394"/>
            </a:xfrm>
            <a:custGeom>
              <a:rect b="b" l="l" r="r" t="t"/>
              <a:pathLst>
                <a:path extrusionOk="0" h="2539" w="5906">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5"/>
            <p:cNvSpPr/>
            <p:nvPr/>
          </p:nvSpPr>
          <p:spPr>
            <a:xfrm flipH="1">
              <a:off x="2897766" y="1846405"/>
              <a:ext cx="261321" cy="396758"/>
            </a:xfrm>
            <a:custGeom>
              <a:rect b="b" l="l" r="r" t="t"/>
              <a:pathLst>
                <a:path extrusionOk="0" h="10672" w="7029">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5"/>
            <p:cNvSpPr/>
            <p:nvPr/>
          </p:nvSpPr>
          <p:spPr>
            <a:xfrm flipH="1">
              <a:off x="2955057" y="1790490"/>
              <a:ext cx="35913" cy="59707"/>
            </a:xfrm>
            <a:custGeom>
              <a:rect b="b" l="l" r="r" t="t"/>
              <a:pathLst>
                <a:path extrusionOk="0" h="1606" w="966">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5"/>
            <p:cNvSpPr/>
            <p:nvPr/>
          </p:nvSpPr>
          <p:spPr>
            <a:xfrm flipH="1">
              <a:off x="3137635" y="1740263"/>
              <a:ext cx="45542" cy="18886"/>
            </a:xfrm>
            <a:custGeom>
              <a:rect b="b" l="l" r="r" t="t"/>
              <a:pathLst>
                <a:path extrusionOk="0" h="508" w="1225">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5"/>
            <p:cNvSpPr/>
            <p:nvPr/>
          </p:nvSpPr>
          <p:spPr>
            <a:xfrm flipH="1">
              <a:off x="1477883" y="1608692"/>
              <a:ext cx="622723" cy="706707"/>
            </a:xfrm>
            <a:custGeom>
              <a:rect b="b" l="l" r="r" t="t"/>
              <a:pathLst>
                <a:path extrusionOk="0" h="19009" w="1675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5"/>
            <p:cNvSpPr/>
            <p:nvPr/>
          </p:nvSpPr>
          <p:spPr>
            <a:xfrm flipH="1">
              <a:off x="1627783" y="1680742"/>
              <a:ext cx="436389" cy="443044"/>
            </a:xfrm>
            <a:custGeom>
              <a:rect b="b" l="l" r="r" t="t"/>
              <a:pathLst>
                <a:path extrusionOk="0" h="11917" w="11738">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5"/>
            <p:cNvSpPr/>
            <p:nvPr/>
          </p:nvSpPr>
          <p:spPr>
            <a:xfrm flipH="1">
              <a:off x="1882895" y="2098506"/>
              <a:ext cx="929252" cy="619637"/>
            </a:xfrm>
            <a:custGeom>
              <a:rect b="b" l="l" r="r" t="t"/>
              <a:pathLst>
                <a:path extrusionOk="0" h="16667" w="24995">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5"/>
            <p:cNvSpPr/>
            <p:nvPr/>
          </p:nvSpPr>
          <p:spPr>
            <a:xfrm flipH="1">
              <a:off x="1860700" y="2064786"/>
              <a:ext cx="431036" cy="529073"/>
            </a:xfrm>
            <a:custGeom>
              <a:rect b="b" l="l" r="r" t="t"/>
              <a:pathLst>
                <a:path extrusionOk="0" h="14231" w="11594">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5"/>
            <p:cNvSpPr/>
            <p:nvPr/>
          </p:nvSpPr>
          <p:spPr>
            <a:xfrm flipH="1">
              <a:off x="1523388" y="4761679"/>
              <a:ext cx="529556" cy="205629"/>
            </a:xfrm>
            <a:custGeom>
              <a:rect b="b" l="l" r="r" t="t"/>
              <a:pathLst>
                <a:path extrusionOk="0" h="5531" w="14244">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5"/>
            <p:cNvSpPr/>
            <p:nvPr/>
          </p:nvSpPr>
          <p:spPr>
            <a:xfrm flipH="1">
              <a:off x="1523388" y="4856444"/>
              <a:ext cx="529556" cy="110863"/>
            </a:xfrm>
            <a:custGeom>
              <a:rect b="b" l="l" r="r" t="t"/>
              <a:pathLst>
                <a:path extrusionOk="0" h="2982" w="14244">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5"/>
            <p:cNvSpPr/>
            <p:nvPr/>
          </p:nvSpPr>
          <p:spPr>
            <a:xfrm flipH="1">
              <a:off x="1457547" y="2912396"/>
              <a:ext cx="409622" cy="1923192"/>
            </a:xfrm>
            <a:custGeom>
              <a:rect b="b" l="l" r="r" t="t"/>
              <a:pathLst>
                <a:path extrusionOk="0" h="51730" w="11018">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5"/>
            <p:cNvSpPr/>
            <p:nvPr/>
          </p:nvSpPr>
          <p:spPr>
            <a:xfrm flipH="1">
              <a:off x="1457547" y="2912359"/>
              <a:ext cx="409622" cy="281694"/>
            </a:xfrm>
            <a:custGeom>
              <a:rect b="b" l="l" r="r" t="t"/>
              <a:pathLst>
                <a:path extrusionOk="0" h="7577" w="11018">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5"/>
            <p:cNvSpPr/>
            <p:nvPr/>
          </p:nvSpPr>
          <p:spPr>
            <a:xfrm flipH="1">
              <a:off x="1982791" y="4761679"/>
              <a:ext cx="537549" cy="205629"/>
            </a:xfrm>
            <a:custGeom>
              <a:rect b="b" l="l" r="r" t="t"/>
              <a:pathLst>
                <a:path extrusionOk="0" h="5531" w="14459">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5"/>
            <p:cNvSpPr/>
            <p:nvPr/>
          </p:nvSpPr>
          <p:spPr>
            <a:xfrm flipH="1">
              <a:off x="1987066" y="4856444"/>
              <a:ext cx="533274" cy="110863"/>
            </a:xfrm>
            <a:custGeom>
              <a:rect b="b" l="l" r="r" t="t"/>
              <a:pathLst>
                <a:path extrusionOk="0" h="2982" w="14344">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5"/>
            <p:cNvSpPr/>
            <p:nvPr/>
          </p:nvSpPr>
          <p:spPr>
            <a:xfrm flipH="1">
              <a:off x="1776121" y="2999651"/>
              <a:ext cx="486170" cy="1834338"/>
            </a:xfrm>
            <a:custGeom>
              <a:rect b="b" l="l" r="r" t="t"/>
              <a:pathLst>
                <a:path extrusionOk="0" h="49340" w="13077">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5"/>
            <p:cNvSpPr/>
            <p:nvPr/>
          </p:nvSpPr>
          <p:spPr>
            <a:xfrm flipH="1">
              <a:off x="1776121" y="2999651"/>
              <a:ext cx="386572" cy="194401"/>
            </a:xfrm>
            <a:custGeom>
              <a:rect b="b" l="l" r="r" t="t"/>
              <a:pathLst>
                <a:path extrusionOk="0" h="5229" w="10398">
                  <a:moveTo>
                    <a:pt x="10398" y="1"/>
                  </a:moveTo>
                  <a:lnTo>
                    <a:pt x="835" y="289"/>
                  </a:lnTo>
                  <a:cubicBezTo>
                    <a:pt x="835" y="289"/>
                    <a:pt x="475" y="2319"/>
                    <a:pt x="0" y="5228"/>
                  </a:cubicBezTo>
                  <a:lnTo>
                    <a:pt x="9721" y="5228"/>
                  </a:lnTo>
                  <a:cubicBezTo>
                    <a:pt x="10110" y="2161"/>
                    <a:pt x="10398" y="1"/>
                    <a:pt x="10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5"/>
            <p:cNvSpPr/>
            <p:nvPr/>
          </p:nvSpPr>
          <p:spPr>
            <a:xfrm flipH="1">
              <a:off x="1457547" y="2050324"/>
              <a:ext cx="763514" cy="1050041"/>
            </a:xfrm>
            <a:custGeom>
              <a:rect b="b" l="l" r="r" t="t"/>
              <a:pathLst>
                <a:path extrusionOk="0" h="28244" w="20537">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5"/>
            <p:cNvSpPr/>
            <p:nvPr/>
          </p:nvSpPr>
          <p:spPr>
            <a:xfrm flipH="1">
              <a:off x="1633694" y="2050361"/>
              <a:ext cx="345379" cy="254926"/>
            </a:xfrm>
            <a:custGeom>
              <a:rect b="b" l="l" r="r" t="t"/>
              <a:pathLst>
                <a:path extrusionOk="0" h="6857" w="929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5"/>
            <p:cNvSpPr/>
            <p:nvPr/>
          </p:nvSpPr>
          <p:spPr>
            <a:xfrm flipH="1">
              <a:off x="1658306" y="2319154"/>
              <a:ext cx="152093" cy="174139"/>
            </a:xfrm>
            <a:custGeom>
              <a:rect b="b" l="l" r="r" t="t"/>
              <a:pathLst>
                <a:path extrusionOk="0" h="4684" w="4091">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5"/>
            <p:cNvSpPr/>
            <p:nvPr/>
          </p:nvSpPr>
          <p:spPr>
            <a:xfrm flipH="1">
              <a:off x="1677601" y="1683084"/>
              <a:ext cx="335713" cy="560079"/>
            </a:xfrm>
            <a:custGeom>
              <a:rect b="b" l="l" r="r" t="t"/>
              <a:pathLst>
                <a:path extrusionOk="0" h="15065" w="903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5"/>
            <p:cNvSpPr/>
            <p:nvPr/>
          </p:nvSpPr>
          <p:spPr>
            <a:xfrm flipH="1">
              <a:off x="1677601" y="1846405"/>
              <a:ext cx="260763" cy="396758"/>
            </a:xfrm>
            <a:custGeom>
              <a:rect b="b" l="l" r="r" t="t"/>
              <a:pathLst>
                <a:path extrusionOk="0" h="10672" w="7014">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5"/>
            <p:cNvSpPr/>
            <p:nvPr/>
          </p:nvSpPr>
          <p:spPr>
            <a:xfrm flipH="1">
              <a:off x="1734334" y="1790490"/>
              <a:ext cx="36471" cy="59707"/>
            </a:xfrm>
            <a:custGeom>
              <a:rect b="b" l="l" r="r" t="t"/>
              <a:pathLst>
                <a:path extrusionOk="0" h="1606" w="981">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5"/>
            <p:cNvSpPr/>
            <p:nvPr/>
          </p:nvSpPr>
          <p:spPr>
            <a:xfrm flipH="1">
              <a:off x="2416466" y="1943290"/>
              <a:ext cx="492044" cy="734627"/>
            </a:xfrm>
            <a:custGeom>
              <a:rect b="b" l="l" r="r" t="t"/>
              <a:pathLst>
                <a:path extrusionOk="0" h="19760" w="13235">
                  <a:moveTo>
                    <a:pt x="0" y="1"/>
                  </a:moveTo>
                  <a:lnTo>
                    <a:pt x="576" y="1988"/>
                  </a:lnTo>
                  <a:cubicBezTo>
                    <a:pt x="2088" y="7101"/>
                    <a:pt x="2751" y="12444"/>
                    <a:pt x="2535" y="17772"/>
                  </a:cubicBezTo>
                  <a:lnTo>
                    <a:pt x="13235" y="19760"/>
                  </a:lnTo>
                  <a:lnTo>
                    <a:pt x="12904" y="332"/>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flipH="1">
              <a:off x="2465689" y="2009168"/>
              <a:ext cx="368950" cy="574504"/>
            </a:xfrm>
            <a:custGeom>
              <a:rect b="b" l="l" r="r" t="t"/>
              <a:pathLst>
                <a:path extrusionOk="0" h="15453" w="9924">
                  <a:moveTo>
                    <a:pt x="1" y="0"/>
                  </a:moveTo>
                  <a:lnTo>
                    <a:pt x="1" y="0"/>
                  </a:lnTo>
                  <a:cubicBezTo>
                    <a:pt x="2089" y="4076"/>
                    <a:pt x="2204" y="14560"/>
                    <a:pt x="2204" y="14560"/>
                  </a:cubicBezTo>
                  <a:lnTo>
                    <a:pt x="9923" y="15453"/>
                  </a:lnTo>
                  <a:lnTo>
                    <a:pt x="9592" y="33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flipH="1">
              <a:off x="2758574" y="2220113"/>
              <a:ext cx="124768" cy="152614"/>
            </a:xfrm>
            <a:custGeom>
              <a:rect b="b" l="l" r="r" t="t"/>
              <a:pathLst>
                <a:path extrusionOk="0" h="4105" w="3356">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p:nvPr/>
          </p:nvSpPr>
          <p:spPr>
            <a:xfrm flipH="1">
              <a:off x="2769281" y="2258183"/>
              <a:ext cx="72868" cy="11748"/>
            </a:xfrm>
            <a:custGeom>
              <a:rect b="b" l="l" r="r" t="t"/>
              <a:pathLst>
                <a:path extrusionOk="0" h="316" w="196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5"/>
            <p:cNvSpPr/>
            <p:nvPr/>
          </p:nvSpPr>
          <p:spPr>
            <a:xfrm flipH="1">
              <a:off x="2781066" y="2304172"/>
              <a:ext cx="61603" cy="14016"/>
            </a:xfrm>
            <a:custGeom>
              <a:rect b="b" l="l" r="r" t="t"/>
              <a:pathLst>
                <a:path extrusionOk="0" h="377" w="1657">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5"/>
            <p:cNvSpPr/>
            <p:nvPr/>
          </p:nvSpPr>
          <p:spPr>
            <a:xfrm flipH="1">
              <a:off x="2765005" y="2335289"/>
              <a:ext cx="80861" cy="23533"/>
            </a:xfrm>
            <a:custGeom>
              <a:rect b="b" l="l" r="r" t="t"/>
              <a:pathLst>
                <a:path extrusionOk="0" h="633" w="2175">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5"/>
            <p:cNvSpPr/>
            <p:nvPr/>
          </p:nvSpPr>
          <p:spPr>
            <a:xfrm flipH="1">
              <a:off x="1628861" y="2189591"/>
              <a:ext cx="871143" cy="609897"/>
            </a:xfrm>
            <a:custGeom>
              <a:rect b="b" l="l" r="r" t="t"/>
              <a:pathLst>
                <a:path extrusionOk="0" h="16405" w="23432">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5"/>
            <p:cNvSpPr/>
            <p:nvPr/>
          </p:nvSpPr>
          <p:spPr>
            <a:xfrm flipH="1">
              <a:off x="1407209" y="2121593"/>
              <a:ext cx="493680" cy="593799"/>
            </a:xfrm>
            <a:custGeom>
              <a:rect b="b" l="l" r="r" t="t"/>
              <a:pathLst>
                <a:path extrusionOk="0" h="15972" w="13279">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5"/>
            <p:cNvSpPr/>
            <p:nvPr/>
          </p:nvSpPr>
          <p:spPr>
            <a:xfrm flipH="1">
              <a:off x="555398" y="2114083"/>
              <a:ext cx="724441" cy="1034984"/>
            </a:xfrm>
            <a:custGeom>
              <a:rect b="b" l="l" r="r" t="t"/>
              <a:pathLst>
                <a:path extrusionOk="0" h="27839" w="19486">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5"/>
            <p:cNvSpPr/>
            <p:nvPr/>
          </p:nvSpPr>
          <p:spPr>
            <a:xfrm flipH="1">
              <a:off x="1147003" y="3031996"/>
              <a:ext cx="186891" cy="144397"/>
            </a:xfrm>
            <a:custGeom>
              <a:rect b="b" l="l" r="r" t="t"/>
              <a:pathLst>
                <a:path extrusionOk="0" h="3884" w="5027">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5"/>
            <p:cNvSpPr/>
            <p:nvPr/>
          </p:nvSpPr>
          <p:spPr>
            <a:xfrm flipH="1">
              <a:off x="500226" y="4761679"/>
              <a:ext cx="530634" cy="205629"/>
            </a:xfrm>
            <a:custGeom>
              <a:rect b="b" l="l" r="r" t="t"/>
              <a:pathLst>
                <a:path extrusionOk="0" h="5531" w="14273">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5"/>
            <p:cNvSpPr/>
            <p:nvPr/>
          </p:nvSpPr>
          <p:spPr>
            <a:xfrm flipH="1">
              <a:off x="500784" y="4856444"/>
              <a:ext cx="530077" cy="110863"/>
            </a:xfrm>
            <a:custGeom>
              <a:rect b="b" l="l" r="r" t="t"/>
              <a:pathLst>
                <a:path extrusionOk="0" h="2982" w="14258">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5"/>
            <p:cNvSpPr/>
            <p:nvPr/>
          </p:nvSpPr>
          <p:spPr>
            <a:xfrm flipH="1">
              <a:off x="392635" y="2912396"/>
              <a:ext cx="413897" cy="1923192"/>
            </a:xfrm>
            <a:custGeom>
              <a:rect b="b" l="l" r="r" t="t"/>
              <a:pathLst>
                <a:path extrusionOk="0" h="51730" w="11133">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5"/>
            <p:cNvSpPr/>
            <p:nvPr/>
          </p:nvSpPr>
          <p:spPr>
            <a:xfrm flipH="1">
              <a:off x="392635" y="2912359"/>
              <a:ext cx="413377" cy="413934"/>
            </a:xfrm>
            <a:custGeom>
              <a:rect b="b" l="l" r="r" t="t"/>
              <a:pathLst>
                <a:path extrusionOk="0" h="11134" w="11119">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p:nvPr/>
          </p:nvSpPr>
          <p:spPr>
            <a:xfrm flipH="1">
              <a:off x="-132051" y="4578580"/>
              <a:ext cx="445684" cy="424939"/>
            </a:xfrm>
            <a:custGeom>
              <a:rect b="b" l="l" r="r" t="t"/>
              <a:pathLst>
                <a:path extrusionOk="0" h="11430" w="11988">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5"/>
            <p:cNvSpPr/>
            <p:nvPr/>
          </p:nvSpPr>
          <p:spPr>
            <a:xfrm flipH="1">
              <a:off x="-132051" y="4663159"/>
              <a:ext cx="445684" cy="340360"/>
            </a:xfrm>
            <a:custGeom>
              <a:rect b="b" l="l" r="r" t="t"/>
              <a:pathLst>
                <a:path extrusionOk="0" h="9155" w="11988">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5"/>
            <p:cNvSpPr/>
            <p:nvPr/>
          </p:nvSpPr>
          <p:spPr>
            <a:xfrm flipH="1">
              <a:off x="-86026" y="3008760"/>
              <a:ext cx="691241" cy="1695108"/>
            </a:xfrm>
            <a:custGeom>
              <a:rect b="b" l="l" r="r" t="t"/>
              <a:pathLst>
                <a:path extrusionOk="0" h="45595" w="18593">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p:nvPr/>
          </p:nvSpPr>
          <p:spPr>
            <a:xfrm flipH="1">
              <a:off x="131351" y="3008760"/>
              <a:ext cx="414975" cy="317533"/>
            </a:xfrm>
            <a:custGeom>
              <a:rect b="b" l="l" r="r" t="t"/>
              <a:pathLst>
                <a:path extrusionOk="0" h="8541" w="11162">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5"/>
            <p:cNvSpPr/>
            <p:nvPr/>
          </p:nvSpPr>
          <p:spPr>
            <a:xfrm flipH="1">
              <a:off x="236303" y="1648286"/>
              <a:ext cx="488326" cy="442933"/>
            </a:xfrm>
            <a:custGeom>
              <a:rect b="b" l="l" r="r" t="t"/>
              <a:pathLst>
                <a:path extrusionOk="0" h="11914" w="13135">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5"/>
            <p:cNvSpPr/>
            <p:nvPr/>
          </p:nvSpPr>
          <p:spPr>
            <a:xfrm flipH="1">
              <a:off x="86924" y="2097948"/>
              <a:ext cx="767269" cy="1113764"/>
            </a:xfrm>
            <a:custGeom>
              <a:rect b="b" l="l" r="r" t="t"/>
              <a:pathLst>
                <a:path extrusionOk="0" h="29958" w="20638">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5"/>
            <p:cNvSpPr/>
            <p:nvPr/>
          </p:nvSpPr>
          <p:spPr>
            <a:xfrm flipH="1">
              <a:off x="276455" y="2098023"/>
              <a:ext cx="337869" cy="227080"/>
            </a:xfrm>
            <a:custGeom>
              <a:rect b="b" l="l" r="r" t="t"/>
              <a:pathLst>
                <a:path extrusionOk="0" h="6108" w="9088">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5"/>
            <p:cNvSpPr/>
            <p:nvPr/>
          </p:nvSpPr>
          <p:spPr>
            <a:xfrm flipH="1">
              <a:off x="296271" y="2386631"/>
              <a:ext cx="152056" cy="174660"/>
            </a:xfrm>
            <a:custGeom>
              <a:rect b="b" l="l" r="r" t="t"/>
              <a:pathLst>
                <a:path extrusionOk="0" h="4698" w="409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5"/>
            <p:cNvSpPr/>
            <p:nvPr/>
          </p:nvSpPr>
          <p:spPr>
            <a:xfrm flipH="1">
              <a:off x="315529" y="1776809"/>
              <a:ext cx="335750" cy="514016"/>
            </a:xfrm>
            <a:custGeom>
              <a:rect b="b" l="l" r="r" t="t"/>
              <a:pathLst>
                <a:path extrusionOk="0" h="13826" w="9031">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5"/>
            <p:cNvSpPr/>
            <p:nvPr/>
          </p:nvSpPr>
          <p:spPr>
            <a:xfrm flipH="1">
              <a:off x="315529" y="1894067"/>
              <a:ext cx="262399" cy="396758"/>
            </a:xfrm>
            <a:custGeom>
              <a:rect b="b" l="l" r="r" t="t"/>
              <a:pathLst>
                <a:path extrusionOk="0" h="10672" w="7058">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5"/>
            <p:cNvSpPr/>
            <p:nvPr/>
          </p:nvSpPr>
          <p:spPr>
            <a:xfrm flipH="1">
              <a:off x="372299" y="1838301"/>
              <a:ext cx="36434" cy="59521"/>
            </a:xfrm>
            <a:custGeom>
              <a:rect b="b" l="l" r="r" t="t"/>
              <a:pathLst>
                <a:path extrusionOk="0" h="1601" w="98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5"/>
            <p:cNvSpPr/>
            <p:nvPr/>
          </p:nvSpPr>
          <p:spPr>
            <a:xfrm flipH="1">
              <a:off x="276455" y="2098580"/>
              <a:ext cx="341066" cy="538665"/>
            </a:xfrm>
            <a:custGeom>
              <a:rect b="b" l="l" r="r" t="t"/>
              <a:pathLst>
                <a:path extrusionOk="0" h="14489" w="9174">
                  <a:moveTo>
                    <a:pt x="864" y="0"/>
                  </a:moveTo>
                  <a:lnTo>
                    <a:pt x="0" y="202"/>
                  </a:lnTo>
                  <a:lnTo>
                    <a:pt x="2549" y="14488"/>
                  </a:lnTo>
                  <a:lnTo>
                    <a:pt x="9174" y="332"/>
                  </a:lnTo>
                  <a:lnTo>
                    <a:pt x="8425" y="72"/>
                  </a:lnTo>
                  <a:lnTo>
                    <a:pt x="2780" y="12544"/>
                  </a:lnTo>
                  <a:lnTo>
                    <a:pt x="8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5"/>
            <p:cNvSpPr/>
            <p:nvPr/>
          </p:nvSpPr>
          <p:spPr>
            <a:xfrm flipH="1">
              <a:off x="466506" y="2600774"/>
              <a:ext cx="104432" cy="125883"/>
            </a:xfrm>
            <a:custGeom>
              <a:rect b="b" l="l" r="r" t="t"/>
              <a:pathLst>
                <a:path extrusionOk="0" h="3386" w="2809">
                  <a:moveTo>
                    <a:pt x="245" y="1"/>
                  </a:moveTo>
                  <a:lnTo>
                    <a:pt x="0" y="3385"/>
                  </a:lnTo>
                  <a:lnTo>
                    <a:pt x="2808" y="3385"/>
                  </a:lnTo>
                  <a:lnTo>
                    <a:pt x="28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5"/>
            <p:cNvSpPr/>
            <p:nvPr/>
          </p:nvSpPr>
          <p:spPr>
            <a:xfrm flipH="1">
              <a:off x="487400" y="2625423"/>
              <a:ext cx="63202" cy="76065"/>
            </a:xfrm>
            <a:custGeom>
              <a:rect b="b" l="l" r="r" t="t"/>
              <a:pathLst>
                <a:path extrusionOk="0" h="2046" w="1700">
                  <a:moveTo>
                    <a:pt x="159" y="0"/>
                  </a:moveTo>
                  <a:lnTo>
                    <a:pt x="0" y="2045"/>
                  </a:lnTo>
                  <a:lnTo>
                    <a:pt x="1700" y="2045"/>
                  </a:lnTo>
                  <a:lnTo>
                    <a:pt x="17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5"/>
            <p:cNvSpPr/>
            <p:nvPr/>
          </p:nvSpPr>
          <p:spPr>
            <a:xfrm flipH="1">
              <a:off x="2323299" y="3069248"/>
              <a:ext cx="234516" cy="337349"/>
            </a:xfrm>
            <a:custGeom>
              <a:rect b="b" l="l" r="r" t="t"/>
              <a:pathLst>
                <a:path extrusionOk="0" h="9074" w="6308">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5"/>
            <p:cNvSpPr/>
            <p:nvPr/>
          </p:nvSpPr>
          <p:spPr>
            <a:xfrm flipH="1">
              <a:off x="2376277" y="3069248"/>
              <a:ext cx="129080" cy="43944"/>
            </a:xfrm>
            <a:custGeom>
              <a:rect b="b" l="l" r="r" t="t"/>
              <a:pathLst>
                <a:path extrusionOk="0" h="1182" w="3472">
                  <a:moveTo>
                    <a:pt x="0" y="1"/>
                  </a:moveTo>
                  <a:lnTo>
                    <a:pt x="0" y="1182"/>
                  </a:lnTo>
                  <a:lnTo>
                    <a:pt x="3471" y="1182"/>
                  </a:lnTo>
                  <a:lnTo>
                    <a:pt x="3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5"/>
            <p:cNvSpPr/>
            <p:nvPr/>
          </p:nvSpPr>
          <p:spPr>
            <a:xfrm flipH="1">
              <a:off x="2354343" y="3049990"/>
              <a:ext cx="172429" cy="39668"/>
            </a:xfrm>
            <a:custGeom>
              <a:rect b="b" l="l" r="r" t="t"/>
              <a:pathLst>
                <a:path extrusionOk="0" h="1067" w="4638">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5"/>
            <p:cNvSpPr/>
            <p:nvPr/>
          </p:nvSpPr>
          <p:spPr>
            <a:xfrm flipH="1">
              <a:off x="2378954"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5"/>
            <p:cNvSpPr/>
            <p:nvPr/>
          </p:nvSpPr>
          <p:spPr>
            <a:xfrm flipH="1">
              <a:off x="2065213" y="3069248"/>
              <a:ext cx="235073" cy="337349"/>
            </a:xfrm>
            <a:custGeom>
              <a:rect b="b" l="l" r="r" t="t"/>
              <a:pathLst>
                <a:path extrusionOk="0" h="9074" w="6323">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5"/>
            <p:cNvSpPr/>
            <p:nvPr/>
          </p:nvSpPr>
          <p:spPr>
            <a:xfrm flipH="1">
              <a:off x="2118228" y="3069248"/>
              <a:ext cx="129080" cy="43944"/>
            </a:xfrm>
            <a:custGeom>
              <a:rect b="b" l="l" r="r" t="t"/>
              <a:pathLst>
                <a:path extrusionOk="0" h="1182" w="3472">
                  <a:moveTo>
                    <a:pt x="1" y="1"/>
                  </a:moveTo>
                  <a:lnTo>
                    <a:pt x="1" y="1182"/>
                  </a:lnTo>
                  <a:lnTo>
                    <a:pt x="3471" y="1182"/>
                  </a:lnTo>
                  <a:lnTo>
                    <a:pt x="3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5"/>
            <p:cNvSpPr/>
            <p:nvPr/>
          </p:nvSpPr>
          <p:spPr>
            <a:xfrm flipH="1">
              <a:off x="2096814" y="3049990"/>
              <a:ext cx="172429" cy="39668"/>
            </a:xfrm>
            <a:custGeom>
              <a:rect b="b" l="l" r="r" t="t"/>
              <a:pathLst>
                <a:path extrusionOk="0" h="1067" w="4638">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5"/>
            <p:cNvSpPr/>
            <p:nvPr/>
          </p:nvSpPr>
          <p:spPr>
            <a:xfrm flipH="1">
              <a:off x="2121426"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5"/>
            <p:cNvSpPr/>
            <p:nvPr/>
          </p:nvSpPr>
          <p:spPr>
            <a:xfrm flipH="1">
              <a:off x="1807685" y="3069248"/>
              <a:ext cx="235073" cy="337349"/>
            </a:xfrm>
            <a:custGeom>
              <a:rect b="b" l="l" r="r" t="t"/>
              <a:pathLst>
                <a:path extrusionOk="0" h="9074" w="6323">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5"/>
            <p:cNvSpPr/>
            <p:nvPr/>
          </p:nvSpPr>
          <p:spPr>
            <a:xfrm flipH="1">
              <a:off x="1860700" y="3069248"/>
              <a:ext cx="129080" cy="43944"/>
            </a:xfrm>
            <a:custGeom>
              <a:rect b="b" l="l" r="r" t="t"/>
              <a:pathLst>
                <a:path extrusionOk="0" h="1182" w="3472">
                  <a:moveTo>
                    <a:pt x="1" y="1"/>
                  </a:moveTo>
                  <a:lnTo>
                    <a:pt x="1" y="1182"/>
                  </a:lnTo>
                  <a:lnTo>
                    <a:pt x="3471" y="1182"/>
                  </a:lnTo>
                  <a:lnTo>
                    <a:pt x="3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5"/>
            <p:cNvSpPr/>
            <p:nvPr/>
          </p:nvSpPr>
          <p:spPr>
            <a:xfrm flipH="1">
              <a:off x="1838765" y="3049990"/>
              <a:ext cx="172950" cy="39668"/>
            </a:xfrm>
            <a:custGeom>
              <a:rect b="b" l="l" r="r" t="t"/>
              <a:pathLst>
                <a:path extrusionOk="0" h="1067" w="4652">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5"/>
            <p:cNvSpPr/>
            <p:nvPr/>
          </p:nvSpPr>
          <p:spPr>
            <a:xfrm flipH="1">
              <a:off x="1863897" y="3179553"/>
              <a:ext cx="122649" cy="156369"/>
            </a:xfrm>
            <a:custGeom>
              <a:rect b="b" l="l" r="r" t="t"/>
              <a:pathLst>
                <a:path extrusionOk="0" h="4206" w="3299">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5"/>
            <p:cNvSpPr/>
            <p:nvPr/>
          </p:nvSpPr>
          <p:spPr>
            <a:xfrm flipH="1">
              <a:off x="2238163" y="4405109"/>
              <a:ext cx="26805" cy="551491"/>
            </a:xfrm>
            <a:custGeom>
              <a:rect b="b" l="l" r="r" t="t"/>
              <a:pathLst>
                <a:path extrusionOk="0" h="14834" w="721">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5"/>
            <p:cNvSpPr/>
            <p:nvPr/>
          </p:nvSpPr>
          <p:spPr>
            <a:xfrm flipH="1">
              <a:off x="2048521" y="4481212"/>
              <a:ext cx="405458" cy="398803"/>
            </a:xfrm>
            <a:custGeom>
              <a:rect b="b" l="l" r="r" t="t"/>
              <a:pathLst>
                <a:path extrusionOk="0" h="10727" w="10906">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5"/>
            <p:cNvSpPr/>
            <p:nvPr/>
          </p:nvSpPr>
          <p:spPr>
            <a:xfrm flipH="1">
              <a:off x="1971526"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5"/>
            <p:cNvSpPr/>
            <p:nvPr/>
          </p:nvSpPr>
          <p:spPr>
            <a:xfrm flipH="1">
              <a:off x="2048074" y="4482587"/>
              <a:ext cx="407986" cy="395829"/>
            </a:xfrm>
            <a:custGeom>
              <a:rect b="b" l="l" r="r" t="t"/>
              <a:pathLst>
                <a:path extrusionOk="0" h="10647" w="10974">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5"/>
            <p:cNvSpPr/>
            <p:nvPr/>
          </p:nvSpPr>
          <p:spPr>
            <a:xfrm flipH="1">
              <a:off x="1988144" y="4417415"/>
              <a:ext cx="547216" cy="526545"/>
            </a:xfrm>
            <a:custGeom>
              <a:rect b="b" l="l" r="r" t="t"/>
              <a:pathLst>
                <a:path extrusionOk="0" h="14163" w="14719">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5"/>
            <p:cNvSpPr/>
            <p:nvPr/>
          </p:nvSpPr>
          <p:spPr>
            <a:xfrm flipH="1">
              <a:off x="1937248" y="4398306"/>
              <a:ext cx="610417" cy="566845"/>
            </a:xfrm>
            <a:custGeom>
              <a:rect b="b" l="l" r="r" t="t"/>
              <a:pathLst>
                <a:path extrusionOk="0" h="15247" w="16419">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5"/>
            <p:cNvSpPr/>
            <p:nvPr/>
          </p:nvSpPr>
          <p:spPr>
            <a:xfrm flipH="1">
              <a:off x="2166410" y="4617096"/>
              <a:ext cx="148896" cy="127556"/>
            </a:xfrm>
            <a:custGeom>
              <a:rect b="b" l="l" r="r" t="t"/>
              <a:pathLst>
                <a:path extrusionOk="0" h="3431" w="4005">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5"/>
            <p:cNvSpPr/>
            <p:nvPr/>
          </p:nvSpPr>
          <p:spPr>
            <a:xfrm flipH="1">
              <a:off x="1038334" y="3061217"/>
              <a:ext cx="596996" cy="477099"/>
            </a:xfrm>
            <a:custGeom>
              <a:rect b="b" l="l" r="r" t="t"/>
              <a:pathLst>
                <a:path extrusionOk="0" h="12833" w="16058">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5"/>
            <p:cNvSpPr/>
            <p:nvPr/>
          </p:nvSpPr>
          <p:spPr>
            <a:xfrm flipH="1">
              <a:off x="1241769" y="3252384"/>
              <a:ext cx="651090" cy="140308"/>
            </a:xfrm>
            <a:custGeom>
              <a:rect b="b" l="l" r="r" t="t"/>
              <a:pathLst>
                <a:path extrusionOk="0" h="3774" w="17513">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5"/>
            <p:cNvSpPr/>
            <p:nvPr/>
          </p:nvSpPr>
          <p:spPr>
            <a:xfrm flipH="1">
              <a:off x="1160387" y="3068727"/>
              <a:ext cx="171388" cy="119228"/>
            </a:xfrm>
            <a:custGeom>
              <a:rect b="b" l="l" r="r" t="t"/>
              <a:pathLst>
                <a:path extrusionOk="0" h="3207" w="461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5"/>
            <p:cNvSpPr/>
            <p:nvPr/>
          </p:nvSpPr>
          <p:spPr>
            <a:xfrm flipH="1">
              <a:off x="1259428" y="3076757"/>
              <a:ext cx="21451" cy="71232"/>
            </a:xfrm>
            <a:custGeom>
              <a:rect b="b" l="l" r="r" t="t"/>
              <a:pathLst>
                <a:path extrusionOk="0" h="1916" w="577">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5"/>
            <p:cNvSpPr/>
            <p:nvPr/>
          </p:nvSpPr>
          <p:spPr>
            <a:xfrm flipH="1">
              <a:off x="1212324" y="3099250"/>
              <a:ext cx="26805" cy="58926"/>
            </a:xfrm>
            <a:custGeom>
              <a:rect b="b" l="l" r="r" t="t"/>
              <a:pathLst>
                <a:path extrusionOk="0" h="1585" w="721">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5"/>
            <p:cNvSpPr/>
            <p:nvPr/>
          </p:nvSpPr>
          <p:spPr>
            <a:xfrm flipH="1">
              <a:off x="1180240" y="3092744"/>
              <a:ext cx="27288" cy="79337"/>
            </a:xfrm>
            <a:custGeom>
              <a:rect b="b" l="l" r="r" t="t"/>
              <a:pathLst>
                <a:path extrusionOk="0" h="2134" w="734">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flipH="1">
              <a:off x="617484" y="3061217"/>
              <a:ext cx="596476" cy="477099"/>
            </a:xfrm>
            <a:custGeom>
              <a:rect b="b" l="l" r="r" t="t"/>
              <a:pathLst>
                <a:path extrusionOk="0" h="12833" w="16044">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flipH="1">
              <a:off x="1557666" y="3316069"/>
              <a:ext cx="1085843" cy="1411369"/>
            </a:xfrm>
            <a:custGeom>
              <a:rect b="b" l="l" r="r" t="t"/>
              <a:pathLst>
                <a:path extrusionOk="0" h="37963" w="29207">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flipH="1">
              <a:off x="1137374" y="3316069"/>
              <a:ext cx="1086364" cy="1411369"/>
            </a:xfrm>
            <a:custGeom>
              <a:rect b="b" l="l" r="r" t="t"/>
              <a:pathLst>
                <a:path extrusionOk="0" h="37963" w="29221">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flipH="1">
              <a:off x="1137895" y="3316069"/>
              <a:ext cx="1505614" cy="304707"/>
            </a:xfrm>
            <a:custGeom>
              <a:rect b="b" l="l" r="r" t="t"/>
              <a:pathLst>
                <a:path extrusionOk="0" h="8196" w="40498">
                  <a:moveTo>
                    <a:pt x="1" y="1"/>
                  </a:moveTo>
                  <a:lnTo>
                    <a:pt x="1" y="8195"/>
                  </a:lnTo>
                  <a:lnTo>
                    <a:pt x="40497" y="8195"/>
                  </a:lnTo>
                  <a:lnTo>
                    <a:pt x="404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flipH="1">
              <a:off x="1137895" y="3316069"/>
              <a:ext cx="989479" cy="304707"/>
            </a:xfrm>
            <a:custGeom>
              <a:rect b="b" l="l" r="r" t="t"/>
              <a:pathLst>
                <a:path extrusionOk="0" h="8196" w="26615">
                  <a:moveTo>
                    <a:pt x="1" y="1"/>
                  </a:moveTo>
                  <a:lnTo>
                    <a:pt x="1" y="8195"/>
                  </a:lnTo>
                  <a:lnTo>
                    <a:pt x="26614" y="8195"/>
                  </a:lnTo>
                  <a:lnTo>
                    <a:pt x="266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flipH="1">
              <a:off x="1695260" y="4405109"/>
              <a:ext cx="26805" cy="551491"/>
            </a:xfrm>
            <a:custGeom>
              <a:rect b="b" l="l" r="r" t="t"/>
              <a:pathLst>
                <a:path extrusionOk="0" h="14834" w="721">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flipH="1">
              <a:off x="1505246" y="4480989"/>
              <a:ext cx="405272" cy="399026"/>
            </a:xfrm>
            <a:custGeom>
              <a:rect b="b" l="l" r="r" t="t"/>
              <a:pathLst>
                <a:path extrusionOk="0" h="10733" w="10901">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flipH="1">
              <a:off x="1428623"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flipH="1">
              <a:off x="1505209" y="4482587"/>
              <a:ext cx="408358" cy="395829"/>
            </a:xfrm>
            <a:custGeom>
              <a:rect b="b" l="l" r="r" t="t"/>
              <a:pathLst>
                <a:path extrusionOk="0" h="10647" w="10984">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flipH="1">
              <a:off x="1445241" y="4417415"/>
              <a:ext cx="547216" cy="526545"/>
            </a:xfrm>
            <a:custGeom>
              <a:rect b="b" l="l" r="r" t="t"/>
              <a:pathLst>
                <a:path extrusionOk="0" h="14163" w="14719">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flipH="1">
              <a:off x="1394382" y="4398306"/>
              <a:ext cx="610380" cy="566845"/>
            </a:xfrm>
            <a:custGeom>
              <a:rect b="b" l="l" r="r" t="t"/>
              <a:pathLst>
                <a:path extrusionOk="0" h="15247" w="16418">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p:nvPr/>
          </p:nvSpPr>
          <p:spPr>
            <a:xfrm flipH="1">
              <a:off x="1623507" y="4617096"/>
              <a:ext cx="148896" cy="127556"/>
            </a:xfrm>
            <a:custGeom>
              <a:rect b="b" l="l" r="r" t="t"/>
              <a:pathLst>
                <a:path extrusionOk="0" h="3431" w="4005">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5"/>
            <p:cNvSpPr/>
            <p:nvPr/>
          </p:nvSpPr>
          <p:spPr>
            <a:xfrm flipH="1">
              <a:off x="1678679" y="4650853"/>
              <a:ext cx="69633" cy="59633"/>
            </a:xfrm>
            <a:custGeom>
              <a:rect b="b" l="l" r="r" t="t"/>
              <a:pathLst>
                <a:path extrusionOk="0" h="1604" w="1873">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5"/>
            <p:cNvSpPr/>
            <p:nvPr/>
          </p:nvSpPr>
          <p:spPr>
            <a:xfrm flipH="1">
              <a:off x="819358" y="4651894"/>
              <a:ext cx="366236" cy="313778"/>
            </a:xfrm>
            <a:custGeom>
              <a:rect b="b" l="l" r="r" t="t"/>
              <a:pathLst>
                <a:path extrusionOk="0" h="8440" w="9851">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5"/>
            <p:cNvSpPr/>
            <p:nvPr/>
          </p:nvSpPr>
          <p:spPr>
            <a:xfrm flipH="1">
              <a:off x="886798" y="4741863"/>
              <a:ext cx="155848" cy="133653"/>
            </a:xfrm>
            <a:custGeom>
              <a:rect b="b" l="l" r="r" t="t"/>
              <a:pathLst>
                <a:path extrusionOk="0" h="3595" w="4192">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5"/>
            <p:cNvSpPr/>
            <p:nvPr/>
          </p:nvSpPr>
          <p:spPr>
            <a:xfrm flipH="1">
              <a:off x="934980" y="4673866"/>
              <a:ext cx="319689" cy="165477"/>
            </a:xfrm>
            <a:custGeom>
              <a:rect b="b" l="l" r="r" t="t"/>
              <a:pathLst>
                <a:path extrusionOk="0" h="4451" w="8599">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5"/>
            <p:cNvSpPr/>
            <p:nvPr/>
          </p:nvSpPr>
          <p:spPr>
            <a:xfrm flipH="1">
              <a:off x="513090" y="3034449"/>
              <a:ext cx="228121" cy="145885"/>
            </a:xfrm>
            <a:custGeom>
              <a:rect b="b" l="l" r="r" t="t"/>
              <a:pathLst>
                <a:path extrusionOk="0" h="3924" w="6136">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5"/>
            <p:cNvSpPr/>
            <p:nvPr/>
          </p:nvSpPr>
          <p:spPr>
            <a:xfrm flipH="1">
              <a:off x="669979" y="3109957"/>
              <a:ext cx="32679" cy="68221"/>
            </a:xfrm>
            <a:custGeom>
              <a:rect b="b" l="l" r="r" t="t"/>
              <a:pathLst>
                <a:path extrusionOk="0" h="1835" w="879">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5"/>
            <p:cNvSpPr/>
            <p:nvPr/>
          </p:nvSpPr>
          <p:spPr>
            <a:xfrm flipH="1">
              <a:off x="646408" y="3130293"/>
              <a:ext cx="17696" cy="48777"/>
            </a:xfrm>
            <a:custGeom>
              <a:rect b="b" l="l" r="r" t="t"/>
              <a:pathLst>
                <a:path extrusionOk="0" h="1312" w="476">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5"/>
            <p:cNvSpPr/>
            <p:nvPr/>
          </p:nvSpPr>
          <p:spPr>
            <a:xfrm flipH="1">
              <a:off x="592873" y="3103005"/>
              <a:ext cx="37512" cy="66957"/>
            </a:xfrm>
            <a:custGeom>
              <a:rect b="b" l="l" r="r" t="t"/>
              <a:pathLst>
                <a:path extrusionOk="0" h="1801" w="1009">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5"/>
            <p:cNvSpPr/>
            <p:nvPr/>
          </p:nvSpPr>
          <p:spPr>
            <a:xfrm flipH="1">
              <a:off x="710131" y="3100328"/>
              <a:ext cx="17176" cy="76586"/>
            </a:xfrm>
            <a:custGeom>
              <a:rect b="b" l="l" r="r" t="t"/>
              <a:pathLst>
                <a:path extrusionOk="0" h="2060" w="462">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5"/>
            <p:cNvSpPr/>
            <p:nvPr/>
          </p:nvSpPr>
          <p:spPr>
            <a:xfrm flipH="1">
              <a:off x="-12674" y="2161224"/>
              <a:ext cx="600231" cy="999629"/>
            </a:xfrm>
            <a:custGeom>
              <a:rect b="b" l="l" r="r" t="t"/>
              <a:pathLst>
                <a:path extrusionOk="0" h="26888" w="16145">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5"/>
            <p:cNvSpPr/>
            <p:nvPr/>
          </p:nvSpPr>
          <p:spPr>
            <a:xfrm flipH="1">
              <a:off x="557517" y="1839304"/>
              <a:ext cx="36471" cy="17845"/>
            </a:xfrm>
            <a:custGeom>
              <a:rect b="b" l="l" r="r" t="t"/>
              <a:pathLst>
                <a:path extrusionOk="0" h="480" w="981">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5"/>
            <p:cNvSpPr/>
            <p:nvPr/>
          </p:nvSpPr>
          <p:spPr>
            <a:xfrm flipH="1">
              <a:off x="569860" y="1872653"/>
              <a:ext cx="23571" cy="23571"/>
            </a:xfrm>
            <a:custGeom>
              <a:rect b="b" l="l" r="r" t="t"/>
              <a:pathLst>
                <a:path extrusionOk="0" h="634" w="634">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5"/>
            <p:cNvSpPr/>
            <p:nvPr/>
          </p:nvSpPr>
          <p:spPr>
            <a:xfrm flipH="1">
              <a:off x="563949" y="1933661"/>
              <a:ext cx="43423" cy="21042"/>
            </a:xfrm>
            <a:custGeom>
              <a:rect b="b" l="l" r="r" t="t"/>
              <a:pathLst>
                <a:path extrusionOk="0" h="566" w="1168">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5"/>
            <p:cNvSpPr/>
            <p:nvPr/>
          </p:nvSpPr>
          <p:spPr>
            <a:xfrm flipH="1">
              <a:off x="1921745" y="1772162"/>
              <a:ext cx="36434" cy="15391"/>
            </a:xfrm>
            <a:custGeom>
              <a:rect b="b" l="l" r="r" t="t"/>
              <a:pathLst>
                <a:path extrusionOk="0" h="414" w="98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5"/>
            <p:cNvSpPr/>
            <p:nvPr/>
          </p:nvSpPr>
          <p:spPr>
            <a:xfrm flipH="1">
              <a:off x="1928177" y="1812128"/>
              <a:ext cx="23571" cy="23794"/>
            </a:xfrm>
            <a:custGeom>
              <a:rect b="b" l="l" r="r" t="t"/>
              <a:pathLst>
                <a:path extrusionOk="0" h="640" w="634">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5"/>
            <p:cNvSpPr/>
            <p:nvPr/>
          </p:nvSpPr>
          <p:spPr>
            <a:xfrm flipH="1">
              <a:off x="1922823" y="1880125"/>
              <a:ext cx="43386" cy="21042"/>
            </a:xfrm>
            <a:custGeom>
              <a:rect b="b" l="l" r="r" t="t"/>
              <a:pathLst>
                <a:path extrusionOk="0" h="566" w="1167">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5"/>
            <p:cNvSpPr/>
            <p:nvPr/>
          </p:nvSpPr>
          <p:spPr>
            <a:xfrm flipH="1">
              <a:off x="3153176" y="1805696"/>
              <a:ext cx="23571" cy="23608"/>
            </a:xfrm>
            <a:custGeom>
              <a:rect b="b" l="l" r="r" t="t"/>
              <a:pathLst>
                <a:path extrusionOk="0" h="635" w="634">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7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Confusion Matrix</a:t>
            </a:r>
            <a:endParaRPr sz="3500"/>
          </a:p>
        </p:txBody>
      </p:sp>
      <p:sp>
        <p:nvSpPr>
          <p:cNvPr id="908" name="Google Shape;908;p74"/>
          <p:cNvSpPr txBox="1"/>
          <p:nvPr>
            <p:ph idx="6" type="subTitle"/>
          </p:nvPr>
        </p:nvSpPr>
        <p:spPr>
          <a:xfrm>
            <a:off x="4693700" y="1211626"/>
            <a:ext cx="3110700" cy="28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Sadly when predicting from the test set it seems like the model is basically </a:t>
            </a:r>
            <a:r>
              <a:rPr lang="en" sz="1500"/>
              <a:t>choosing the answer at random and got accuracy, precision, recall, and f1-score around 50%</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have tried and tried again to fix this. Changing model, reshuffling the whole dataset, and trying to create a new model from scratch to no avail. </a:t>
            </a:r>
            <a:endParaRPr sz="1500"/>
          </a:p>
        </p:txBody>
      </p:sp>
      <p:pic>
        <p:nvPicPr>
          <p:cNvPr id="909" name="Google Shape;909;p74"/>
          <p:cNvPicPr preferRelativeResize="0"/>
          <p:nvPr/>
        </p:nvPicPr>
        <p:blipFill>
          <a:blip r:embed="rId3">
            <a:alphaModFix/>
          </a:blip>
          <a:stretch>
            <a:fillRect/>
          </a:stretch>
        </p:blipFill>
        <p:spPr>
          <a:xfrm>
            <a:off x="152400" y="1012800"/>
            <a:ext cx="4104306" cy="413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75"/>
          <p:cNvSpPr txBox="1"/>
          <p:nvPr>
            <p:ph type="title"/>
          </p:nvPr>
        </p:nvSpPr>
        <p:spPr>
          <a:xfrm>
            <a:off x="3081600" y="473600"/>
            <a:ext cx="2980800" cy="114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The Model is Bad?</a:t>
            </a:r>
            <a:endParaRPr sz="3500"/>
          </a:p>
        </p:txBody>
      </p:sp>
      <p:sp>
        <p:nvSpPr>
          <p:cNvPr id="915" name="Google Shape;915;p75"/>
          <p:cNvSpPr txBox="1"/>
          <p:nvPr>
            <p:ph idx="4294967295" type="body"/>
          </p:nvPr>
        </p:nvSpPr>
        <p:spPr>
          <a:xfrm>
            <a:off x="904500" y="1619600"/>
            <a:ext cx="7335000" cy="34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From Training/Testing</a:t>
            </a:r>
            <a:endParaRPr/>
          </a:p>
          <a:p>
            <a:pPr indent="-342900" lvl="0" marL="457200" rtl="0" algn="l">
              <a:lnSpc>
                <a:spcPct val="115000"/>
              </a:lnSpc>
              <a:spcBef>
                <a:spcPts val="1600"/>
              </a:spcBef>
              <a:spcAft>
                <a:spcPts val="0"/>
              </a:spcAft>
              <a:buSzPts val="1800"/>
              <a:buChar char="-"/>
            </a:pPr>
            <a:r>
              <a:rPr lang="en"/>
              <a:t>Most of the public dataset is in very high quality photos</a:t>
            </a:r>
            <a:endParaRPr/>
          </a:p>
          <a:p>
            <a:pPr indent="-342900" lvl="0" marL="457200" rtl="0" algn="l">
              <a:lnSpc>
                <a:spcPct val="115000"/>
              </a:lnSpc>
              <a:spcBef>
                <a:spcPts val="0"/>
              </a:spcBef>
              <a:spcAft>
                <a:spcPts val="0"/>
              </a:spcAft>
              <a:buSzPts val="1800"/>
              <a:buChar char="-"/>
            </a:pPr>
            <a:r>
              <a:rPr lang="en"/>
              <a:t>The model is not big enough</a:t>
            </a:r>
            <a:endParaRPr/>
          </a:p>
          <a:p>
            <a:pPr indent="0" lvl="0" marL="0" rtl="0" algn="l">
              <a:lnSpc>
                <a:spcPct val="115000"/>
              </a:lnSpc>
              <a:spcBef>
                <a:spcPts val="1600"/>
              </a:spcBef>
              <a:spcAft>
                <a:spcPts val="0"/>
              </a:spcAft>
              <a:buNone/>
            </a:pPr>
            <a:r>
              <a:rPr lang="en"/>
              <a:t>From App</a:t>
            </a:r>
            <a:endParaRPr/>
          </a:p>
          <a:p>
            <a:pPr indent="-342900" lvl="0" marL="457200" rtl="0" algn="l">
              <a:lnSpc>
                <a:spcPct val="115000"/>
              </a:lnSpc>
              <a:spcBef>
                <a:spcPts val="1600"/>
              </a:spcBef>
              <a:spcAft>
                <a:spcPts val="0"/>
              </a:spcAft>
              <a:buSzPts val="1800"/>
              <a:buChar char="-"/>
            </a:pPr>
            <a:r>
              <a:rPr lang="en"/>
              <a:t>Most of the public dataset are from microscope</a:t>
            </a:r>
            <a:endParaRPr/>
          </a:p>
          <a:p>
            <a:pPr indent="-342900" lvl="0" marL="457200" rtl="0" algn="l">
              <a:lnSpc>
                <a:spcPct val="115000"/>
              </a:lnSpc>
              <a:spcBef>
                <a:spcPts val="0"/>
              </a:spcBef>
              <a:spcAft>
                <a:spcPts val="0"/>
              </a:spcAft>
              <a:buSzPts val="1800"/>
              <a:buChar char="-"/>
            </a:pPr>
            <a:r>
              <a:rPr lang="en"/>
              <a:t>We usually use the app for indonesian people but the </a:t>
            </a:r>
            <a:br>
              <a:rPr lang="en"/>
            </a:br>
            <a:r>
              <a:rPr lang="en"/>
              <a:t>dataset is from european / american skin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76"/>
          <p:cNvSpPr txBox="1"/>
          <p:nvPr>
            <p:ph type="title"/>
          </p:nvPr>
        </p:nvSpPr>
        <p:spPr>
          <a:xfrm>
            <a:off x="2030400" y="2532925"/>
            <a:ext cx="50760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a:t>
            </a:r>
            <a:endParaRPr sz="3500"/>
          </a:p>
        </p:txBody>
      </p:sp>
      <p:sp>
        <p:nvSpPr>
          <p:cNvPr id="921" name="Google Shape;921;p76"/>
          <p:cNvSpPr txBox="1"/>
          <p:nvPr>
            <p:ph idx="2" type="title"/>
          </p:nvPr>
        </p:nvSpPr>
        <p:spPr>
          <a:xfrm>
            <a:off x="2030550" y="1534348"/>
            <a:ext cx="5076000" cy="9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100"/>
              <a:t>0</a:t>
            </a:r>
            <a:r>
              <a:rPr lang="en"/>
              <a:t>4</a:t>
            </a:r>
            <a:endParaRPr sz="7100"/>
          </a:p>
        </p:txBody>
      </p:sp>
      <p:grpSp>
        <p:nvGrpSpPr>
          <p:cNvPr id="922" name="Google Shape;922;p76"/>
          <p:cNvGrpSpPr/>
          <p:nvPr/>
        </p:nvGrpSpPr>
        <p:grpSpPr>
          <a:xfrm>
            <a:off x="2932026" y="395221"/>
            <a:ext cx="231893" cy="489545"/>
            <a:chOff x="2932026" y="395221"/>
            <a:chExt cx="231893" cy="489545"/>
          </a:xfrm>
        </p:grpSpPr>
        <p:sp>
          <p:nvSpPr>
            <p:cNvPr id="923" name="Google Shape;923;p76"/>
            <p:cNvSpPr/>
            <p:nvPr/>
          </p:nvSpPr>
          <p:spPr>
            <a:xfrm rot="5400000">
              <a:off x="2925345" y="401902"/>
              <a:ext cx="245255" cy="231893"/>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6"/>
            <p:cNvSpPr/>
            <p:nvPr/>
          </p:nvSpPr>
          <p:spPr>
            <a:xfrm rot="5400000">
              <a:off x="2925802" y="646648"/>
              <a:ext cx="244342" cy="231893"/>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76"/>
          <p:cNvGrpSpPr/>
          <p:nvPr/>
        </p:nvGrpSpPr>
        <p:grpSpPr>
          <a:xfrm>
            <a:off x="2506945" y="395226"/>
            <a:ext cx="388326" cy="538025"/>
            <a:chOff x="2506945" y="395226"/>
            <a:chExt cx="388326" cy="538025"/>
          </a:xfrm>
        </p:grpSpPr>
        <p:sp>
          <p:nvSpPr>
            <p:cNvPr id="926" name="Google Shape;926;p76"/>
            <p:cNvSpPr/>
            <p:nvPr/>
          </p:nvSpPr>
          <p:spPr>
            <a:xfrm rot="4160716">
              <a:off x="2535966" y="434790"/>
              <a:ext cx="244408" cy="231096"/>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6"/>
            <p:cNvSpPr/>
            <p:nvPr/>
          </p:nvSpPr>
          <p:spPr>
            <a:xfrm rot="4160716">
              <a:off x="2622459" y="663018"/>
              <a:ext cx="243497" cy="231096"/>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76"/>
          <p:cNvGrpSpPr/>
          <p:nvPr/>
        </p:nvGrpSpPr>
        <p:grpSpPr>
          <a:xfrm>
            <a:off x="6481204" y="4412964"/>
            <a:ext cx="410722" cy="569061"/>
            <a:chOff x="6481204" y="4412964"/>
            <a:chExt cx="410722" cy="569061"/>
          </a:xfrm>
        </p:grpSpPr>
        <p:sp>
          <p:nvSpPr>
            <p:cNvPr id="929" name="Google Shape;929;p76"/>
            <p:cNvSpPr/>
            <p:nvPr/>
          </p:nvSpPr>
          <p:spPr>
            <a:xfrm rot="-6639112">
              <a:off x="6602729" y="4695751"/>
              <a:ext cx="258506" cy="244429"/>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6"/>
            <p:cNvSpPr/>
            <p:nvPr/>
          </p:nvSpPr>
          <p:spPr>
            <a:xfrm rot="-6639112">
              <a:off x="6512206" y="4454358"/>
              <a:ext cx="257543" cy="244429"/>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76"/>
          <p:cNvGrpSpPr/>
          <p:nvPr/>
        </p:nvGrpSpPr>
        <p:grpSpPr>
          <a:xfrm>
            <a:off x="6694243" y="4219579"/>
            <a:ext cx="570977" cy="440695"/>
            <a:chOff x="6694243" y="4219579"/>
            <a:chExt cx="570977" cy="440695"/>
          </a:xfrm>
        </p:grpSpPr>
        <p:sp>
          <p:nvSpPr>
            <p:cNvPr id="932" name="Google Shape;932;p76"/>
            <p:cNvSpPr/>
            <p:nvPr/>
          </p:nvSpPr>
          <p:spPr>
            <a:xfrm rot="-9289757">
              <a:off x="6966995" y="4372469"/>
              <a:ext cx="258518" cy="244433"/>
            </a:xfrm>
            <a:custGeom>
              <a:rect b="b" l="l" r="r" t="t"/>
              <a:pathLst>
                <a:path extrusionOk="0" h="4061" w="4295">
                  <a:moveTo>
                    <a:pt x="1772" y="1"/>
                  </a:moveTo>
                  <a:cubicBezTo>
                    <a:pt x="803" y="1"/>
                    <a:pt x="1" y="803"/>
                    <a:pt x="1" y="1772"/>
                  </a:cubicBezTo>
                  <a:lnTo>
                    <a:pt x="1" y="2290"/>
                  </a:lnTo>
                  <a:cubicBezTo>
                    <a:pt x="1" y="3276"/>
                    <a:pt x="803" y="4061"/>
                    <a:pt x="1772" y="4061"/>
                  </a:cubicBezTo>
                  <a:lnTo>
                    <a:pt x="4295" y="4061"/>
                  </a:lnTo>
                  <a:lnTo>
                    <a:pt x="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6"/>
            <p:cNvSpPr/>
            <p:nvPr/>
          </p:nvSpPr>
          <p:spPr>
            <a:xfrm rot="-9289757">
              <a:off x="6733996" y="4262745"/>
              <a:ext cx="257555" cy="244433"/>
            </a:xfrm>
            <a:custGeom>
              <a:rect b="b" l="l" r="r" t="t"/>
              <a:pathLst>
                <a:path extrusionOk="0" h="4061" w="4279">
                  <a:moveTo>
                    <a:pt x="1" y="1"/>
                  </a:moveTo>
                  <a:lnTo>
                    <a:pt x="1" y="4061"/>
                  </a:lnTo>
                  <a:lnTo>
                    <a:pt x="2507" y="4061"/>
                  </a:lnTo>
                  <a:cubicBezTo>
                    <a:pt x="3493" y="4061"/>
                    <a:pt x="4278" y="3276"/>
                    <a:pt x="4278" y="2290"/>
                  </a:cubicBezTo>
                  <a:lnTo>
                    <a:pt x="4278" y="1772"/>
                  </a:lnTo>
                  <a:cubicBezTo>
                    <a:pt x="4278" y="803"/>
                    <a:pt x="3493" y="1"/>
                    <a:pt x="25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76"/>
          <p:cNvGrpSpPr/>
          <p:nvPr/>
        </p:nvGrpSpPr>
        <p:grpSpPr>
          <a:xfrm>
            <a:off x="7471785" y="2871076"/>
            <a:ext cx="1159343" cy="2437042"/>
            <a:chOff x="5107060" y="1410076"/>
            <a:chExt cx="1159343" cy="2437042"/>
          </a:xfrm>
        </p:grpSpPr>
        <p:sp>
          <p:nvSpPr>
            <p:cNvPr id="935" name="Google Shape;935;p76"/>
            <p:cNvSpPr/>
            <p:nvPr/>
          </p:nvSpPr>
          <p:spPr>
            <a:xfrm>
              <a:off x="5107060" y="1410076"/>
              <a:ext cx="1159343" cy="2437042"/>
            </a:xfrm>
            <a:custGeom>
              <a:rect b="b" l="l" r="r" t="t"/>
              <a:pathLst>
                <a:path extrusionOk="0" h="159414" w="75836">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6"/>
            <p:cNvSpPr/>
            <p:nvPr/>
          </p:nvSpPr>
          <p:spPr>
            <a:xfrm>
              <a:off x="5107060" y="1410076"/>
              <a:ext cx="1159343" cy="2437042"/>
            </a:xfrm>
            <a:custGeom>
              <a:rect b="b" l="l" r="r" t="t"/>
              <a:pathLst>
                <a:path extrusionOk="0" h="159414" w="75836">
                  <a:moveTo>
                    <a:pt x="7665" y="0"/>
                  </a:moveTo>
                  <a:cubicBezTo>
                    <a:pt x="3470" y="0"/>
                    <a:pt x="1" y="3469"/>
                    <a:pt x="1" y="7745"/>
                  </a:cubicBezTo>
                  <a:lnTo>
                    <a:pt x="1" y="151750"/>
                  </a:lnTo>
                  <a:cubicBezTo>
                    <a:pt x="1" y="156025"/>
                    <a:pt x="3470" y="159414"/>
                    <a:pt x="7665" y="159414"/>
                  </a:cubicBezTo>
                  <a:lnTo>
                    <a:pt x="68171" y="159414"/>
                  </a:lnTo>
                  <a:cubicBezTo>
                    <a:pt x="72366" y="159414"/>
                    <a:pt x="75835" y="156025"/>
                    <a:pt x="75835" y="151750"/>
                  </a:cubicBezTo>
                  <a:lnTo>
                    <a:pt x="75835" y="7745"/>
                  </a:lnTo>
                  <a:cubicBezTo>
                    <a:pt x="75835" y="3469"/>
                    <a:pt x="72366" y="0"/>
                    <a:pt x="68171" y="0"/>
                  </a:cubicBezTo>
                  <a:close/>
                </a:path>
              </a:pathLst>
            </a:custGeom>
            <a:solidFill>
              <a:schemeClr val="accent5">
                <a:alpha val="40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6"/>
            <p:cNvSpPr/>
            <p:nvPr/>
          </p:nvSpPr>
          <p:spPr>
            <a:xfrm>
              <a:off x="5750862" y="1675788"/>
              <a:ext cx="358905" cy="306560"/>
            </a:xfrm>
            <a:custGeom>
              <a:rect b="b" l="l" r="r" t="t"/>
              <a:pathLst>
                <a:path extrusionOk="0" h="20053" w="23477">
                  <a:moveTo>
                    <a:pt x="13381" y="1"/>
                  </a:moveTo>
                  <a:cubicBezTo>
                    <a:pt x="10918" y="1"/>
                    <a:pt x="8409" y="914"/>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6"/>
            <p:cNvSpPr/>
            <p:nvPr/>
          </p:nvSpPr>
          <p:spPr>
            <a:xfrm>
              <a:off x="5187228" y="1675788"/>
              <a:ext cx="358920" cy="306560"/>
            </a:xfrm>
            <a:custGeom>
              <a:rect b="b" l="l" r="r" t="t"/>
              <a:pathLst>
                <a:path extrusionOk="0" h="20053" w="23478">
                  <a:moveTo>
                    <a:pt x="13356" y="1"/>
                  </a:moveTo>
                  <a:cubicBezTo>
                    <a:pt x="10882" y="1"/>
                    <a:pt x="8355" y="914"/>
                    <a:pt x="6293" y="2949"/>
                  </a:cubicBezTo>
                  <a:cubicBezTo>
                    <a:pt x="1" y="9242"/>
                    <a:pt x="4518" y="20052"/>
                    <a:pt x="13393" y="20052"/>
                  </a:cubicBezTo>
                  <a:cubicBezTo>
                    <a:pt x="18959" y="20052"/>
                    <a:pt x="23477" y="15615"/>
                    <a:pt x="23477" y="10049"/>
                  </a:cubicBezTo>
                  <a:cubicBezTo>
                    <a:pt x="23477" y="3991"/>
                    <a:pt x="18530" y="1"/>
                    <a:pt x="13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6"/>
            <p:cNvSpPr/>
            <p:nvPr/>
          </p:nvSpPr>
          <p:spPr>
            <a:xfrm>
              <a:off x="5750862" y="2212976"/>
              <a:ext cx="358905" cy="307095"/>
            </a:xfrm>
            <a:custGeom>
              <a:rect b="b" l="l" r="r" t="t"/>
              <a:pathLst>
                <a:path extrusionOk="0" h="20088" w="23477">
                  <a:moveTo>
                    <a:pt x="13383" y="0"/>
                  </a:moveTo>
                  <a:cubicBezTo>
                    <a:pt x="10919" y="0"/>
                    <a:pt x="8410" y="922"/>
                    <a:pt x="6373" y="2985"/>
                  </a:cubicBezTo>
                  <a:cubicBezTo>
                    <a:pt x="0" y="9277"/>
                    <a:pt x="4518" y="20088"/>
                    <a:pt x="13392" y="20088"/>
                  </a:cubicBezTo>
                  <a:cubicBezTo>
                    <a:pt x="18959" y="20088"/>
                    <a:pt x="23476" y="15570"/>
                    <a:pt x="23476" y="10084"/>
                  </a:cubicBezTo>
                  <a:cubicBezTo>
                    <a:pt x="23476" y="4027"/>
                    <a:pt x="18531" y="0"/>
                    <a:pt x="133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6"/>
            <p:cNvSpPr/>
            <p:nvPr/>
          </p:nvSpPr>
          <p:spPr>
            <a:xfrm>
              <a:off x="5187228" y="2212976"/>
              <a:ext cx="358920" cy="307095"/>
            </a:xfrm>
            <a:custGeom>
              <a:rect b="b" l="l" r="r" t="t"/>
              <a:pathLst>
                <a:path extrusionOk="0" h="20088" w="23478">
                  <a:moveTo>
                    <a:pt x="13358" y="0"/>
                  </a:moveTo>
                  <a:cubicBezTo>
                    <a:pt x="10883" y="0"/>
                    <a:pt x="8356" y="922"/>
                    <a:pt x="6293" y="2985"/>
                  </a:cubicBezTo>
                  <a:cubicBezTo>
                    <a:pt x="1" y="9277"/>
                    <a:pt x="4518" y="20088"/>
                    <a:pt x="13393" y="20088"/>
                  </a:cubicBezTo>
                  <a:cubicBezTo>
                    <a:pt x="18959" y="20088"/>
                    <a:pt x="23477" y="15570"/>
                    <a:pt x="23477" y="10084"/>
                  </a:cubicBezTo>
                  <a:cubicBezTo>
                    <a:pt x="23477" y="4027"/>
                    <a:pt x="18531" y="0"/>
                    <a:pt x="13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6"/>
            <p:cNvSpPr/>
            <p:nvPr/>
          </p:nvSpPr>
          <p:spPr>
            <a:xfrm>
              <a:off x="5750862" y="2750270"/>
              <a:ext cx="358905" cy="307523"/>
            </a:xfrm>
            <a:custGeom>
              <a:rect b="b" l="l" r="r" t="t"/>
              <a:pathLst>
                <a:path extrusionOk="0" h="20116" w="23477">
                  <a:moveTo>
                    <a:pt x="13345" y="1"/>
                  </a:moveTo>
                  <a:cubicBezTo>
                    <a:pt x="10894" y="1"/>
                    <a:pt x="8400" y="906"/>
                    <a:pt x="6373" y="2932"/>
                  </a:cubicBezTo>
                  <a:cubicBezTo>
                    <a:pt x="0" y="9305"/>
                    <a:pt x="4518" y="20116"/>
                    <a:pt x="13392" y="20116"/>
                  </a:cubicBezTo>
                  <a:cubicBezTo>
                    <a:pt x="18959" y="20116"/>
                    <a:pt x="23476" y="15598"/>
                    <a:pt x="23476" y="10032"/>
                  </a:cubicBezTo>
                  <a:cubicBezTo>
                    <a:pt x="23476" y="4015"/>
                    <a:pt x="18507" y="1"/>
                    <a:pt x="13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6"/>
            <p:cNvSpPr/>
            <p:nvPr/>
          </p:nvSpPr>
          <p:spPr>
            <a:xfrm>
              <a:off x="5187228" y="2750270"/>
              <a:ext cx="358920" cy="307523"/>
            </a:xfrm>
            <a:custGeom>
              <a:rect b="b" l="l" r="r" t="t"/>
              <a:pathLst>
                <a:path extrusionOk="0" h="20116" w="23478">
                  <a:moveTo>
                    <a:pt x="13321" y="1"/>
                  </a:moveTo>
                  <a:cubicBezTo>
                    <a:pt x="10858" y="1"/>
                    <a:pt x="8345" y="906"/>
                    <a:pt x="6293" y="2932"/>
                  </a:cubicBezTo>
                  <a:cubicBezTo>
                    <a:pt x="1" y="9305"/>
                    <a:pt x="4518" y="20116"/>
                    <a:pt x="13393" y="20116"/>
                  </a:cubicBezTo>
                  <a:cubicBezTo>
                    <a:pt x="18959" y="20116"/>
                    <a:pt x="23477" y="15598"/>
                    <a:pt x="23477" y="10032"/>
                  </a:cubicBezTo>
                  <a:cubicBezTo>
                    <a:pt x="23477" y="4015"/>
                    <a:pt x="18508" y="1"/>
                    <a:pt x="13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6"/>
            <p:cNvSpPr/>
            <p:nvPr/>
          </p:nvSpPr>
          <p:spPr>
            <a:xfrm>
              <a:off x="5750862" y="3287733"/>
              <a:ext cx="358905" cy="306560"/>
            </a:xfrm>
            <a:custGeom>
              <a:rect b="b" l="l" r="r" t="t"/>
              <a:pathLst>
                <a:path extrusionOk="0" h="20053" w="23477">
                  <a:moveTo>
                    <a:pt x="13381" y="1"/>
                  </a:moveTo>
                  <a:cubicBezTo>
                    <a:pt x="10918" y="1"/>
                    <a:pt x="8409" y="913"/>
                    <a:pt x="6373" y="2949"/>
                  </a:cubicBezTo>
                  <a:cubicBezTo>
                    <a:pt x="0" y="9242"/>
                    <a:pt x="4518" y="20052"/>
                    <a:pt x="13392" y="20052"/>
                  </a:cubicBezTo>
                  <a:cubicBezTo>
                    <a:pt x="18959" y="20052"/>
                    <a:pt x="23476" y="15615"/>
                    <a:pt x="23476" y="10049"/>
                  </a:cubicBezTo>
                  <a:cubicBezTo>
                    <a:pt x="23476" y="3991"/>
                    <a:pt x="18530" y="1"/>
                    <a:pt x="133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6"/>
            <p:cNvSpPr/>
            <p:nvPr/>
          </p:nvSpPr>
          <p:spPr>
            <a:xfrm>
              <a:off x="5187228" y="3287733"/>
              <a:ext cx="358920" cy="306560"/>
            </a:xfrm>
            <a:custGeom>
              <a:rect b="b" l="l" r="r" t="t"/>
              <a:pathLst>
                <a:path extrusionOk="0" h="20053" w="23478">
                  <a:moveTo>
                    <a:pt x="13381" y="1"/>
                  </a:moveTo>
                  <a:cubicBezTo>
                    <a:pt x="10919" y="1"/>
                    <a:pt x="8410" y="913"/>
                    <a:pt x="6374" y="2949"/>
                  </a:cubicBezTo>
                  <a:cubicBezTo>
                    <a:pt x="1" y="9242"/>
                    <a:pt x="4518" y="20052"/>
                    <a:pt x="13393" y="20052"/>
                  </a:cubicBezTo>
                  <a:cubicBezTo>
                    <a:pt x="18959" y="20052"/>
                    <a:pt x="23477" y="15615"/>
                    <a:pt x="23477" y="10049"/>
                  </a:cubicBezTo>
                  <a:cubicBezTo>
                    <a:pt x="23477" y="3991"/>
                    <a:pt x="18530" y="1"/>
                    <a:pt x="133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76"/>
          <p:cNvGrpSpPr/>
          <p:nvPr/>
        </p:nvGrpSpPr>
        <p:grpSpPr>
          <a:xfrm rot="1013266">
            <a:off x="1046784" y="338991"/>
            <a:ext cx="1179735" cy="1807012"/>
            <a:chOff x="3497592" y="2204323"/>
            <a:chExt cx="1069299" cy="1637857"/>
          </a:xfrm>
        </p:grpSpPr>
        <p:sp>
          <p:nvSpPr>
            <p:cNvPr id="946" name="Google Shape;946;p76"/>
            <p:cNvSpPr/>
            <p:nvPr/>
          </p:nvSpPr>
          <p:spPr>
            <a:xfrm>
              <a:off x="3497592" y="2204323"/>
              <a:ext cx="1069299" cy="1637857"/>
            </a:xfrm>
            <a:custGeom>
              <a:rect b="b" l="l" r="r" t="t"/>
              <a:pathLst>
                <a:path extrusionOk="0" h="107137" w="69946">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6"/>
            <p:cNvSpPr/>
            <p:nvPr/>
          </p:nvSpPr>
          <p:spPr>
            <a:xfrm>
              <a:off x="3497592" y="2204323"/>
              <a:ext cx="1069299" cy="1637857"/>
            </a:xfrm>
            <a:custGeom>
              <a:rect b="b" l="l" r="r" t="t"/>
              <a:pathLst>
                <a:path extrusionOk="0" h="107137" w="69946">
                  <a:moveTo>
                    <a:pt x="2421" y="1"/>
                  </a:moveTo>
                  <a:cubicBezTo>
                    <a:pt x="1533" y="1"/>
                    <a:pt x="726" y="727"/>
                    <a:pt x="726" y="1695"/>
                  </a:cubicBezTo>
                  <a:lnTo>
                    <a:pt x="0" y="104959"/>
                  </a:lnTo>
                  <a:cubicBezTo>
                    <a:pt x="0" y="105927"/>
                    <a:pt x="726" y="106653"/>
                    <a:pt x="1694" y="106653"/>
                  </a:cubicBezTo>
                  <a:lnTo>
                    <a:pt x="67525" y="107137"/>
                  </a:lnTo>
                  <a:cubicBezTo>
                    <a:pt x="68493" y="107137"/>
                    <a:pt x="69300" y="106330"/>
                    <a:pt x="69300" y="105443"/>
                  </a:cubicBezTo>
                  <a:lnTo>
                    <a:pt x="69945" y="2179"/>
                  </a:lnTo>
                  <a:cubicBezTo>
                    <a:pt x="69945" y="1211"/>
                    <a:pt x="69219" y="485"/>
                    <a:pt x="68251" y="404"/>
                  </a:cubicBezTo>
                  <a:lnTo>
                    <a:pt x="2421" y="1"/>
                  </a:lnTo>
                  <a:close/>
                </a:path>
              </a:pathLst>
            </a:custGeom>
            <a:solidFill>
              <a:schemeClr val="accent5">
                <a:alpha val="40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6"/>
            <p:cNvSpPr/>
            <p:nvPr/>
          </p:nvSpPr>
          <p:spPr>
            <a:xfrm>
              <a:off x="3594958" y="2383462"/>
              <a:ext cx="411998" cy="373153"/>
            </a:xfrm>
            <a:custGeom>
              <a:rect b="b" l="l" r="r" t="t"/>
              <a:pathLst>
                <a:path extrusionOk="0" h="24409" w="26950">
                  <a:moveTo>
                    <a:pt x="21383" y="1"/>
                  </a:moveTo>
                  <a:cubicBezTo>
                    <a:pt x="20072" y="1"/>
                    <a:pt x="18761" y="505"/>
                    <a:pt x="17753" y="1514"/>
                  </a:cubicBezTo>
                  <a:lnTo>
                    <a:pt x="3716" y="15551"/>
                  </a:lnTo>
                  <a:cubicBezTo>
                    <a:pt x="0" y="19267"/>
                    <a:pt x="3415" y="24408"/>
                    <a:pt x="7355" y="24408"/>
                  </a:cubicBezTo>
                  <a:cubicBezTo>
                    <a:pt x="8548" y="24408"/>
                    <a:pt x="9789" y="23937"/>
                    <a:pt x="10896" y="22812"/>
                  </a:cubicBezTo>
                  <a:lnTo>
                    <a:pt x="25014" y="8774"/>
                  </a:lnTo>
                  <a:cubicBezTo>
                    <a:pt x="26950" y="6757"/>
                    <a:pt x="26950" y="3530"/>
                    <a:pt x="25014" y="1514"/>
                  </a:cubicBezTo>
                  <a:cubicBezTo>
                    <a:pt x="24005" y="505"/>
                    <a:pt x="22694" y="1"/>
                    <a:pt x="2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6"/>
            <p:cNvSpPr/>
            <p:nvPr/>
          </p:nvSpPr>
          <p:spPr>
            <a:xfrm>
              <a:off x="4031538" y="2383462"/>
              <a:ext cx="413252" cy="373153"/>
            </a:xfrm>
            <a:custGeom>
              <a:rect b="b" l="l" r="r" t="t"/>
              <a:pathLst>
                <a:path extrusionOk="0" h="24409" w="27032">
                  <a:moveTo>
                    <a:pt x="21384" y="1"/>
                  </a:moveTo>
                  <a:cubicBezTo>
                    <a:pt x="20073" y="1"/>
                    <a:pt x="18762" y="505"/>
                    <a:pt x="17754" y="1514"/>
                  </a:cubicBezTo>
                  <a:lnTo>
                    <a:pt x="3716" y="15551"/>
                  </a:lnTo>
                  <a:cubicBezTo>
                    <a:pt x="1" y="19267"/>
                    <a:pt x="3415" y="24408"/>
                    <a:pt x="7392" y="24408"/>
                  </a:cubicBezTo>
                  <a:cubicBezTo>
                    <a:pt x="8597" y="24408"/>
                    <a:pt x="9852" y="23937"/>
                    <a:pt x="10977" y="22812"/>
                  </a:cubicBezTo>
                  <a:lnTo>
                    <a:pt x="25015" y="8774"/>
                  </a:lnTo>
                  <a:cubicBezTo>
                    <a:pt x="27031" y="6757"/>
                    <a:pt x="27031" y="3530"/>
                    <a:pt x="25015" y="1514"/>
                  </a:cubicBezTo>
                  <a:cubicBezTo>
                    <a:pt x="24006" y="505"/>
                    <a:pt x="22695" y="1"/>
                    <a:pt x="21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6"/>
            <p:cNvSpPr/>
            <p:nvPr/>
          </p:nvSpPr>
          <p:spPr>
            <a:xfrm>
              <a:off x="3594958" y="2837332"/>
              <a:ext cx="411998" cy="373137"/>
            </a:xfrm>
            <a:custGeom>
              <a:rect b="b" l="l" r="r" t="t"/>
              <a:pathLst>
                <a:path extrusionOk="0" h="24408" w="26950">
                  <a:moveTo>
                    <a:pt x="21353" y="0"/>
                  </a:moveTo>
                  <a:cubicBezTo>
                    <a:pt x="20032" y="0"/>
                    <a:pt x="18721" y="504"/>
                    <a:pt x="17753" y="1513"/>
                  </a:cubicBezTo>
                  <a:lnTo>
                    <a:pt x="3716" y="15550"/>
                  </a:lnTo>
                  <a:cubicBezTo>
                    <a:pt x="0" y="19266"/>
                    <a:pt x="3415" y="24407"/>
                    <a:pt x="7355" y="24407"/>
                  </a:cubicBezTo>
                  <a:cubicBezTo>
                    <a:pt x="8548" y="24407"/>
                    <a:pt x="9789" y="23936"/>
                    <a:pt x="10896" y="22811"/>
                  </a:cubicBezTo>
                  <a:lnTo>
                    <a:pt x="25014" y="8774"/>
                  </a:lnTo>
                  <a:cubicBezTo>
                    <a:pt x="26950" y="6757"/>
                    <a:pt x="26950" y="3530"/>
                    <a:pt x="25014" y="1513"/>
                  </a:cubicBezTo>
                  <a:cubicBezTo>
                    <a:pt x="24005" y="504"/>
                    <a:pt x="22674" y="0"/>
                    <a:pt x="21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6"/>
            <p:cNvSpPr/>
            <p:nvPr/>
          </p:nvSpPr>
          <p:spPr>
            <a:xfrm>
              <a:off x="4031538" y="2837332"/>
              <a:ext cx="413252" cy="373137"/>
            </a:xfrm>
            <a:custGeom>
              <a:rect b="b" l="l" r="r" t="t"/>
              <a:pathLst>
                <a:path extrusionOk="0" h="24408" w="27032">
                  <a:moveTo>
                    <a:pt x="21384" y="0"/>
                  </a:moveTo>
                  <a:cubicBezTo>
                    <a:pt x="20073" y="0"/>
                    <a:pt x="18762" y="504"/>
                    <a:pt x="17754" y="1513"/>
                  </a:cubicBezTo>
                  <a:lnTo>
                    <a:pt x="3716" y="15550"/>
                  </a:lnTo>
                  <a:cubicBezTo>
                    <a:pt x="1" y="19266"/>
                    <a:pt x="3415" y="24407"/>
                    <a:pt x="7392" y="24407"/>
                  </a:cubicBezTo>
                  <a:cubicBezTo>
                    <a:pt x="8597" y="24407"/>
                    <a:pt x="9852" y="23936"/>
                    <a:pt x="10977" y="22811"/>
                  </a:cubicBezTo>
                  <a:lnTo>
                    <a:pt x="25015" y="8774"/>
                  </a:lnTo>
                  <a:cubicBezTo>
                    <a:pt x="27031" y="6757"/>
                    <a:pt x="27031" y="3530"/>
                    <a:pt x="25015" y="1513"/>
                  </a:cubicBezTo>
                  <a:cubicBezTo>
                    <a:pt x="24006" y="504"/>
                    <a:pt x="22695" y="0"/>
                    <a:pt x="213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6"/>
            <p:cNvSpPr/>
            <p:nvPr/>
          </p:nvSpPr>
          <p:spPr>
            <a:xfrm>
              <a:off x="3595738" y="3291188"/>
              <a:ext cx="411218" cy="372128"/>
            </a:xfrm>
            <a:custGeom>
              <a:rect b="b" l="l" r="r" t="t"/>
              <a:pathLst>
                <a:path extrusionOk="0" h="24342" w="26899">
                  <a:moveTo>
                    <a:pt x="21302" y="1"/>
                  </a:moveTo>
                  <a:cubicBezTo>
                    <a:pt x="19981" y="1"/>
                    <a:pt x="18670" y="505"/>
                    <a:pt x="17702" y="1513"/>
                  </a:cubicBezTo>
                  <a:lnTo>
                    <a:pt x="3665" y="15551"/>
                  </a:lnTo>
                  <a:cubicBezTo>
                    <a:pt x="1" y="19277"/>
                    <a:pt x="3412" y="24341"/>
                    <a:pt x="7348" y="24341"/>
                  </a:cubicBezTo>
                  <a:cubicBezTo>
                    <a:pt x="8525" y="24341"/>
                    <a:pt x="9749" y="23889"/>
                    <a:pt x="10845" y="22811"/>
                  </a:cubicBezTo>
                  <a:lnTo>
                    <a:pt x="24963" y="8774"/>
                  </a:lnTo>
                  <a:cubicBezTo>
                    <a:pt x="26899" y="6757"/>
                    <a:pt x="26899" y="3530"/>
                    <a:pt x="24963" y="1513"/>
                  </a:cubicBezTo>
                  <a:cubicBezTo>
                    <a:pt x="23954" y="505"/>
                    <a:pt x="22623" y="1"/>
                    <a:pt x="21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6"/>
            <p:cNvSpPr/>
            <p:nvPr/>
          </p:nvSpPr>
          <p:spPr>
            <a:xfrm>
              <a:off x="4033281" y="3291188"/>
              <a:ext cx="411509" cy="372128"/>
            </a:xfrm>
            <a:custGeom>
              <a:rect b="b" l="l" r="r" t="t"/>
              <a:pathLst>
                <a:path extrusionOk="0" h="24342" w="26918">
                  <a:moveTo>
                    <a:pt x="21270" y="1"/>
                  </a:moveTo>
                  <a:cubicBezTo>
                    <a:pt x="19959" y="1"/>
                    <a:pt x="18648" y="505"/>
                    <a:pt x="17640" y="1513"/>
                  </a:cubicBezTo>
                  <a:lnTo>
                    <a:pt x="3602" y="15551"/>
                  </a:lnTo>
                  <a:cubicBezTo>
                    <a:pt x="1" y="19277"/>
                    <a:pt x="3378" y="24341"/>
                    <a:pt x="7332" y="24341"/>
                  </a:cubicBezTo>
                  <a:cubicBezTo>
                    <a:pt x="8515" y="24341"/>
                    <a:pt x="9749" y="23889"/>
                    <a:pt x="10863" y="22811"/>
                  </a:cubicBezTo>
                  <a:lnTo>
                    <a:pt x="24901" y="8774"/>
                  </a:lnTo>
                  <a:cubicBezTo>
                    <a:pt x="26917" y="6757"/>
                    <a:pt x="26917" y="3530"/>
                    <a:pt x="24901" y="1513"/>
                  </a:cubicBezTo>
                  <a:cubicBezTo>
                    <a:pt x="23892" y="505"/>
                    <a:pt x="22581" y="1"/>
                    <a:pt x="21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77"/>
          <p:cNvSpPr/>
          <p:nvPr/>
        </p:nvSpPr>
        <p:spPr>
          <a:xfrm rot="5400000">
            <a:off x="6640638" y="2971903"/>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9" name="Google Shape;959;p77"/>
          <p:cNvCxnSpPr>
            <a:stCxn id="958" idx="4"/>
          </p:cNvCxnSpPr>
          <p:nvPr/>
        </p:nvCxnSpPr>
        <p:spPr>
          <a:xfrm rot="10800000">
            <a:off x="5552838" y="3030853"/>
            <a:ext cx="1087800" cy="0"/>
          </a:xfrm>
          <a:prstGeom prst="straightConnector1">
            <a:avLst/>
          </a:prstGeom>
          <a:noFill/>
          <a:ln cap="flat" cmpd="sng" w="19050">
            <a:solidFill>
              <a:schemeClr val="dk1"/>
            </a:solidFill>
            <a:prstDash val="solid"/>
            <a:round/>
            <a:headEnd len="med" w="med" type="none"/>
            <a:tailEnd len="med" w="med" type="none"/>
          </a:ln>
        </p:spPr>
      </p:cxnSp>
      <p:sp>
        <p:nvSpPr>
          <p:cNvPr id="960" name="Google Shape;960;p77"/>
          <p:cNvSpPr/>
          <p:nvPr/>
        </p:nvSpPr>
        <p:spPr>
          <a:xfrm rot="5400000">
            <a:off x="6068936" y="1836076"/>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7"/>
          <p:cNvSpPr/>
          <p:nvPr/>
        </p:nvSpPr>
        <p:spPr>
          <a:xfrm rot="5400000">
            <a:off x="6068936" y="4107731"/>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7"/>
          <p:cNvSpPr/>
          <p:nvPr/>
        </p:nvSpPr>
        <p:spPr>
          <a:xfrm>
            <a:off x="4980988" y="1898925"/>
            <a:ext cx="1087906" cy="331354"/>
          </a:xfrm>
          <a:custGeom>
            <a:rect b="b" l="l" r="r" t="t"/>
            <a:pathLst>
              <a:path extrusionOk="0" h="13233" w="43538">
                <a:moveTo>
                  <a:pt x="43538" y="0"/>
                </a:moveTo>
                <a:lnTo>
                  <a:pt x="0" y="0"/>
                </a:lnTo>
                <a:lnTo>
                  <a:pt x="0" y="13233"/>
                </a:lnTo>
              </a:path>
            </a:pathLst>
          </a:custGeom>
          <a:noFill/>
          <a:ln cap="flat" cmpd="sng" w="19050">
            <a:solidFill>
              <a:schemeClr val="dk1"/>
            </a:solidFill>
            <a:prstDash val="solid"/>
            <a:round/>
            <a:headEnd len="med" w="med" type="none"/>
            <a:tailEnd len="med" w="med" type="none"/>
          </a:ln>
        </p:spPr>
      </p:sp>
      <p:sp>
        <p:nvSpPr>
          <p:cNvPr id="963" name="Google Shape;963;p77"/>
          <p:cNvSpPr/>
          <p:nvPr/>
        </p:nvSpPr>
        <p:spPr>
          <a:xfrm flipH="1" rot="10800000">
            <a:off x="4980988" y="3836742"/>
            <a:ext cx="1087906" cy="331354"/>
          </a:xfrm>
          <a:custGeom>
            <a:rect b="b" l="l" r="r" t="t"/>
            <a:pathLst>
              <a:path extrusionOk="0" h="13233" w="43538">
                <a:moveTo>
                  <a:pt x="43538" y="0"/>
                </a:moveTo>
                <a:lnTo>
                  <a:pt x="0" y="0"/>
                </a:lnTo>
                <a:lnTo>
                  <a:pt x="0" y="13233"/>
                </a:lnTo>
              </a:path>
            </a:pathLst>
          </a:custGeom>
          <a:noFill/>
          <a:ln cap="flat" cmpd="sng" w="19050">
            <a:solidFill>
              <a:schemeClr val="dk1"/>
            </a:solidFill>
            <a:prstDash val="solid"/>
            <a:round/>
            <a:headEnd len="med" w="med" type="none"/>
            <a:tailEnd len="med" w="med" type="none"/>
          </a:ln>
        </p:spPr>
      </p:sp>
      <p:cxnSp>
        <p:nvCxnSpPr>
          <p:cNvPr id="964" name="Google Shape;964;p77"/>
          <p:cNvCxnSpPr>
            <a:stCxn id="965" idx="4"/>
          </p:cNvCxnSpPr>
          <p:nvPr/>
        </p:nvCxnSpPr>
        <p:spPr>
          <a:xfrm>
            <a:off x="2503063" y="3030853"/>
            <a:ext cx="1088100" cy="0"/>
          </a:xfrm>
          <a:prstGeom prst="straightConnector1">
            <a:avLst/>
          </a:prstGeom>
          <a:noFill/>
          <a:ln cap="flat" cmpd="sng" w="19050">
            <a:solidFill>
              <a:schemeClr val="dk1"/>
            </a:solidFill>
            <a:prstDash val="solid"/>
            <a:round/>
            <a:headEnd len="med" w="med" type="none"/>
            <a:tailEnd len="med" w="med" type="none"/>
          </a:ln>
        </p:spPr>
      </p:cxnSp>
      <p:sp>
        <p:nvSpPr>
          <p:cNvPr id="966" name="Google Shape;966;p77"/>
          <p:cNvSpPr/>
          <p:nvPr/>
        </p:nvSpPr>
        <p:spPr>
          <a:xfrm flipH="1" rot="-5400000">
            <a:off x="2957164" y="1836075"/>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7"/>
          <p:cNvSpPr/>
          <p:nvPr/>
        </p:nvSpPr>
        <p:spPr>
          <a:xfrm flipH="1" rot="-5400000">
            <a:off x="2957164" y="4107731"/>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7"/>
          <p:cNvSpPr/>
          <p:nvPr/>
        </p:nvSpPr>
        <p:spPr>
          <a:xfrm flipH="1">
            <a:off x="3075107" y="1898925"/>
            <a:ext cx="1087906" cy="331354"/>
          </a:xfrm>
          <a:custGeom>
            <a:rect b="b" l="l" r="r" t="t"/>
            <a:pathLst>
              <a:path extrusionOk="0" h="13233" w="43538">
                <a:moveTo>
                  <a:pt x="43538" y="0"/>
                </a:moveTo>
                <a:lnTo>
                  <a:pt x="0" y="0"/>
                </a:lnTo>
                <a:lnTo>
                  <a:pt x="0" y="13233"/>
                </a:lnTo>
              </a:path>
            </a:pathLst>
          </a:custGeom>
          <a:noFill/>
          <a:ln cap="flat" cmpd="sng" w="19050">
            <a:solidFill>
              <a:schemeClr val="dk1"/>
            </a:solidFill>
            <a:prstDash val="solid"/>
            <a:round/>
            <a:headEnd len="med" w="med" type="none"/>
            <a:tailEnd len="med" w="med" type="none"/>
          </a:ln>
        </p:spPr>
      </p:sp>
      <p:sp>
        <p:nvSpPr>
          <p:cNvPr id="969" name="Google Shape;969;p77"/>
          <p:cNvSpPr/>
          <p:nvPr/>
        </p:nvSpPr>
        <p:spPr>
          <a:xfrm rot="10800000">
            <a:off x="3075107" y="3836742"/>
            <a:ext cx="1087906" cy="331354"/>
          </a:xfrm>
          <a:custGeom>
            <a:rect b="b" l="l" r="r" t="t"/>
            <a:pathLst>
              <a:path extrusionOk="0" h="13233" w="43538">
                <a:moveTo>
                  <a:pt x="43538" y="0"/>
                </a:moveTo>
                <a:lnTo>
                  <a:pt x="0" y="0"/>
                </a:lnTo>
                <a:lnTo>
                  <a:pt x="0" y="13233"/>
                </a:lnTo>
              </a:path>
            </a:pathLst>
          </a:custGeom>
          <a:noFill/>
          <a:ln cap="flat" cmpd="sng" w="19050">
            <a:solidFill>
              <a:schemeClr val="dk1"/>
            </a:solidFill>
            <a:prstDash val="solid"/>
            <a:round/>
            <a:headEnd len="med" w="med" type="none"/>
            <a:tailEnd len="med" w="med" type="none"/>
          </a:ln>
        </p:spPr>
      </p:sp>
      <p:sp>
        <p:nvSpPr>
          <p:cNvPr id="965" name="Google Shape;965;p77"/>
          <p:cNvSpPr/>
          <p:nvPr/>
        </p:nvSpPr>
        <p:spPr>
          <a:xfrm flipH="1" rot="-5400000">
            <a:off x="2385163" y="2971903"/>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We Use to Build the Android App</a:t>
            </a:r>
            <a:endParaRPr/>
          </a:p>
        </p:txBody>
      </p:sp>
      <p:sp>
        <p:nvSpPr>
          <p:cNvPr id="971" name="Google Shape;971;p77"/>
          <p:cNvSpPr txBox="1"/>
          <p:nvPr>
            <p:ph idx="1" type="subTitle"/>
          </p:nvPr>
        </p:nvSpPr>
        <p:spPr>
          <a:xfrm>
            <a:off x="2957175" y="1567325"/>
            <a:ext cx="1206000" cy="33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Retrofit</a:t>
            </a:r>
            <a:endParaRPr/>
          </a:p>
        </p:txBody>
      </p:sp>
      <p:sp>
        <p:nvSpPr>
          <p:cNvPr id="972" name="Google Shape;972;p77"/>
          <p:cNvSpPr txBox="1"/>
          <p:nvPr>
            <p:ph idx="2" type="subTitle"/>
          </p:nvPr>
        </p:nvSpPr>
        <p:spPr>
          <a:xfrm>
            <a:off x="1291975" y="1576575"/>
            <a:ext cx="1574100" cy="6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To connect the API with the Android app</a:t>
            </a:r>
            <a:endParaRPr/>
          </a:p>
        </p:txBody>
      </p:sp>
      <p:sp>
        <p:nvSpPr>
          <p:cNvPr id="973" name="Google Shape;973;p77"/>
          <p:cNvSpPr txBox="1"/>
          <p:nvPr>
            <p:ph idx="3" type="subTitle"/>
          </p:nvPr>
        </p:nvSpPr>
        <p:spPr>
          <a:xfrm>
            <a:off x="2957175" y="3836931"/>
            <a:ext cx="1206000" cy="33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Koin</a:t>
            </a:r>
            <a:endParaRPr/>
          </a:p>
        </p:txBody>
      </p:sp>
      <p:sp>
        <p:nvSpPr>
          <p:cNvPr id="974" name="Google Shape;974;p77"/>
          <p:cNvSpPr txBox="1"/>
          <p:nvPr>
            <p:ph idx="4" type="subTitle"/>
          </p:nvPr>
        </p:nvSpPr>
        <p:spPr>
          <a:xfrm>
            <a:off x="1291975" y="3846175"/>
            <a:ext cx="1574100" cy="6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Dependency injection library for our project</a:t>
            </a:r>
            <a:endParaRPr/>
          </a:p>
        </p:txBody>
      </p:sp>
      <p:sp>
        <p:nvSpPr>
          <p:cNvPr id="975" name="Google Shape;975;p77"/>
          <p:cNvSpPr txBox="1"/>
          <p:nvPr>
            <p:ph idx="6" type="subTitle"/>
          </p:nvPr>
        </p:nvSpPr>
        <p:spPr>
          <a:xfrm>
            <a:off x="720000" y="2709275"/>
            <a:ext cx="1574100" cy="63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To save some resources for the app</a:t>
            </a:r>
            <a:endParaRPr/>
          </a:p>
        </p:txBody>
      </p:sp>
      <p:sp>
        <p:nvSpPr>
          <p:cNvPr id="976" name="Google Shape;976;p77"/>
          <p:cNvSpPr txBox="1"/>
          <p:nvPr>
            <p:ph idx="5" type="subTitle"/>
          </p:nvPr>
        </p:nvSpPr>
        <p:spPr>
          <a:xfrm>
            <a:off x="2385075" y="2700037"/>
            <a:ext cx="1206000" cy="33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Room</a:t>
            </a:r>
            <a:endParaRPr/>
          </a:p>
        </p:txBody>
      </p:sp>
      <p:sp>
        <p:nvSpPr>
          <p:cNvPr id="977" name="Google Shape;977;p77"/>
          <p:cNvSpPr txBox="1"/>
          <p:nvPr>
            <p:ph idx="7" type="subTitle"/>
          </p:nvPr>
        </p:nvSpPr>
        <p:spPr>
          <a:xfrm flipH="1">
            <a:off x="4980825" y="1567325"/>
            <a:ext cx="12060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Others</a:t>
            </a:r>
            <a:endParaRPr/>
          </a:p>
        </p:txBody>
      </p:sp>
      <p:sp>
        <p:nvSpPr>
          <p:cNvPr id="978" name="Google Shape;978;p77"/>
          <p:cNvSpPr txBox="1"/>
          <p:nvPr>
            <p:ph idx="8" type="subTitle"/>
          </p:nvPr>
        </p:nvSpPr>
        <p:spPr>
          <a:xfrm flipH="1">
            <a:off x="6278050" y="1576575"/>
            <a:ext cx="1939500" cy="63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android jetpack library like navigation, appcompat, fragment, etc that support our app</a:t>
            </a:r>
            <a:endParaRPr/>
          </a:p>
        </p:txBody>
      </p:sp>
      <p:sp>
        <p:nvSpPr>
          <p:cNvPr id="979" name="Google Shape;979;p77"/>
          <p:cNvSpPr txBox="1"/>
          <p:nvPr>
            <p:ph idx="9" type="subTitle"/>
          </p:nvPr>
        </p:nvSpPr>
        <p:spPr>
          <a:xfrm flipH="1">
            <a:off x="4980825" y="3836931"/>
            <a:ext cx="12060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Coroutines</a:t>
            </a:r>
            <a:endParaRPr/>
          </a:p>
        </p:txBody>
      </p:sp>
      <p:sp>
        <p:nvSpPr>
          <p:cNvPr id="980" name="Google Shape;980;p77"/>
          <p:cNvSpPr txBox="1"/>
          <p:nvPr>
            <p:ph idx="13" type="subTitle"/>
          </p:nvPr>
        </p:nvSpPr>
        <p:spPr>
          <a:xfrm flipH="1">
            <a:off x="6277925" y="3846175"/>
            <a:ext cx="1574100" cy="74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Concurrency </a:t>
            </a:r>
            <a:endParaRPr/>
          </a:p>
          <a:p>
            <a:pPr indent="0" lvl="0" marL="0" rtl="0" algn="l">
              <a:spcBef>
                <a:spcPts val="0"/>
              </a:spcBef>
              <a:spcAft>
                <a:spcPts val="0"/>
              </a:spcAft>
              <a:buNone/>
            </a:pPr>
            <a:r>
              <a:rPr lang="en"/>
              <a:t>library so our </a:t>
            </a:r>
            <a:endParaRPr/>
          </a:p>
          <a:p>
            <a:pPr indent="0" lvl="0" marL="0" rtl="0" algn="l">
              <a:spcBef>
                <a:spcPts val="0"/>
              </a:spcBef>
              <a:spcAft>
                <a:spcPts val="0"/>
              </a:spcAft>
              <a:buNone/>
            </a:pPr>
            <a:r>
              <a:rPr lang="en"/>
              <a:t>app can run </a:t>
            </a:r>
            <a:r>
              <a:rPr lang="en"/>
              <a:t>asynchronously</a:t>
            </a:r>
            <a:endParaRPr/>
          </a:p>
        </p:txBody>
      </p:sp>
      <p:sp>
        <p:nvSpPr>
          <p:cNvPr id="981" name="Google Shape;981;p77"/>
          <p:cNvSpPr txBox="1"/>
          <p:nvPr>
            <p:ph idx="15" type="subTitle"/>
          </p:nvPr>
        </p:nvSpPr>
        <p:spPr>
          <a:xfrm flipH="1">
            <a:off x="6849900" y="2709275"/>
            <a:ext cx="1574100" cy="63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Library for our ‘news’ </a:t>
            </a:r>
            <a:r>
              <a:rPr lang="en"/>
              <a:t>layout</a:t>
            </a:r>
            <a:r>
              <a:rPr lang="en"/>
              <a:t> in home page</a:t>
            </a:r>
            <a:endParaRPr/>
          </a:p>
        </p:txBody>
      </p:sp>
      <p:sp>
        <p:nvSpPr>
          <p:cNvPr id="982" name="Google Shape;982;p77"/>
          <p:cNvSpPr txBox="1"/>
          <p:nvPr>
            <p:ph idx="14" type="subTitle"/>
          </p:nvPr>
        </p:nvSpPr>
        <p:spPr>
          <a:xfrm flipH="1">
            <a:off x="5552925" y="2700037"/>
            <a:ext cx="1206000" cy="33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Carousel</a:t>
            </a:r>
            <a:endParaRPr/>
          </a:p>
        </p:txBody>
      </p:sp>
      <p:grpSp>
        <p:nvGrpSpPr>
          <p:cNvPr id="983" name="Google Shape;983;p77"/>
          <p:cNvGrpSpPr/>
          <p:nvPr/>
        </p:nvGrpSpPr>
        <p:grpSpPr>
          <a:xfrm>
            <a:off x="4095622" y="2213485"/>
            <a:ext cx="952859" cy="1527088"/>
            <a:chOff x="3316159" y="1515085"/>
            <a:chExt cx="211892" cy="339594"/>
          </a:xfrm>
        </p:grpSpPr>
        <p:sp>
          <p:nvSpPr>
            <p:cNvPr id="984" name="Google Shape;984;p77"/>
            <p:cNvSpPr/>
            <p:nvPr/>
          </p:nvSpPr>
          <p:spPr>
            <a:xfrm>
              <a:off x="3316159" y="1557514"/>
              <a:ext cx="169049" cy="297165"/>
            </a:xfrm>
            <a:custGeom>
              <a:rect b="b" l="l" r="r" t="t"/>
              <a:pathLst>
                <a:path extrusionOk="0" h="9336" w="5311">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7"/>
            <p:cNvSpPr/>
            <p:nvPr/>
          </p:nvSpPr>
          <p:spPr>
            <a:xfrm>
              <a:off x="3337772" y="1610161"/>
              <a:ext cx="132667" cy="127415"/>
            </a:xfrm>
            <a:custGeom>
              <a:rect b="b" l="l" r="r" t="t"/>
              <a:pathLst>
                <a:path extrusionOk="0" h="4003" w="4168">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7"/>
            <p:cNvSpPr/>
            <p:nvPr/>
          </p:nvSpPr>
          <p:spPr>
            <a:xfrm>
              <a:off x="3343056" y="1749290"/>
              <a:ext cx="41729" cy="41729"/>
            </a:xfrm>
            <a:custGeom>
              <a:rect b="b" l="l" r="r" t="t"/>
              <a:pathLst>
                <a:path extrusionOk="0" h="1311" w="1311">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7"/>
            <p:cNvSpPr/>
            <p:nvPr/>
          </p:nvSpPr>
          <p:spPr>
            <a:xfrm>
              <a:off x="3417347" y="1749290"/>
              <a:ext cx="41729" cy="41729"/>
            </a:xfrm>
            <a:custGeom>
              <a:rect b="b" l="l" r="r" t="t"/>
              <a:pathLst>
                <a:path extrusionOk="0" h="1311" w="1311">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7"/>
            <p:cNvSpPr/>
            <p:nvPr/>
          </p:nvSpPr>
          <p:spPr>
            <a:xfrm>
              <a:off x="3464710" y="1515085"/>
              <a:ext cx="63342" cy="62546"/>
            </a:xfrm>
            <a:custGeom>
              <a:rect b="b" l="l" r="r" t="t"/>
              <a:pathLst>
                <a:path extrusionOk="0" h="1965" w="199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7"/>
            <p:cNvSpPr/>
            <p:nvPr/>
          </p:nvSpPr>
          <p:spPr>
            <a:xfrm>
              <a:off x="3464710" y="1536315"/>
              <a:ext cx="41729" cy="41315"/>
            </a:xfrm>
            <a:custGeom>
              <a:rect b="b" l="l" r="r" t="t"/>
              <a:pathLst>
                <a:path extrusionOk="0" h="1298" w="1311">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7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Video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9"/>
          <p:cNvSpPr txBox="1"/>
          <p:nvPr>
            <p:ph type="title"/>
          </p:nvPr>
        </p:nvSpPr>
        <p:spPr>
          <a:xfrm>
            <a:off x="4427593" y="3102404"/>
            <a:ext cx="3993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Computing</a:t>
            </a:r>
            <a:endParaRPr/>
          </a:p>
        </p:txBody>
      </p:sp>
      <p:sp>
        <p:nvSpPr>
          <p:cNvPr id="1000" name="Google Shape;1000;p79"/>
          <p:cNvSpPr txBox="1"/>
          <p:nvPr>
            <p:ph idx="2" type="title"/>
          </p:nvPr>
        </p:nvSpPr>
        <p:spPr>
          <a:xfrm>
            <a:off x="4430425" y="2103825"/>
            <a:ext cx="39936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1001" name="Google Shape;1001;p79"/>
          <p:cNvGrpSpPr/>
          <p:nvPr/>
        </p:nvGrpSpPr>
        <p:grpSpPr>
          <a:xfrm flipH="1">
            <a:off x="1049620" y="1766986"/>
            <a:ext cx="2798689" cy="3376085"/>
            <a:chOff x="6530856" y="2008041"/>
            <a:chExt cx="2598838" cy="3135003"/>
          </a:xfrm>
        </p:grpSpPr>
        <p:sp>
          <p:nvSpPr>
            <p:cNvPr id="1002" name="Google Shape;1002;p79"/>
            <p:cNvSpPr/>
            <p:nvPr/>
          </p:nvSpPr>
          <p:spPr>
            <a:xfrm>
              <a:off x="8155599" y="2181752"/>
              <a:ext cx="319186" cy="823653"/>
            </a:xfrm>
            <a:custGeom>
              <a:rect b="b" l="l" r="r" t="t"/>
              <a:pathLst>
                <a:path extrusionOk="0" h="25699" w="9959">
                  <a:moveTo>
                    <a:pt x="8304" y="1"/>
                  </a:moveTo>
                  <a:lnTo>
                    <a:pt x="0" y="25164"/>
                  </a:lnTo>
                  <a:lnTo>
                    <a:pt x="1654" y="25699"/>
                  </a:lnTo>
                  <a:lnTo>
                    <a:pt x="9958" y="536"/>
                  </a:lnTo>
                  <a:lnTo>
                    <a:pt x="83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9"/>
            <p:cNvSpPr/>
            <p:nvPr/>
          </p:nvSpPr>
          <p:spPr>
            <a:xfrm>
              <a:off x="8754293" y="2379372"/>
              <a:ext cx="319731" cy="824166"/>
            </a:xfrm>
            <a:custGeom>
              <a:rect b="b" l="l" r="r" t="t"/>
              <a:pathLst>
                <a:path extrusionOk="0" h="25715" w="9976">
                  <a:moveTo>
                    <a:pt x="8321" y="0"/>
                  </a:moveTo>
                  <a:lnTo>
                    <a:pt x="0" y="25163"/>
                  </a:lnTo>
                  <a:lnTo>
                    <a:pt x="1671" y="25715"/>
                  </a:lnTo>
                  <a:lnTo>
                    <a:pt x="9975" y="552"/>
                  </a:lnTo>
                  <a:lnTo>
                    <a:pt x="83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9"/>
            <p:cNvSpPr/>
            <p:nvPr/>
          </p:nvSpPr>
          <p:spPr>
            <a:xfrm>
              <a:off x="7796254" y="3473944"/>
              <a:ext cx="588021" cy="1613525"/>
            </a:xfrm>
            <a:custGeom>
              <a:rect b="b" l="l" r="r" t="t"/>
              <a:pathLst>
                <a:path extrusionOk="0" h="50344" w="18347">
                  <a:moveTo>
                    <a:pt x="16408" y="1"/>
                  </a:moveTo>
                  <a:lnTo>
                    <a:pt x="1" y="49708"/>
                  </a:lnTo>
                  <a:lnTo>
                    <a:pt x="1939" y="50343"/>
                  </a:lnTo>
                  <a:lnTo>
                    <a:pt x="18347" y="635"/>
                  </a:lnTo>
                  <a:lnTo>
                    <a:pt x="164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9"/>
            <p:cNvSpPr/>
            <p:nvPr/>
          </p:nvSpPr>
          <p:spPr>
            <a:xfrm>
              <a:off x="8420652" y="2008041"/>
              <a:ext cx="709042" cy="389023"/>
            </a:xfrm>
            <a:custGeom>
              <a:rect b="b" l="l" r="r" t="t"/>
              <a:pathLst>
                <a:path extrusionOk="0" h="12138" w="22123">
                  <a:moveTo>
                    <a:pt x="2586" y="0"/>
                  </a:moveTo>
                  <a:cubicBezTo>
                    <a:pt x="2121" y="0"/>
                    <a:pt x="1672" y="342"/>
                    <a:pt x="1505" y="859"/>
                  </a:cubicBezTo>
                  <a:lnTo>
                    <a:pt x="1" y="5404"/>
                  </a:lnTo>
                  <a:lnTo>
                    <a:pt x="485" y="5571"/>
                  </a:lnTo>
                  <a:lnTo>
                    <a:pt x="19934" y="11987"/>
                  </a:lnTo>
                  <a:lnTo>
                    <a:pt x="20419" y="12138"/>
                  </a:lnTo>
                  <a:lnTo>
                    <a:pt x="21906" y="7610"/>
                  </a:lnTo>
                  <a:cubicBezTo>
                    <a:pt x="22123" y="6975"/>
                    <a:pt x="21856" y="6323"/>
                    <a:pt x="21321" y="6139"/>
                  </a:cubicBezTo>
                  <a:cubicBezTo>
                    <a:pt x="21231" y="6111"/>
                    <a:pt x="21140" y="6098"/>
                    <a:pt x="21049" y="6098"/>
                  </a:cubicBezTo>
                  <a:cubicBezTo>
                    <a:pt x="20595" y="6098"/>
                    <a:pt x="20148" y="6430"/>
                    <a:pt x="19968" y="6958"/>
                  </a:cubicBezTo>
                  <a:lnTo>
                    <a:pt x="19483" y="8512"/>
                  </a:lnTo>
                  <a:lnTo>
                    <a:pt x="2942" y="3065"/>
                  </a:lnTo>
                  <a:lnTo>
                    <a:pt x="3443" y="1511"/>
                  </a:lnTo>
                  <a:cubicBezTo>
                    <a:pt x="3660" y="876"/>
                    <a:pt x="3393" y="225"/>
                    <a:pt x="2858" y="41"/>
                  </a:cubicBezTo>
                  <a:cubicBezTo>
                    <a:pt x="2768" y="13"/>
                    <a:pt x="2677" y="0"/>
                    <a:pt x="2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9"/>
            <p:cNvSpPr/>
            <p:nvPr/>
          </p:nvSpPr>
          <p:spPr>
            <a:xfrm>
              <a:off x="8149157" y="2975470"/>
              <a:ext cx="222267" cy="552221"/>
            </a:xfrm>
            <a:custGeom>
              <a:rect b="b" l="l" r="r" t="t"/>
              <a:pathLst>
                <a:path extrusionOk="0" h="17230" w="6935">
                  <a:moveTo>
                    <a:pt x="903" y="0"/>
                  </a:moveTo>
                  <a:cubicBezTo>
                    <a:pt x="796" y="0"/>
                    <a:pt x="687" y="26"/>
                    <a:pt x="585" y="81"/>
                  </a:cubicBezTo>
                  <a:cubicBezTo>
                    <a:pt x="184" y="299"/>
                    <a:pt x="1" y="767"/>
                    <a:pt x="151" y="1201"/>
                  </a:cubicBezTo>
                  <a:lnTo>
                    <a:pt x="5397" y="16757"/>
                  </a:lnTo>
                  <a:cubicBezTo>
                    <a:pt x="5482" y="17045"/>
                    <a:pt x="5747" y="17230"/>
                    <a:pt x="6027" y="17230"/>
                  </a:cubicBezTo>
                  <a:cubicBezTo>
                    <a:pt x="6136" y="17230"/>
                    <a:pt x="6247" y="17202"/>
                    <a:pt x="6350" y="17141"/>
                  </a:cubicBezTo>
                  <a:cubicBezTo>
                    <a:pt x="6751" y="16924"/>
                    <a:pt x="6935" y="16456"/>
                    <a:pt x="6784" y="16021"/>
                  </a:cubicBezTo>
                  <a:lnTo>
                    <a:pt x="1538" y="482"/>
                  </a:lnTo>
                  <a:cubicBezTo>
                    <a:pt x="1453" y="180"/>
                    <a:pt x="1184"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9"/>
            <p:cNvSpPr/>
            <p:nvPr/>
          </p:nvSpPr>
          <p:spPr>
            <a:xfrm>
              <a:off x="8323733" y="3175719"/>
              <a:ext cx="485750" cy="353896"/>
            </a:xfrm>
            <a:custGeom>
              <a:rect b="b" l="l" r="r" t="t"/>
              <a:pathLst>
                <a:path extrusionOk="0" h="11042" w="15156">
                  <a:moveTo>
                    <a:pt x="14381" y="0"/>
                  </a:moveTo>
                  <a:cubicBezTo>
                    <a:pt x="14245" y="0"/>
                    <a:pt x="14105" y="43"/>
                    <a:pt x="13986" y="133"/>
                  </a:cubicBezTo>
                  <a:lnTo>
                    <a:pt x="502" y="9506"/>
                  </a:lnTo>
                  <a:cubicBezTo>
                    <a:pt x="134" y="9757"/>
                    <a:pt x="1" y="10241"/>
                    <a:pt x="184" y="10659"/>
                  </a:cubicBezTo>
                  <a:cubicBezTo>
                    <a:pt x="292" y="10905"/>
                    <a:pt x="529" y="11042"/>
                    <a:pt x="774" y="11042"/>
                  </a:cubicBezTo>
                  <a:cubicBezTo>
                    <a:pt x="911" y="11042"/>
                    <a:pt x="1050" y="10999"/>
                    <a:pt x="1170" y="10910"/>
                  </a:cubicBezTo>
                  <a:lnTo>
                    <a:pt x="14654" y="1553"/>
                  </a:lnTo>
                  <a:cubicBezTo>
                    <a:pt x="15022" y="1285"/>
                    <a:pt x="15155" y="801"/>
                    <a:pt x="14971" y="383"/>
                  </a:cubicBezTo>
                  <a:cubicBezTo>
                    <a:pt x="14864" y="137"/>
                    <a:pt x="14626" y="0"/>
                    <a:pt x="143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9"/>
            <p:cNvSpPr/>
            <p:nvPr/>
          </p:nvSpPr>
          <p:spPr>
            <a:xfrm>
              <a:off x="8144606" y="2977297"/>
              <a:ext cx="656288" cy="254797"/>
            </a:xfrm>
            <a:custGeom>
              <a:rect b="b" l="l" r="r" t="t"/>
              <a:pathLst>
                <a:path extrusionOk="0" h="7950" w="20477">
                  <a:moveTo>
                    <a:pt x="1470" y="1"/>
                  </a:moveTo>
                  <a:cubicBezTo>
                    <a:pt x="422" y="1"/>
                    <a:pt x="1" y="1671"/>
                    <a:pt x="1212" y="2029"/>
                  </a:cubicBezTo>
                  <a:lnTo>
                    <a:pt x="18973" y="7894"/>
                  </a:lnTo>
                  <a:cubicBezTo>
                    <a:pt x="19086" y="7932"/>
                    <a:pt x="19201" y="7950"/>
                    <a:pt x="19314" y="7950"/>
                  </a:cubicBezTo>
                  <a:cubicBezTo>
                    <a:pt x="19749" y="7950"/>
                    <a:pt x="20151" y="7681"/>
                    <a:pt x="20310" y="7243"/>
                  </a:cubicBezTo>
                  <a:cubicBezTo>
                    <a:pt x="20477" y="6708"/>
                    <a:pt x="20159" y="6123"/>
                    <a:pt x="19608" y="5939"/>
                  </a:cubicBezTo>
                  <a:lnTo>
                    <a:pt x="1864" y="75"/>
                  </a:lnTo>
                  <a:cubicBezTo>
                    <a:pt x="1725" y="24"/>
                    <a:pt x="1593" y="1"/>
                    <a:pt x="1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9"/>
            <p:cNvSpPr/>
            <p:nvPr/>
          </p:nvSpPr>
          <p:spPr>
            <a:xfrm>
              <a:off x="7762537" y="5010966"/>
              <a:ext cx="130155" cy="132078"/>
            </a:xfrm>
            <a:custGeom>
              <a:rect b="b" l="l" r="r" t="t"/>
              <a:pathLst>
                <a:path extrusionOk="0" h="4121" w="4061">
                  <a:moveTo>
                    <a:pt x="1287" y="1"/>
                  </a:moveTo>
                  <a:cubicBezTo>
                    <a:pt x="1126" y="1"/>
                    <a:pt x="966" y="95"/>
                    <a:pt x="902" y="248"/>
                  </a:cubicBezTo>
                  <a:lnTo>
                    <a:pt x="50" y="2854"/>
                  </a:lnTo>
                  <a:cubicBezTo>
                    <a:pt x="0" y="3071"/>
                    <a:pt x="134" y="3289"/>
                    <a:pt x="351" y="3339"/>
                  </a:cubicBezTo>
                  <a:lnTo>
                    <a:pt x="2607" y="4091"/>
                  </a:lnTo>
                  <a:cubicBezTo>
                    <a:pt x="2659" y="4111"/>
                    <a:pt x="2712" y="4120"/>
                    <a:pt x="2764" y="4120"/>
                  </a:cubicBezTo>
                  <a:cubicBezTo>
                    <a:pt x="2928" y="4120"/>
                    <a:pt x="3078" y="4026"/>
                    <a:pt x="3141" y="3873"/>
                  </a:cubicBezTo>
                  <a:lnTo>
                    <a:pt x="3993" y="1284"/>
                  </a:lnTo>
                  <a:cubicBezTo>
                    <a:pt x="4060" y="1066"/>
                    <a:pt x="3927" y="832"/>
                    <a:pt x="3709" y="782"/>
                  </a:cubicBezTo>
                  <a:lnTo>
                    <a:pt x="1437" y="30"/>
                  </a:lnTo>
                  <a:cubicBezTo>
                    <a:pt x="1389" y="10"/>
                    <a:pt x="1338" y="1"/>
                    <a:pt x="1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9"/>
            <p:cNvSpPr/>
            <p:nvPr/>
          </p:nvSpPr>
          <p:spPr>
            <a:xfrm>
              <a:off x="7480850" y="2425941"/>
              <a:ext cx="520556" cy="735836"/>
            </a:xfrm>
            <a:custGeom>
              <a:rect b="b" l="l" r="r" t="t"/>
              <a:pathLst>
                <a:path extrusionOk="0" h="22959" w="16242">
                  <a:moveTo>
                    <a:pt x="14787" y="1"/>
                  </a:moveTo>
                  <a:lnTo>
                    <a:pt x="0" y="21989"/>
                  </a:lnTo>
                  <a:lnTo>
                    <a:pt x="1454" y="22958"/>
                  </a:lnTo>
                  <a:lnTo>
                    <a:pt x="16241" y="970"/>
                  </a:lnTo>
                  <a:lnTo>
                    <a:pt x="147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9"/>
            <p:cNvSpPr/>
            <p:nvPr/>
          </p:nvSpPr>
          <p:spPr>
            <a:xfrm>
              <a:off x="8004579" y="2777786"/>
              <a:ext cx="520011" cy="736349"/>
            </a:xfrm>
            <a:custGeom>
              <a:rect b="b" l="l" r="r" t="t"/>
              <a:pathLst>
                <a:path extrusionOk="0" h="22975" w="16225">
                  <a:moveTo>
                    <a:pt x="14787" y="0"/>
                  </a:moveTo>
                  <a:lnTo>
                    <a:pt x="0" y="21989"/>
                  </a:lnTo>
                  <a:lnTo>
                    <a:pt x="1454" y="22975"/>
                  </a:lnTo>
                  <a:lnTo>
                    <a:pt x="16224" y="970"/>
                  </a:lnTo>
                  <a:lnTo>
                    <a:pt x="147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9"/>
            <p:cNvSpPr/>
            <p:nvPr/>
          </p:nvSpPr>
          <p:spPr>
            <a:xfrm>
              <a:off x="6574764" y="3643713"/>
              <a:ext cx="990185" cy="1428757"/>
            </a:xfrm>
            <a:custGeom>
              <a:rect b="b" l="l" r="r" t="t"/>
              <a:pathLst>
                <a:path extrusionOk="0" h="44579" w="30895">
                  <a:moveTo>
                    <a:pt x="29207" y="0"/>
                  </a:moveTo>
                  <a:lnTo>
                    <a:pt x="0" y="43442"/>
                  </a:lnTo>
                  <a:lnTo>
                    <a:pt x="1705" y="44578"/>
                  </a:lnTo>
                  <a:lnTo>
                    <a:pt x="30895" y="1136"/>
                  </a:lnTo>
                  <a:lnTo>
                    <a:pt x="292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9"/>
            <p:cNvSpPr/>
            <p:nvPr/>
          </p:nvSpPr>
          <p:spPr>
            <a:xfrm>
              <a:off x="7953684" y="2279601"/>
              <a:ext cx="669428" cy="529819"/>
            </a:xfrm>
            <a:custGeom>
              <a:rect b="b" l="l" r="r" t="t"/>
              <a:pathLst>
                <a:path extrusionOk="0" h="16531" w="20887">
                  <a:moveTo>
                    <a:pt x="3678" y="1"/>
                  </a:moveTo>
                  <a:cubicBezTo>
                    <a:pt x="3308" y="1"/>
                    <a:pt x="2920" y="205"/>
                    <a:pt x="2674" y="574"/>
                  </a:cubicBezTo>
                  <a:lnTo>
                    <a:pt x="1" y="4550"/>
                  </a:lnTo>
                  <a:lnTo>
                    <a:pt x="435" y="4834"/>
                  </a:lnTo>
                  <a:lnTo>
                    <a:pt x="17428" y="16246"/>
                  </a:lnTo>
                  <a:lnTo>
                    <a:pt x="17846" y="16530"/>
                  </a:lnTo>
                  <a:lnTo>
                    <a:pt x="20519" y="12570"/>
                  </a:lnTo>
                  <a:cubicBezTo>
                    <a:pt x="20887" y="12019"/>
                    <a:pt x="20803" y="11317"/>
                    <a:pt x="20335" y="11000"/>
                  </a:cubicBezTo>
                  <a:cubicBezTo>
                    <a:pt x="20180" y="10895"/>
                    <a:pt x="20001" y="10844"/>
                    <a:pt x="19818" y="10844"/>
                  </a:cubicBezTo>
                  <a:cubicBezTo>
                    <a:pt x="19448" y="10844"/>
                    <a:pt x="19061" y="11049"/>
                    <a:pt x="18815" y="11417"/>
                  </a:cubicBezTo>
                  <a:lnTo>
                    <a:pt x="17913" y="12788"/>
                  </a:lnTo>
                  <a:lnTo>
                    <a:pt x="3460" y="3080"/>
                  </a:lnTo>
                  <a:lnTo>
                    <a:pt x="4379" y="1727"/>
                  </a:lnTo>
                  <a:cubicBezTo>
                    <a:pt x="4746" y="1175"/>
                    <a:pt x="4663" y="473"/>
                    <a:pt x="4195" y="156"/>
                  </a:cubicBezTo>
                  <a:cubicBezTo>
                    <a:pt x="4040" y="51"/>
                    <a:pt x="3861" y="1"/>
                    <a:pt x="36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9"/>
            <p:cNvSpPr/>
            <p:nvPr/>
          </p:nvSpPr>
          <p:spPr>
            <a:xfrm>
              <a:off x="7471748" y="3123669"/>
              <a:ext cx="78202" cy="577958"/>
            </a:xfrm>
            <a:custGeom>
              <a:rect b="b" l="l" r="r" t="t"/>
              <a:pathLst>
                <a:path extrusionOk="0" h="18033" w="2440">
                  <a:moveTo>
                    <a:pt x="892" y="0"/>
                  </a:moveTo>
                  <a:cubicBezTo>
                    <a:pt x="840" y="0"/>
                    <a:pt x="788" y="6"/>
                    <a:pt x="735" y="19"/>
                  </a:cubicBezTo>
                  <a:cubicBezTo>
                    <a:pt x="301" y="136"/>
                    <a:pt x="0" y="537"/>
                    <a:pt x="17" y="988"/>
                  </a:cubicBezTo>
                  <a:lnTo>
                    <a:pt x="886" y="17379"/>
                  </a:lnTo>
                  <a:cubicBezTo>
                    <a:pt x="886" y="17744"/>
                    <a:pt x="1192" y="18033"/>
                    <a:pt x="1548" y="18033"/>
                  </a:cubicBezTo>
                  <a:cubicBezTo>
                    <a:pt x="1600" y="18033"/>
                    <a:pt x="1652" y="18027"/>
                    <a:pt x="1705" y="18014"/>
                  </a:cubicBezTo>
                  <a:cubicBezTo>
                    <a:pt x="2139" y="17897"/>
                    <a:pt x="2440" y="17496"/>
                    <a:pt x="2423" y="17045"/>
                  </a:cubicBezTo>
                  <a:lnTo>
                    <a:pt x="1554" y="654"/>
                  </a:lnTo>
                  <a:cubicBezTo>
                    <a:pt x="1554" y="289"/>
                    <a:pt x="1248"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9"/>
            <p:cNvSpPr/>
            <p:nvPr/>
          </p:nvSpPr>
          <p:spPr>
            <a:xfrm>
              <a:off x="7503862" y="3480033"/>
              <a:ext cx="549465" cy="225087"/>
            </a:xfrm>
            <a:custGeom>
              <a:rect b="b" l="l" r="r" t="t"/>
              <a:pathLst>
                <a:path extrusionOk="0" h="7023" w="17144">
                  <a:moveTo>
                    <a:pt x="16425" y="0"/>
                  </a:moveTo>
                  <a:cubicBezTo>
                    <a:pt x="16347" y="0"/>
                    <a:pt x="16268" y="15"/>
                    <a:pt x="16191" y="44"/>
                  </a:cubicBezTo>
                  <a:lnTo>
                    <a:pt x="686" y="5441"/>
                  </a:lnTo>
                  <a:cubicBezTo>
                    <a:pt x="251" y="5592"/>
                    <a:pt x="1" y="6026"/>
                    <a:pt x="68" y="6461"/>
                  </a:cubicBezTo>
                  <a:cubicBezTo>
                    <a:pt x="121" y="6795"/>
                    <a:pt x="410" y="7022"/>
                    <a:pt x="721" y="7022"/>
                  </a:cubicBezTo>
                  <a:cubicBezTo>
                    <a:pt x="798" y="7022"/>
                    <a:pt x="877" y="7008"/>
                    <a:pt x="953" y="6979"/>
                  </a:cubicBezTo>
                  <a:lnTo>
                    <a:pt x="16459" y="1598"/>
                  </a:lnTo>
                  <a:cubicBezTo>
                    <a:pt x="16893" y="1431"/>
                    <a:pt x="17144" y="997"/>
                    <a:pt x="17077" y="562"/>
                  </a:cubicBezTo>
                  <a:cubicBezTo>
                    <a:pt x="17037" y="228"/>
                    <a:pt x="16739" y="0"/>
                    <a:pt x="16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9"/>
            <p:cNvSpPr/>
            <p:nvPr/>
          </p:nvSpPr>
          <p:spPr>
            <a:xfrm>
              <a:off x="7462101" y="3129278"/>
              <a:ext cx="585329" cy="401683"/>
            </a:xfrm>
            <a:custGeom>
              <a:rect b="b" l="l" r="r" t="t"/>
              <a:pathLst>
                <a:path extrusionOk="0" h="12533" w="18263">
                  <a:moveTo>
                    <a:pt x="1508" y="0"/>
                  </a:moveTo>
                  <a:cubicBezTo>
                    <a:pt x="619" y="0"/>
                    <a:pt x="1" y="1300"/>
                    <a:pt x="986" y="1916"/>
                  </a:cubicBezTo>
                  <a:lnTo>
                    <a:pt x="16492" y="12342"/>
                  </a:lnTo>
                  <a:cubicBezTo>
                    <a:pt x="16679" y="12471"/>
                    <a:pt x="16892" y="12533"/>
                    <a:pt x="17100" y="12533"/>
                  </a:cubicBezTo>
                  <a:cubicBezTo>
                    <a:pt x="17431" y="12533"/>
                    <a:pt x="17751" y="12378"/>
                    <a:pt x="17946" y="12091"/>
                  </a:cubicBezTo>
                  <a:cubicBezTo>
                    <a:pt x="18263" y="11607"/>
                    <a:pt x="18129" y="10955"/>
                    <a:pt x="17645" y="10638"/>
                  </a:cubicBezTo>
                  <a:lnTo>
                    <a:pt x="2122" y="211"/>
                  </a:lnTo>
                  <a:cubicBezTo>
                    <a:pt x="1914" y="63"/>
                    <a:pt x="1704" y="0"/>
                    <a:pt x="15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9"/>
            <p:cNvSpPr/>
            <p:nvPr/>
          </p:nvSpPr>
          <p:spPr>
            <a:xfrm>
              <a:off x="6530856" y="4983563"/>
              <a:ext cx="142462" cy="140988"/>
            </a:xfrm>
            <a:custGeom>
              <a:rect b="b" l="l" r="r" t="t"/>
              <a:pathLst>
                <a:path extrusionOk="0" h="4399" w="4445">
                  <a:moveTo>
                    <a:pt x="1954" y="1"/>
                  </a:moveTo>
                  <a:cubicBezTo>
                    <a:pt x="1833" y="1"/>
                    <a:pt x="1716" y="53"/>
                    <a:pt x="1638" y="150"/>
                  </a:cubicBezTo>
                  <a:lnTo>
                    <a:pt x="101" y="2423"/>
                  </a:lnTo>
                  <a:cubicBezTo>
                    <a:pt x="0" y="2623"/>
                    <a:pt x="67" y="2874"/>
                    <a:pt x="251" y="2974"/>
                  </a:cubicBezTo>
                  <a:lnTo>
                    <a:pt x="2239" y="4311"/>
                  </a:lnTo>
                  <a:cubicBezTo>
                    <a:pt x="2319" y="4369"/>
                    <a:pt x="2411" y="4398"/>
                    <a:pt x="2501" y="4398"/>
                  </a:cubicBezTo>
                  <a:cubicBezTo>
                    <a:pt x="2619" y="4398"/>
                    <a:pt x="2732" y="4348"/>
                    <a:pt x="2807" y="4244"/>
                  </a:cubicBezTo>
                  <a:lnTo>
                    <a:pt x="4345" y="1971"/>
                  </a:lnTo>
                  <a:cubicBezTo>
                    <a:pt x="4445" y="1771"/>
                    <a:pt x="4378" y="1537"/>
                    <a:pt x="4177" y="1420"/>
                  </a:cubicBezTo>
                  <a:lnTo>
                    <a:pt x="2206" y="83"/>
                  </a:lnTo>
                  <a:cubicBezTo>
                    <a:pt x="2129" y="28"/>
                    <a:pt x="2041" y="1"/>
                    <a:pt x="1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79"/>
          <p:cNvGrpSpPr/>
          <p:nvPr/>
        </p:nvGrpSpPr>
        <p:grpSpPr>
          <a:xfrm flipH="1" rot="-9899886">
            <a:off x="7468929" y="-290081"/>
            <a:ext cx="1438691" cy="1903923"/>
            <a:chOff x="780975" y="321469"/>
            <a:chExt cx="1772521" cy="2345704"/>
          </a:xfrm>
        </p:grpSpPr>
        <p:sp>
          <p:nvSpPr>
            <p:cNvPr id="1019" name="Google Shape;1019;p79"/>
            <p:cNvSpPr/>
            <p:nvPr/>
          </p:nvSpPr>
          <p:spPr>
            <a:xfrm>
              <a:off x="780975" y="524825"/>
              <a:ext cx="1772521" cy="2142348"/>
            </a:xfrm>
            <a:custGeom>
              <a:rect b="b" l="l" r="r" t="t"/>
              <a:pathLst>
                <a:path extrusionOk="0" h="180827" w="140816">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9"/>
            <p:cNvSpPr/>
            <p:nvPr/>
          </p:nvSpPr>
          <p:spPr>
            <a:xfrm>
              <a:off x="992163" y="751089"/>
              <a:ext cx="1349996" cy="1781280"/>
            </a:xfrm>
            <a:custGeom>
              <a:rect b="b" l="l" r="r" t="t"/>
              <a:pathLst>
                <a:path extrusionOk="0" h="158020" w="119021">
                  <a:moveTo>
                    <a:pt x="1" y="1"/>
                  </a:moveTo>
                  <a:lnTo>
                    <a:pt x="1" y="158020"/>
                  </a:lnTo>
                  <a:lnTo>
                    <a:pt x="119021" y="158020"/>
                  </a:lnTo>
                  <a:lnTo>
                    <a:pt x="1190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9"/>
            <p:cNvSpPr/>
            <p:nvPr/>
          </p:nvSpPr>
          <p:spPr>
            <a:xfrm>
              <a:off x="1248809" y="321469"/>
              <a:ext cx="836692" cy="264934"/>
            </a:xfrm>
            <a:custGeom>
              <a:rect b="b" l="l" r="r" t="t"/>
              <a:pathLst>
                <a:path extrusionOk="0" h="19694" w="62196">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80"/>
          <p:cNvSpPr txBox="1"/>
          <p:nvPr>
            <p:ph type="title"/>
          </p:nvPr>
        </p:nvSpPr>
        <p:spPr>
          <a:xfrm>
            <a:off x="3268200" y="562650"/>
            <a:ext cx="2912400" cy="73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BackEnd API</a:t>
            </a:r>
            <a:endParaRPr/>
          </a:p>
        </p:txBody>
      </p:sp>
      <p:sp>
        <p:nvSpPr>
          <p:cNvPr id="1027" name="Google Shape;1027;p80"/>
          <p:cNvSpPr txBox="1"/>
          <p:nvPr>
            <p:ph idx="2" type="subTitle"/>
          </p:nvPr>
        </p:nvSpPr>
        <p:spPr>
          <a:xfrm>
            <a:off x="2468750" y="1473725"/>
            <a:ext cx="5652300" cy="35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Create </a:t>
            </a:r>
            <a:r>
              <a:rPr lang="en" sz="2200"/>
              <a:t>REST API using Flasks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Connected with Tensorflow Model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Connected With Cloud SQL (MySQL)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Deployed on Google Compute Engine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8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Cloud SQL</a:t>
            </a:r>
            <a:endParaRPr/>
          </a:p>
        </p:txBody>
      </p:sp>
      <p:sp>
        <p:nvSpPr>
          <p:cNvPr id="1033" name="Google Shape;1033;p81"/>
          <p:cNvSpPr txBox="1"/>
          <p:nvPr>
            <p:ph idx="4294967295" type="subTitle"/>
          </p:nvPr>
        </p:nvSpPr>
        <p:spPr>
          <a:xfrm>
            <a:off x="720000" y="1321325"/>
            <a:ext cx="77040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MySQL 5.7</a:t>
            </a:r>
            <a:endParaRPr sz="2300"/>
          </a:p>
          <a:p>
            <a:pPr indent="0" lvl="0" marL="0" rtl="0" algn="l">
              <a:spcBef>
                <a:spcPts val="1600"/>
              </a:spcBef>
              <a:spcAft>
                <a:spcPts val="0"/>
              </a:spcAft>
              <a:buNone/>
            </a:pPr>
            <a:r>
              <a:rPr lang="en" sz="2300"/>
              <a:t>Location asia-southeast2 (Jakarta)</a:t>
            </a:r>
            <a:endParaRPr sz="2300"/>
          </a:p>
          <a:p>
            <a:pPr indent="0" lvl="0" marL="0" rtl="0" algn="l">
              <a:spcBef>
                <a:spcPts val="1600"/>
              </a:spcBef>
              <a:spcAft>
                <a:spcPts val="0"/>
              </a:spcAft>
              <a:buNone/>
            </a:pPr>
            <a:r>
              <a:rPr lang="en" sz="2300"/>
              <a:t>PHP My Admin</a:t>
            </a:r>
            <a:endParaRPr sz="2300"/>
          </a:p>
          <a:p>
            <a:pPr indent="0" lvl="0" marL="0" rtl="0" algn="l">
              <a:spcBef>
                <a:spcPts val="1600"/>
              </a:spcBef>
              <a:spcAft>
                <a:spcPts val="0"/>
              </a:spcAft>
              <a:buNone/>
            </a:pPr>
            <a:r>
              <a:rPr lang="en" sz="2300"/>
              <a:t>Add user db_user</a:t>
            </a:r>
            <a:endParaRPr sz="2300"/>
          </a:p>
          <a:p>
            <a:pPr indent="0" lvl="0" marL="0" rtl="0" algn="l">
              <a:spcBef>
                <a:spcPts val="1600"/>
              </a:spcBef>
              <a:spcAft>
                <a:spcPts val="1600"/>
              </a:spcAft>
              <a:buNone/>
            </a:pPr>
            <a:r>
              <a:rPr lang="en" sz="2300"/>
              <a:t>Database skin_cancer_app</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8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VM Instance</a:t>
            </a:r>
            <a:endParaRPr/>
          </a:p>
        </p:txBody>
      </p:sp>
      <p:sp>
        <p:nvSpPr>
          <p:cNvPr id="1039" name="Google Shape;1039;p82"/>
          <p:cNvSpPr txBox="1"/>
          <p:nvPr>
            <p:ph idx="4294967295" type="subTitle"/>
          </p:nvPr>
        </p:nvSpPr>
        <p:spPr>
          <a:xfrm>
            <a:off x="720000" y="1321325"/>
            <a:ext cx="7704000" cy="345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Flask REST API + ML Model are deployed into a Google Cloud Compute Engine</a:t>
            </a:r>
            <a:endParaRPr/>
          </a:p>
          <a:p>
            <a:pPr indent="0" lvl="0" marL="0" rtl="0" algn="l">
              <a:lnSpc>
                <a:spcPct val="100000"/>
              </a:lnSpc>
              <a:spcBef>
                <a:spcPts val="1600"/>
              </a:spcBef>
              <a:spcAft>
                <a:spcPts val="0"/>
              </a:spcAft>
              <a:buNone/>
            </a:pPr>
            <a:r>
              <a:rPr lang="en"/>
              <a:t>Specifications : </a:t>
            </a:r>
            <a:endParaRPr/>
          </a:p>
          <a:p>
            <a:pPr indent="-342900" lvl="0" marL="457200" rtl="0" algn="l">
              <a:lnSpc>
                <a:spcPct val="100000"/>
              </a:lnSpc>
              <a:spcBef>
                <a:spcPts val="1600"/>
              </a:spcBef>
              <a:spcAft>
                <a:spcPts val="0"/>
              </a:spcAft>
              <a:buSzPts val="1800"/>
              <a:buChar char="-"/>
            </a:pPr>
            <a:r>
              <a:rPr lang="en"/>
              <a:t>E2-medium (2 vCPUs, 4 GB memory)</a:t>
            </a:r>
            <a:endParaRPr/>
          </a:p>
          <a:p>
            <a:pPr indent="-342900" lvl="0" marL="457200" rtl="0" algn="l">
              <a:lnSpc>
                <a:spcPct val="100000"/>
              </a:lnSpc>
              <a:spcBef>
                <a:spcPts val="0"/>
              </a:spcBef>
              <a:spcAft>
                <a:spcPts val="0"/>
              </a:spcAft>
              <a:buSzPts val="1800"/>
              <a:buChar char="-"/>
            </a:pPr>
            <a:r>
              <a:rPr lang="en"/>
              <a:t>Location asia-southeast2 (Jakarta)</a:t>
            </a:r>
            <a:endParaRPr/>
          </a:p>
          <a:p>
            <a:pPr indent="-342900" lvl="0" marL="457200" rtl="0" algn="l">
              <a:lnSpc>
                <a:spcPct val="100000"/>
              </a:lnSpc>
              <a:spcBef>
                <a:spcPts val="0"/>
              </a:spcBef>
              <a:spcAft>
                <a:spcPts val="0"/>
              </a:spcAft>
              <a:buSzPts val="1800"/>
              <a:buChar char="-"/>
            </a:pPr>
            <a:r>
              <a:rPr lang="en"/>
              <a:t>Create Firewall Rules to allow android app to access the API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8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Entity Re</a:t>
            </a:r>
            <a:r>
              <a:rPr lang="en"/>
              <a:t>lationship Diagram</a:t>
            </a:r>
            <a:endParaRPr/>
          </a:p>
        </p:txBody>
      </p:sp>
      <p:pic>
        <p:nvPicPr>
          <p:cNvPr id="1045" name="Google Shape;1045;p83"/>
          <p:cNvPicPr preferRelativeResize="0"/>
          <p:nvPr/>
        </p:nvPicPr>
        <p:blipFill>
          <a:blip r:embed="rId3">
            <a:alphaModFix/>
          </a:blip>
          <a:stretch>
            <a:fillRect/>
          </a:stretch>
        </p:blipFill>
        <p:spPr>
          <a:xfrm>
            <a:off x="1109750" y="1228300"/>
            <a:ext cx="6924499" cy="343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43" name="Google Shape;643;p66"/>
          <p:cNvSpPr txBox="1"/>
          <p:nvPr>
            <p:ph idx="2" type="title"/>
          </p:nvPr>
        </p:nvSpPr>
        <p:spPr>
          <a:xfrm>
            <a:off x="720150" y="1470375"/>
            <a:ext cx="16809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44" name="Google Shape;644;p66"/>
          <p:cNvSpPr txBox="1"/>
          <p:nvPr>
            <p:ph idx="1" type="subTitle"/>
          </p:nvPr>
        </p:nvSpPr>
        <p:spPr>
          <a:xfrm>
            <a:off x="720000" y="1965275"/>
            <a:ext cx="16809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645" name="Google Shape;645;p66"/>
          <p:cNvSpPr txBox="1"/>
          <p:nvPr>
            <p:ph idx="4" type="title"/>
          </p:nvPr>
        </p:nvSpPr>
        <p:spPr>
          <a:xfrm>
            <a:off x="4294388" y="1470375"/>
            <a:ext cx="16809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46" name="Google Shape;646;p66"/>
          <p:cNvSpPr txBox="1"/>
          <p:nvPr>
            <p:ph idx="5" type="subTitle"/>
          </p:nvPr>
        </p:nvSpPr>
        <p:spPr>
          <a:xfrm>
            <a:off x="4294238" y="1965275"/>
            <a:ext cx="16809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647" name="Google Shape;647;p66"/>
          <p:cNvSpPr txBox="1"/>
          <p:nvPr>
            <p:ph idx="7" type="title"/>
          </p:nvPr>
        </p:nvSpPr>
        <p:spPr>
          <a:xfrm>
            <a:off x="2507188" y="1470375"/>
            <a:ext cx="16809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48" name="Google Shape;648;p66"/>
          <p:cNvSpPr txBox="1"/>
          <p:nvPr>
            <p:ph idx="8" type="subTitle"/>
          </p:nvPr>
        </p:nvSpPr>
        <p:spPr>
          <a:xfrm>
            <a:off x="2507038" y="1965275"/>
            <a:ext cx="16809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Datasets</a:t>
            </a:r>
            <a:endParaRPr/>
          </a:p>
        </p:txBody>
      </p:sp>
      <p:sp>
        <p:nvSpPr>
          <p:cNvPr id="649" name="Google Shape;649;p66"/>
          <p:cNvSpPr txBox="1"/>
          <p:nvPr>
            <p:ph idx="13" type="title"/>
          </p:nvPr>
        </p:nvSpPr>
        <p:spPr>
          <a:xfrm>
            <a:off x="720150" y="2557288"/>
            <a:ext cx="16809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50" name="Google Shape;650;p66"/>
          <p:cNvSpPr txBox="1"/>
          <p:nvPr>
            <p:ph idx="14" type="subTitle"/>
          </p:nvPr>
        </p:nvSpPr>
        <p:spPr>
          <a:xfrm>
            <a:off x="720000" y="3052188"/>
            <a:ext cx="16809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a:t>
            </a:r>
            <a:endParaRPr/>
          </a:p>
        </p:txBody>
      </p:sp>
      <p:sp>
        <p:nvSpPr>
          <p:cNvPr id="651" name="Google Shape;651;p66"/>
          <p:cNvSpPr txBox="1"/>
          <p:nvPr>
            <p:ph idx="16" type="title"/>
          </p:nvPr>
        </p:nvSpPr>
        <p:spPr>
          <a:xfrm>
            <a:off x="2507188" y="2557288"/>
            <a:ext cx="16809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52" name="Google Shape;652;p66"/>
          <p:cNvSpPr txBox="1"/>
          <p:nvPr>
            <p:ph idx="17" type="subTitle"/>
          </p:nvPr>
        </p:nvSpPr>
        <p:spPr>
          <a:xfrm>
            <a:off x="2507038" y="3052188"/>
            <a:ext cx="16809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 Computing</a:t>
            </a:r>
            <a:endParaRPr/>
          </a:p>
        </p:txBody>
      </p:sp>
      <p:grpSp>
        <p:nvGrpSpPr>
          <p:cNvPr id="653" name="Google Shape;653;p66"/>
          <p:cNvGrpSpPr/>
          <p:nvPr/>
        </p:nvGrpSpPr>
        <p:grpSpPr>
          <a:xfrm>
            <a:off x="5041079" y="1202267"/>
            <a:ext cx="3775251" cy="3830131"/>
            <a:chOff x="4736279" y="1049867"/>
            <a:chExt cx="3775251" cy="3830131"/>
          </a:xfrm>
        </p:grpSpPr>
        <p:sp>
          <p:nvSpPr>
            <p:cNvPr id="654" name="Google Shape;654;p66"/>
            <p:cNvSpPr/>
            <p:nvPr/>
          </p:nvSpPr>
          <p:spPr>
            <a:xfrm>
              <a:off x="8103196" y="1093318"/>
              <a:ext cx="408334" cy="1392711"/>
            </a:xfrm>
            <a:custGeom>
              <a:rect b="b" l="l" r="r" t="t"/>
              <a:pathLst>
                <a:path extrusionOk="0" h="71284" w="2090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a:off x="7482236" y="2468895"/>
              <a:ext cx="856504" cy="880028"/>
            </a:xfrm>
            <a:custGeom>
              <a:rect b="b" l="l" r="r" t="t"/>
              <a:pathLst>
                <a:path extrusionOk="0" h="45043" w="43839">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a:off x="8076059" y="1049867"/>
              <a:ext cx="157296" cy="175017"/>
            </a:xfrm>
            <a:custGeom>
              <a:rect b="b" l="l" r="r" t="t"/>
              <a:pathLst>
                <a:path extrusionOk="0" h="8958" w="8051">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a:off x="6515559" y="1094061"/>
              <a:ext cx="393759" cy="1391969"/>
            </a:xfrm>
            <a:custGeom>
              <a:rect b="b" l="l" r="r" t="t"/>
              <a:pathLst>
                <a:path extrusionOk="0" h="71246" w="20154">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a:off x="6687822" y="2468895"/>
              <a:ext cx="857559" cy="880028"/>
            </a:xfrm>
            <a:custGeom>
              <a:rect b="b" l="l" r="r" t="t"/>
              <a:pathLst>
                <a:path extrusionOk="0" h="45043" w="43893">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a:off x="6793734" y="1049867"/>
              <a:ext cx="156769" cy="175017"/>
            </a:xfrm>
            <a:custGeom>
              <a:rect b="b" l="l" r="r" t="t"/>
              <a:pathLst>
                <a:path extrusionOk="0" h="8958" w="8024">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a:off x="4875894" y="3095873"/>
              <a:ext cx="2652372" cy="1784125"/>
            </a:xfrm>
            <a:custGeom>
              <a:rect b="b" l="l" r="r" t="t"/>
              <a:pathLst>
                <a:path extrusionOk="0" h="91318" w="135758">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p:nvPr/>
          </p:nvSpPr>
          <p:spPr>
            <a:xfrm>
              <a:off x="7277346" y="3096400"/>
              <a:ext cx="414078" cy="414078"/>
            </a:xfrm>
            <a:custGeom>
              <a:rect b="b" l="l" r="r" t="t"/>
              <a:pathLst>
                <a:path extrusionOk="0" h="21194" w="21194">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6"/>
            <p:cNvSpPr/>
            <p:nvPr/>
          </p:nvSpPr>
          <p:spPr>
            <a:xfrm>
              <a:off x="4736279" y="3406675"/>
              <a:ext cx="409252" cy="393837"/>
            </a:xfrm>
            <a:custGeom>
              <a:rect b="b" l="l" r="r" t="t"/>
              <a:pathLst>
                <a:path extrusionOk="0" h="20158" w="20947">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6"/>
            <p:cNvSpPr/>
            <p:nvPr/>
          </p:nvSpPr>
          <p:spPr>
            <a:xfrm>
              <a:off x="4849147" y="3519563"/>
              <a:ext cx="196352" cy="168198"/>
            </a:xfrm>
            <a:custGeom>
              <a:rect b="b" l="l" r="r" t="t"/>
              <a:pathLst>
                <a:path extrusionOk="0" h="8609" w="1005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84"/>
          <p:cNvSpPr txBox="1"/>
          <p:nvPr>
            <p:ph type="title"/>
          </p:nvPr>
        </p:nvSpPr>
        <p:spPr>
          <a:xfrm>
            <a:off x="720000" y="2381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Database Schema</a:t>
            </a:r>
            <a:endParaRPr/>
          </a:p>
        </p:txBody>
      </p:sp>
      <p:pic>
        <p:nvPicPr>
          <p:cNvPr id="1051" name="Google Shape;1051;p84"/>
          <p:cNvPicPr preferRelativeResize="0"/>
          <p:nvPr/>
        </p:nvPicPr>
        <p:blipFill>
          <a:blip r:embed="rId3">
            <a:alphaModFix/>
          </a:blip>
          <a:stretch>
            <a:fillRect/>
          </a:stretch>
        </p:blipFill>
        <p:spPr>
          <a:xfrm>
            <a:off x="1289850" y="710900"/>
            <a:ext cx="6564298" cy="4280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85"/>
          <p:cNvSpPr txBox="1"/>
          <p:nvPr>
            <p:ph type="title"/>
          </p:nvPr>
        </p:nvSpPr>
        <p:spPr>
          <a:xfrm>
            <a:off x="5446800" y="1697025"/>
            <a:ext cx="2534400" cy="12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1057" name="Google Shape;1057;p85"/>
          <p:cNvGrpSpPr/>
          <p:nvPr/>
        </p:nvGrpSpPr>
        <p:grpSpPr>
          <a:xfrm>
            <a:off x="953600" y="1100975"/>
            <a:ext cx="3727650" cy="5216725"/>
            <a:chOff x="1927175" y="238100"/>
            <a:chExt cx="3727650" cy="5216725"/>
          </a:xfrm>
        </p:grpSpPr>
        <p:sp>
          <p:nvSpPr>
            <p:cNvPr id="1058" name="Google Shape;1058;p85"/>
            <p:cNvSpPr/>
            <p:nvPr/>
          </p:nvSpPr>
          <p:spPr>
            <a:xfrm>
              <a:off x="2522500" y="245075"/>
              <a:ext cx="923075" cy="990725"/>
            </a:xfrm>
            <a:custGeom>
              <a:rect b="b" l="l" r="r" t="t"/>
              <a:pathLst>
                <a:path extrusionOk="0" h="39629" w="36923">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5"/>
            <p:cNvSpPr/>
            <p:nvPr/>
          </p:nvSpPr>
          <p:spPr>
            <a:xfrm>
              <a:off x="2643325" y="474200"/>
              <a:ext cx="667625" cy="590975"/>
            </a:xfrm>
            <a:custGeom>
              <a:rect b="b" l="l" r="r" t="t"/>
              <a:pathLst>
                <a:path extrusionOk="0" h="23639" w="26705">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5"/>
            <p:cNvSpPr/>
            <p:nvPr/>
          </p:nvSpPr>
          <p:spPr>
            <a:xfrm>
              <a:off x="1942075" y="1048875"/>
              <a:ext cx="654925" cy="818025"/>
            </a:xfrm>
            <a:custGeom>
              <a:rect b="b" l="l" r="r" t="t"/>
              <a:pathLst>
                <a:path extrusionOk="0" h="32721" w="26197">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5"/>
            <p:cNvSpPr/>
            <p:nvPr/>
          </p:nvSpPr>
          <p:spPr>
            <a:xfrm>
              <a:off x="3276725" y="1051200"/>
              <a:ext cx="361400" cy="865725"/>
            </a:xfrm>
            <a:custGeom>
              <a:rect b="b" l="l" r="r" t="t"/>
              <a:pathLst>
                <a:path extrusionOk="0" h="34629" w="14456">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5"/>
            <p:cNvSpPr/>
            <p:nvPr/>
          </p:nvSpPr>
          <p:spPr>
            <a:xfrm>
              <a:off x="3260175" y="5137550"/>
              <a:ext cx="805000" cy="317275"/>
            </a:xfrm>
            <a:custGeom>
              <a:rect b="b" l="l" r="r" t="t"/>
              <a:pathLst>
                <a:path extrusionOk="0" h="12691" w="3220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5"/>
            <p:cNvSpPr/>
            <p:nvPr/>
          </p:nvSpPr>
          <p:spPr>
            <a:xfrm>
              <a:off x="3282250" y="5284300"/>
              <a:ext cx="782925" cy="170525"/>
            </a:xfrm>
            <a:custGeom>
              <a:rect b="b" l="l" r="r" t="t"/>
              <a:pathLst>
                <a:path extrusionOk="0" h="6821" w="31317">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5"/>
            <p:cNvSpPr/>
            <p:nvPr/>
          </p:nvSpPr>
          <p:spPr>
            <a:xfrm>
              <a:off x="2942925" y="2502450"/>
              <a:ext cx="727750" cy="2829325"/>
            </a:xfrm>
            <a:custGeom>
              <a:rect b="b" l="l" r="r" t="t"/>
              <a:pathLst>
                <a:path extrusionOk="0" h="113173" w="29110">
                  <a:moveTo>
                    <a:pt x="19841" y="0"/>
                  </a:moveTo>
                  <a:lnTo>
                    <a:pt x="0" y="221"/>
                  </a:lnTo>
                  <a:lnTo>
                    <a:pt x="640" y="7592"/>
                  </a:lnTo>
                  <a:lnTo>
                    <a:pt x="9976" y="113173"/>
                  </a:lnTo>
                  <a:lnTo>
                    <a:pt x="29110" y="106508"/>
                  </a:lnTo>
                  <a:lnTo>
                    <a:pt x="20503" y="7592"/>
                  </a:lnTo>
                  <a:lnTo>
                    <a:pt x="198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5"/>
            <p:cNvSpPr/>
            <p:nvPr/>
          </p:nvSpPr>
          <p:spPr>
            <a:xfrm>
              <a:off x="2942925" y="2502450"/>
              <a:ext cx="512575" cy="189825"/>
            </a:xfrm>
            <a:custGeom>
              <a:rect b="b" l="l" r="r" t="t"/>
              <a:pathLst>
                <a:path extrusionOk="0" h="7593" w="20503">
                  <a:moveTo>
                    <a:pt x="19841" y="0"/>
                  </a:moveTo>
                  <a:lnTo>
                    <a:pt x="0" y="221"/>
                  </a:lnTo>
                  <a:lnTo>
                    <a:pt x="640" y="7592"/>
                  </a:lnTo>
                  <a:lnTo>
                    <a:pt x="20503" y="7592"/>
                  </a:lnTo>
                  <a:lnTo>
                    <a:pt x="198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5"/>
            <p:cNvSpPr/>
            <p:nvPr/>
          </p:nvSpPr>
          <p:spPr>
            <a:xfrm>
              <a:off x="2112000" y="5137550"/>
              <a:ext cx="772475" cy="317275"/>
            </a:xfrm>
            <a:custGeom>
              <a:rect b="b" l="l" r="r" t="t"/>
              <a:pathLst>
                <a:path extrusionOk="0" h="12691" w="30899">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5"/>
            <p:cNvSpPr/>
            <p:nvPr/>
          </p:nvSpPr>
          <p:spPr>
            <a:xfrm>
              <a:off x="2112000" y="5284300"/>
              <a:ext cx="766950" cy="170525"/>
            </a:xfrm>
            <a:custGeom>
              <a:rect b="b" l="l" r="r" t="t"/>
              <a:pathLst>
                <a:path extrusionOk="0" h="6821" w="30678">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5"/>
            <p:cNvSpPr/>
            <p:nvPr/>
          </p:nvSpPr>
          <p:spPr>
            <a:xfrm>
              <a:off x="2411050" y="2502450"/>
              <a:ext cx="560025" cy="2829325"/>
            </a:xfrm>
            <a:custGeom>
              <a:rect b="b" l="l" r="r" t="t"/>
              <a:pathLst>
                <a:path extrusionOk="0" h="113173" w="22401">
                  <a:moveTo>
                    <a:pt x="0" y="0"/>
                  </a:moveTo>
                  <a:lnTo>
                    <a:pt x="177" y="7592"/>
                  </a:lnTo>
                  <a:lnTo>
                    <a:pt x="2538" y="106508"/>
                  </a:lnTo>
                  <a:lnTo>
                    <a:pt x="22401" y="113173"/>
                  </a:lnTo>
                  <a:lnTo>
                    <a:pt x="22401" y="113173"/>
                  </a:lnTo>
                  <a:lnTo>
                    <a:pt x="20017" y="7592"/>
                  </a:lnTo>
                  <a:lnTo>
                    <a:pt x="19863" y="22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5"/>
            <p:cNvSpPr/>
            <p:nvPr/>
          </p:nvSpPr>
          <p:spPr>
            <a:xfrm>
              <a:off x="2411050" y="2502450"/>
              <a:ext cx="500450" cy="189825"/>
            </a:xfrm>
            <a:custGeom>
              <a:rect b="b" l="l" r="r" t="t"/>
              <a:pathLst>
                <a:path extrusionOk="0" h="7593" w="20018">
                  <a:moveTo>
                    <a:pt x="0" y="0"/>
                  </a:moveTo>
                  <a:lnTo>
                    <a:pt x="177" y="7592"/>
                  </a:lnTo>
                  <a:lnTo>
                    <a:pt x="20017" y="7592"/>
                  </a:lnTo>
                  <a:lnTo>
                    <a:pt x="19863" y="2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5"/>
            <p:cNvSpPr/>
            <p:nvPr/>
          </p:nvSpPr>
          <p:spPr>
            <a:xfrm>
              <a:off x="2346500" y="974125"/>
              <a:ext cx="1157550" cy="1572475"/>
            </a:xfrm>
            <a:custGeom>
              <a:rect b="b" l="l" r="r" t="t"/>
              <a:pathLst>
                <a:path extrusionOk="0" h="62899" w="46302">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5"/>
            <p:cNvSpPr/>
            <p:nvPr/>
          </p:nvSpPr>
          <p:spPr>
            <a:xfrm>
              <a:off x="3073675" y="2140500"/>
              <a:ext cx="235625" cy="269800"/>
            </a:xfrm>
            <a:custGeom>
              <a:rect b="b" l="l" r="r" t="t"/>
              <a:pathLst>
                <a:path extrusionOk="0" h="10792" w="9425">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5"/>
            <p:cNvSpPr/>
            <p:nvPr/>
          </p:nvSpPr>
          <p:spPr>
            <a:xfrm>
              <a:off x="2529675" y="2140500"/>
              <a:ext cx="235050" cy="269800"/>
            </a:xfrm>
            <a:custGeom>
              <a:rect b="b" l="l" r="r" t="t"/>
              <a:pathLst>
                <a:path extrusionOk="0" h="10792" w="9402">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5"/>
            <p:cNvSpPr/>
            <p:nvPr/>
          </p:nvSpPr>
          <p:spPr>
            <a:xfrm>
              <a:off x="2656575" y="974125"/>
              <a:ext cx="473400" cy="299625"/>
            </a:xfrm>
            <a:custGeom>
              <a:rect b="b" l="l" r="r" t="t"/>
              <a:pathLst>
                <a:path extrusionOk="0" h="11985" w="18936">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5"/>
            <p:cNvSpPr/>
            <p:nvPr/>
          </p:nvSpPr>
          <p:spPr>
            <a:xfrm>
              <a:off x="3183475" y="1337175"/>
              <a:ext cx="128575" cy="113675"/>
            </a:xfrm>
            <a:custGeom>
              <a:rect b="b" l="l" r="r" t="t"/>
              <a:pathLst>
                <a:path extrusionOk="0" h="4547" w="5143">
                  <a:moveTo>
                    <a:pt x="3664" y="0"/>
                  </a:moveTo>
                  <a:lnTo>
                    <a:pt x="1" y="221"/>
                  </a:lnTo>
                  <a:lnTo>
                    <a:pt x="1832" y="4547"/>
                  </a:lnTo>
                  <a:lnTo>
                    <a:pt x="5143" y="2472"/>
                  </a:lnTo>
                  <a:lnTo>
                    <a:pt x="3664"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5"/>
            <p:cNvSpPr/>
            <p:nvPr/>
          </p:nvSpPr>
          <p:spPr>
            <a:xfrm>
              <a:off x="3011900" y="1168000"/>
              <a:ext cx="268150" cy="204900"/>
            </a:xfrm>
            <a:custGeom>
              <a:rect b="b" l="l" r="r" t="t"/>
              <a:pathLst>
                <a:path extrusionOk="0" h="8196" w="10726">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5"/>
            <p:cNvSpPr/>
            <p:nvPr/>
          </p:nvSpPr>
          <p:spPr>
            <a:xfrm>
              <a:off x="3031750" y="1111325"/>
              <a:ext cx="78375" cy="321900"/>
            </a:xfrm>
            <a:custGeom>
              <a:rect b="b" l="l" r="r" t="t"/>
              <a:pathLst>
                <a:path extrusionOk="0" h="12876" w="3135">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5"/>
            <p:cNvSpPr/>
            <p:nvPr/>
          </p:nvSpPr>
          <p:spPr>
            <a:xfrm>
              <a:off x="3029550" y="1183225"/>
              <a:ext cx="217950" cy="174425"/>
            </a:xfrm>
            <a:custGeom>
              <a:rect b="b" l="l" r="r" t="t"/>
              <a:pathLst>
                <a:path extrusionOk="0" h="6977" w="8718">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5"/>
            <p:cNvSpPr/>
            <p:nvPr/>
          </p:nvSpPr>
          <p:spPr>
            <a:xfrm>
              <a:off x="3045550" y="1224625"/>
              <a:ext cx="112025" cy="66775"/>
            </a:xfrm>
            <a:custGeom>
              <a:rect b="b" l="l" r="r" t="t"/>
              <a:pathLst>
                <a:path extrusionOk="0" h="2671" w="4481">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5"/>
            <p:cNvSpPr/>
            <p:nvPr/>
          </p:nvSpPr>
          <p:spPr>
            <a:xfrm>
              <a:off x="3072025" y="1267650"/>
              <a:ext cx="97675" cy="47850"/>
            </a:xfrm>
            <a:custGeom>
              <a:rect b="b" l="l" r="r" t="t"/>
              <a:pathLst>
                <a:path extrusionOk="0" h="1914" w="3907">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5"/>
            <p:cNvSpPr/>
            <p:nvPr/>
          </p:nvSpPr>
          <p:spPr>
            <a:xfrm>
              <a:off x="3117275" y="1312350"/>
              <a:ext cx="64575" cy="36975"/>
            </a:xfrm>
            <a:custGeom>
              <a:rect b="b" l="l" r="r" t="t"/>
              <a:pathLst>
                <a:path extrusionOk="0" h="1479" w="2583">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5"/>
            <p:cNvSpPr/>
            <p:nvPr/>
          </p:nvSpPr>
          <p:spPr>
            <a:xfrm>
              <a:off x="3136025" y="1330550"/>
              <a:ext cx="512050" cy="599400"/>
            </a:xfrm>
            <a:custGeom>
              <a:rect b="b" l="l" r="r" t="t"/>
              <a:pathLst>
                <a:path extrusionOk="0" h="23976" w="20482">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5"/>
            <p:cNvSpPr/>
            <p:nvPr/>
          </p:nvSpPr>
          <p:spPr>
            <a:xfrm>
              <a:off x="2579325" y="1325600"/>
              <a:ext cx="614100" cy="706225"/>
            </a:xfrm>
            <a:custGeom>
              <a:rect b="b" l="l" r="r" t="t"/>
              <a:pathLst>
                <a:path extrusionOk="0" h="28249" w="24564">
                  <a:moveTo>
                    <a:pt x="1" y="0"/>
                  </a:moveTo>
                  <a:lnTo>
                    <a:pt x="950" y="28249"/>
                  </a:lnTo>
                  <a:lnTo>
                    <a:pt x="23924" y="28249"/>
                  </a:lnTo>
                  <a:lnTo>
                    <a:pt x="24564" y="79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5"/>
            <p:cNvSpPr/>
            <p:nvPr/>
          </p:nvSpPr>
          <p:spPr>
            <a:xfrm>
              <a:off x="2433675" y="1429600"/>
              <a:ext cx="185950" cy="253425"/>
            </a:xfrm>
            <a:custGeom>
              <a:rect b="b" l="l" r="r" t="t"/>
              <a:pathLst>
                <a:path extrusionOk="0" h="10137" w="7438">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5"/>
            <p:cNvSpPr/>
            <p:nvPr/>
          </p:nvSpPr>
          <p:spPr>
            <a:xfrm>
              <a:off x="2555050" y="1430475"/>
              <a:ext cx="156175" cy="207575"/>
            </a:xfrm>
            <a:custGeom>
              <a:rect b="b" l="l" r="r" t="t"/>
              <a:pathLst>
                <a:path extrusionOk="0" h="8303" w="6247">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5"/>
            <p:cNvSpPr/>
            <p:nvPr/>
          </p:nvSpPr>
          <p:spPr>
            <a:xfrm>
              <a:off x="2599750" y="1466675"/>
              <a:ext cx="91050" cy="63625"/>
            </a:xfrm>
            <a:custGeom>
              <a:rect b="b" l="l" r="r" t="t"/>
              <a:pathLst>
                <a:path extrusionOk="0" h="2545" w="3642">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5"/>
            <p:cNvSpPr/>
            <p:nvPr/>
          </p:nvSpPr>
          <p:spPr>
            <a:xfrm>
              <a:off x="2578775" y="1554550"/>
              <a:ext cx="103750" cy="69550"/>
            </a:xfrm>
            <a:custGeom>
              <a:rect b="b" l="l" r="r" t="t"/>
              <a:pathLst>
                <a:path extrusionOk="0" h="2782" w="415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5"/>
            <p:cNvSpPr/>
            <p:nvPr/>
          </p:nvSpPr>
          <p:spPr>
            <a:xfrm>
              <a:off x="1927175" y="1550150"/>
              <a:ext cx="599200" cy="366400"/>
            </a:xfrm>
            <a:custGeom>
              <a:rect b="b" l="l" r="r" t="t"/>
              <a:pathLst>
                <a:path extrusionOk="0" h="14656" w="23968">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5"/>
            <p:cNvSpPr/>
            <p:nvPr/>
          </p:nvSpPr>
          <p:spPr>
            <a:xfrm>
              <a:off x="2610225" y="499425"/>
              <a:ext cx="164450" cy="164500"/>
            </a:xfrm>
            <a:custGeom>
              <a:rect b="b" l="l" r="r" t="t"/>
              <a:pathLst>
                <a:path extrusionOk="0" h="6580" w="6578">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5"/>
            <p:cNvSpPr/>
            <p:nvPr/>
          </p:nvSpPr>
          <p:spPr>
            <a:xfrm>
              <a:off x="3027900" y="499425"/>
              <a:ext cx="164425" cy="164500"/>
            </a:xfrm>
            <a:custGeom>
              <a:rect b="b" l="l" r="r" t="t"/>
              <a:pathLst>
                <a:path extrusionOk="0" h="6580" w="6577">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5"/>
            <p:cNvSpPr/>
            <p:nvPr/>
          </p:nvSpPr>
          <p:spPr>
            <a:xfrm>
              <a:off x="2699600" y="745150"/>
              <a:ext cx="391775" cy="473975"/>
            </a:xfrm>
            <a:custGeom>
              <a:rect b="b" l="l" r="r" t="t"/>
              <a:pathLst>
                <a:path extrusionOk="0" h="18959" w="15671">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5"/>
            <p:cNvSpPr/>
            <p:nvPr/>
          </p:nvSpPr>
          <p:spPr>
            <a:xfrm>
              <a:off x="2701825" y="358950"/>
              <a:ext cx="402775" cy="459625"/>
            </a:xfrm>
            <a:custGeom>
              <a:rect b="b" l="l" r="r" t="t"/>
              <a:pathLst>
                <a:path extrusionOk="0" h="18385" w="16111">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5"/>
            <p:cNvSpPr/>
            <p:nvPr/>
          </p:nvSpPr>
          <p:spPr>
            <a:xfrm>
              <a:off x="2816575" y="543625"/>
              <a:ext cx="39200" cy="38800"/>
            </a:xfrm>
            <a:custGeom>
              <a:rect b="b" l="l" r="r" t="t"/>
              <a:pathLst>
                <a:path extrusionOk="0" h="1552" w="1568">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5"/>
            <p:cNvSpPr/>
            <p:nvPr/>
          </p:nvSpPr>
          <p:spPr>
            <a:xfrm>
              <a:off x="2944025" y="543625"/>
              <a:ext cx="39200" cy="38800"/>
            </a:xfrm>
            <a:custGeom>
              <a:rect b="b" l="l" r="r" t="t"/>
              <a:pathLst>
                <a:path extrusionOk="0" h="1552" w="1568">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5"/>
            <p:cNvSpPr/>
            <p:nvPr/>
          </p:nvSpPr>
          <p:spPr>
            <a:xfrm>
              <a:off x="2800575" y="485275"/>
              <a:ext cx="65125" cy="31500"/>
            </a:xfrm>
            <a:custGeom>
              <a:rect b="b" l="l" r="r" t="t"/>
              <a:pathLst>
                <a:path extrusionOk="0" h="1260" w="2605">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5"/>
            <p:cNvSpPr/>
            <p:nvPr/>
          </p:nvSpPr>
          <p:spPr>
            <a:xfrm>
              <a:off x="2932450" y="485275"/>
              <a:ext cx="65125" cy="31500"/>
            </a:xfrm>
            <a:custGeom>
              <a:rect b="b" l="l" r="r" t="t"/>
              <a:pathLst>
                <a:path extrusionOk="0" h="1260" w="2605">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5"/>
            <p:cNvSpPr/>
            <p:nvPr/>
          </p:nvSpPr>
          <p:spPr>
            <a:xfrm>
              <a:off x="2860725" y="657425"/>
              <a:ext cx="113125" cy="55300"/>
            </a:xfrm>
            <a:custGeom>
              <a:rect b="b" l="l" r="r" t="t"/>
              <a:pathLst>
                <a:path extrusionOk="0" h="2212" w="4525">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5"/>
            <p:cNvSpPr/>
            <p:nvPr/>
          </p:nvSpPr>
          <p:spPr>
            <a:xfrm>
              <a:off x="2871750" y="492125"/>
              <a:ext cx="43050" cy="145025"/>
            </a:xfrm>
            <a:custGeom>
              <a:rect b="b" l="l" r="r" t="t"/>
              <a:pathLst>
                <a:path extrusionOk="0" h="5801" w="1722">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5"/>
            <p:cNvSpPr/>
            <p:nvPr/>
          </p:nvSpPr>
          <p:spPr>
            <a:xfrm>
              <a:off x="2700150" y="505800"/>
              <a:ext cx="405300" cy="327425"/>
            </a:xfrm>
            <a:custGeom>
              <a:rect b="b" l="l" r="r" t="t"/>
              <a:pathLst>
                <a:path extrusionOk="0" h="13097" w="16212">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5"/>
            <p:cNvSpPr/>
            <p:nvPr/>
          </p:nvSpPr>
          <p:spPr>
            <a:xfrm>
              <a:off x="3439475" y="5142500"/>
              <a:ext cx="760875" cy="312325"/>
            </a:xfrm>
            <a:custGeom>
              <a:rect b="b" l="l" r="r" t="t"/>
              <a:pathLst>
                <a:path extrusionOk="0" h="12493" w="30435">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5"/>
            <p:cNvSpPr/>
            <p:nvPr/>
          </p:nvSpPr>
          <p:spPr>
            <a:xfrm>
              <a:off x="3439475" y="5287075"/>
              <a:ext cx="755350" cy="167750"/>
            </a:xfrm>
            <a:custGeom>
              <a:rect b="b" l="l" r="r" t="t"/>
              <a:pathLst>
                <a:path extrusionOk="0" h="6710" w="30214">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5"/>
            <p:cNvSpPr/>
            <p:nvPr/>
          </p:nvSpPr>
          <p:spPr>
            <a:xfrm>
              <a:off x="3734100" y="2547675"/>
              <a:ext cx="551225" cy="2785750"/>
            </a:xfrm>
            <a:custGeom>
              <a:rect b="b" l="l" r="r" t="t"/>
              <a:pathLst>
                <a:path extrusionOk="0" h="111430" w="22049">
                  <a:moveTo>
                    <a:pt x="1" y="1"/>
                  </a:moveTo>
                  <a:lnTo>
                    <a:pt x="178" y="7460"/>
                  </a:lnTo>
                  <a:lnTo>
                    <a:pt x="2495" y="104875"/>
                  </a:lnTo>
                  <a:lnTo>
                    <a:pt x="22048" y="111430"/>
                  </a:lnTo>
                  <a:lnTo>
                    <a:pt x="19731" y="7460"/>
                  </a:lnTo>
                  <a:lnTo>
                    <a:pt x="19554" y="20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5"/>
            <p:cNvSpPr/>
            <p:nvPr/>
          </p:nvSpPr>
          <p:spPr>
            <a:xfrm>
              <a:off x="3734100" y="2547675"/>
              <a:ext cx="493300" cy="186525"/>
            </a:xfrm>
            <a:custGeom>
              <a:rect b="b" l="l" r="r" t="t"/>
              <a:pathLst>
                <a:path extrusionOk="0" h="7461" w="19732">
                  <a:moveTo>
                    <a:pt x="1" y="1"/>
                  </a:moveTo>
                  <a:lnTo>
                    <a:pt x="178" y="7460"/>
                  </a:lnTo>
                  <a:lnTo>
                    <a:pt x="19731" y="7460"/>
                  </a:lnTo>
                  <a:lnTo>
                    <a:pt x="19554" y="20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5"/>
            <p:cNvSpPr/>
            <p:nvPr/>
          </p:nvSpPr>
          <p:spPr>
            <a:xfrm>
              <a:off x="4570550" y="5142500"/>
              <a:ext cx="792850" cy="312325"/>
            </a:xfrm>
            <a:custGeom>
              <a:rect b="b" l="l" r="r" t="t"/>
              <a:pathLst>
                <a:path extrusionOk="0" h="12493" w="31714">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5"/>
            <p:cNvSpPr/>
            <p:nvPr/>
          </p:nvSpPr>
          <p:spPr>
            <a:xfrm>
              <a:off x="4592050" y="5287075"/>
              <a:ext cx="771350" cy="167750"/>
            </a:xfrm>
            <a:custGeom>
              <a:rect b="b" l="l" r="r" t="t"/>
              <a:pathLst>
                <a:path extrusionOk="0" h="6710" w="30854">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5"/>
            <p:cNvSpPr/>
            <p:nvPr/>
          </p:nvSpPr>
          <p:spPr>
            <a:xfrm>
              <a:off x="4257700" y="2547675"/>
              <a:ext cx="717300" cy="2785750"/>
            </a:xfrm>
            <a:custGeom>
              <a:rect b="b" l="l" r="r" t="t"/>
              <a:pathLst>
                <a:path extrusionOk="0" h="111430" w="28692">
                  <a:moveTo>
                    <a:pt x="19554" y="1"/>
                  </a:moveTo>
                  <a:lnTo>
                    <a:pt x="1" y="200"/>
                  </a:lnTo>
                  <a:lnTo>
                    <a:pt x="641" y="7460"/>
                  </a:lnTo>
                  <a:lnTo>
                    <a:pt x="9844" y="111430"/>
                  </a:lnTo>
                  <a:lnTo>
                    <a:pt x="28691" y="104875"/>
                  </a:lnTo>
                  <a:lnTo>
                    <a:pt x="20194" y="7460"/>
                  </a:lnTo>
                  <a:lnTo>
                    <a:pt x="195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5"/>
            <p:cNvSpPr/>
            <p:nvPr/>
          </p:nvSpPr>
          <p:spPr>
            <a:xfrm>
              <a:off x="4257700" y="2547675"/>
              <a:ext cx="504875" cy="186525"/>
            </a:xfrm>
            <a:custGeom>
              <a:rect b="b" l="l" r="r" t="t"/>
              <a:pathLst>
                <a:path extrusionOk="0" h="7461" w="20195">
                  <a:moveTo>
                    <a:pt x="19554" y="1"/>
                  </a:moveTo>
                  <a:lnTo>
                    <a:pt x="1" y="200"/>
                  </a:lnTo>
                  <a:lnTo>
                    <a:pt x="641" y="7460"/>
                  </a:lnTo>
                  <a:lnTo>
                    <a:pt x="20194" y="7460"/>
                  </a:lnTo>
                  <a:lnTo>
                    <a:pt x="195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5"/>
            <p:cNvSpPr/>
            <p:nvPr/>
          </p:nvSpPr>
          <p:spPr>
            <a:xfrm>
              <a:off x="3401975" y="1086600"/>
              <a:ext cx="585950" cy="820775"/>
            </a:xfrm>
            <a:custGeom>
              <a:rect b="b" l="l" r="r" t="t"/>
              <a:pathLst>
                <a:path extrusionOk="0" h="32831" w="23438">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5"/>
            <p:cNvSpPr/>
            <p:nvPr/>
          </p:nvSpPr>
          <p:spPr>
            <a:xfrm>
              <a:off x="5342925" y="1130400"/>
              <a:ext cx="157325" cy="106825"/>
            </a:xfrm>
            <a:custGeom>
              <a:rect b="b" l="l" r="r" t="t"/>
              <a:pathLst>
                <a:path extrusionOk="0" h="4273" w="6293">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5"/>
            <p:cNvSpPr/>
            <p:nvPr/>
          </p:nvSpPr>
          <p:spPr>
            <a:xfrm>
              <a:off x="5516875" y="1063900"/>
              <a:ext cx="78275" cy="169675"/>
            </a:xfrm>
            <a:custGeom>
              <a:rect b="b" l="l" r="r" t="t"/>
              <a:pathLst>
                <a:path extrusionOk="0" h="6787" w="3131">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5"/>
            <p:cNvSpPr/>
            <p:nvPr/>
          </p:nvSpPr>
          <p:spPr>
            <a:xfrm>
              <a:off x="5196775" y="1089475"/>
              <a:ext cx="458050" cy="327725"/>
            </a:xfrm>
            <a:custGeom>
              <a:rect b="b" l="l" r="r" t="t"/>
              <a:pathLst>
                <a:path extrusionOk="0" h="13109" w="18322">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5"/>
            <p:cNvSpPr/>
            <p:nvPr/>
          </p:nvSpPr>
          <p:spPr>
            <a:xfrm>
              <a:off x="4420125" y="1093700"/>
              <a:ext cx="974725" cy="754850"/>
            </a:xfrm>
            <a:custGeom>
              <a:rect b="b" l="l" r="r" t="t"/>
              <a:pathLst>
                <a:path extrusionOk="0" h="30194" w="38989">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5"/>
            <p:cNvSpPr/>
            <p:nvPr/>
          </p:nvSpPr>
          <p:spPr>
            <a:xfrm>
              <a:off x="3670650" y="1042000"/>
              <a:ext cx="1140475" cy="1548750"/>
            </a:xfrm>
            <a:custGeom>
              <a:rect b="b" l="l" r="r" t="t"/>
              <a:pathLst>
                <a:path extrusionOk="0" h="61950" w="45619">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5"/>
            <p:cNvSpPr/>
            <p:nvPr/>
          </p:nvSpPr>
          <p:spPr>
            <a:xfrm>
              <a:off x="4386825" y="2190725"/>
              <a:ext cx="231750" cy="265775"/>
            </a:xfrm>
            <a:custGeom>
              <a:rect b="b" l="l" r="r" t="t"/>
              <a:pathLst>
                <a:path extrusionOk="0" h="10631" w="927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5"/>
            <p:cNvSpPr/>
            <p:nvPr/>
          </p:nvSpPr>
          <p:spPr>
            <a:xfrm>
              <a:off x="3851075" y="2190725"/>
              <a:ext cx="231750" cy="265775"/>
            </a:xfrm>
            <a:custGeom>
              <a:rect b="b" l="l" r="r" t="t"/>
              <a:pathLst>
                <a:path extrusionOk="0" h="10631" w="927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5"/>
            <p:cNvSpPr/>
            <p:nvPr/>
          </p:nvSpPr>
          <p:spPr>
            <a:xfrm>
              <a:off x="3976325" y="1042000"/>
              <a:ext cx="466250" cy="295200"/>
            </a:xfrm>
            <a:custGeom>
              <a:rect b="b" l="l" r="r" t="t"/>
              <a:pathLst>
                <a:path extrusionOk="0" h="11808" w="1865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5"/>
            <p:cNvSpPr/>
            <p:nvPr/>
          </p:nvSpPr>
          <p:spPr>
            <a:xfrm>
              <a:off x="3718675" y="2228775"/>
              <a:ext cx="232300" cy="231725"/>
            </a:xfrm>
            <a:custGeom>
              <a:rect b="b" l="l" r="r" t="t"/>
              <a:pathLst>
                <a:path extrusionOk="0" h="9269" w="9292">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5"/>
            <p:cNvSpPr/>
            <p:nvPr/>
          </p:nvSpPr>
          <p:spPr>
            <a:xfrm>
              <a:off x="3397550" y="1657575"/>
              <a:ext cx="523625" cy="762700"/>
            </a:xfrm>
            <a:custGeom>
              <a:rect b="b" l="l" r="r" t="t"/>
              <a:pathLst>
                <a:path extrusionOk="0" h="30508" w="20945">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5"/>
            <p:cNvSpPr/>
            <p:nvPr/>
          </p:nvSpPr>
          <p:spPr>
            <a:xfrm>
              <a:off x="3982400" y="2327050"/>
              <a:ext cx="158375" cy="142450"/>
            </a:xfrm>
            <a:custGeom>
              <a:rect b="b" l="l" r="r" t="t"/>
              <a:pathLst>
                <a:path extrusionOk="0" h="5698" w="6335">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5"/>
            <p:cNvSpPr/>
            <p:nvPr/>
          </p:nvSpPr>
          <p:spPr>
            <a:xfrm>
              <a:off x="3810550" y="2318975"/>
              <a:ext cx="287175" cy="217825"/>
            </a:xfrm>
            <a:custGeom>
              <a:rect b="b" l="l" r="r" t="t"/>
              <a:pathLst>
                <a:path extrusionOk="0" h="8713" w="11487">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5"/>
            <p:cNvSpPr/>
            <p:nvPr/>
          </p:nvSpPr>
          <p:spPr>
            <a:xfrm>
              <a:off x="3968050" y="2363950"/>
              <a:ext cx="100450" cy="142750"/>
            </a:xfrm>
            <a:custGeom>
              <a:rect b="b" l="l" r="r" t="t"/>
              <a:pathLst>
                <a:path extrusionOk="0" h="5710" w="4018">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5"/>
            <p:cNvSpPr/>
            <p:nvPr/>
          </p:nvSpPr>
          <p:spPr>
            <a:xfrm>
              <a:off x="3927225" y="2409200"/>
              <a:ext cx="91600" cy="117000"/>
            </a:xfrm>
            <a:custGeom>
              <a:rect b="b" l="l" r="r" t="t"/>
              <a:pathLst>
                <a:path extrusionOk="0" h="4680" w="3664">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5"/>
            <p:cNvSpPr/>
            <p:nvPr/>
          </p:nvSpPr>
          <p:spPr>
            <a:xfrm>
              <a:off x="3886400" y="2457200"/>
              <a:ext cx="65125" cy="77825"/>
            </a:xfrm>
            <a:custGeom>
              <a:rect b="b" l="l" r="r" t="t"/>
              <a:pathLst>
                <a:path extrusionOk="0" h="3113" w="2605">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5"/>
            <p:cNvSpPr/>
            <p:nvPr/>
          </p:nvSpPr>
          <p:spPr>
            <a:xfrm>
              <a:off x="3796450" y="238100"/>
              <a:ext cx="850250" cy="748000"/>
            </a:xfrm>
            <a:custGeom>
              <a:rect b="b" l="l" r="r" t="t"/>
              <a:pathLst>
                <a:path extrusionOk="0" h="29920" w="3401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5"/>
            <p:cNvSpPr/>
            <p:nvPr/>
          </p:nvSpPr>
          <p:spPr>
            <a:xfrm>
              <a:off x="3928875" y="563025"/>
              <a:ext cx="162225" cy="162000"/>
            </a:xfrm>
            <a:custGeom>
              <a:rect b="b" l="l" r="r" t="t"/>
              <a:pathLst>
                <a:path extrusionOk="0" h="6480" w="6489">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5"/>
            <p:cNvSpPr/>
            <p:nvPr/>
          </p:nvSpPr>
          <p:spPr>
            <a:xfrm>
              <a:off x="4341575" y="574650"/>
              <a:ext cx="162225" cy="162450"/>
            </a:xfrm>
            <a:custGeom>
              <a:rect b="b" l="l" r="r" t="t"/>
              <a:pathLst>
                <a:path extrusionOk="0" h="6498" w="6489">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5"/>
            <p:cNvSpPr/>
            <p:nvPr/>
          </p:nvSpPr>
          <p:spPr>
            <a:xfrm>
              <a:off x="4018800" y="816875"/>
              <a:ext cx="385150" cy="466800"/>
            </a:xfrm>
            <a:custGeom>
              <a:rect b="b" l="l" r="r" t="t"/>
              <a:pathLst>
                <a:path extrusionOk="0" h="18672" w="15406">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5"/>
            <p:cNvSpPr/>
            <p:nvPr/>
          </p:nvSpPr>
          <p:spPr>
            <a:xfrm>
              <a:off x="4027075" y="488050"/>
              <a:ext cx="387350" cy="401150"/>
            </a:xfrm>
            <a:custGeom>
              <a:rect b="b" l="l" r="r" t="t"/>
              <a:pathLst>
                <a:path extrusionOk="0" h="16046" w="15494">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5"/>
            <p:cNvSpPr/>
            <p:nvPr/>
          </p:nvSpPr>
          <p:spPr>
            <a:xfrm>
              <a:off x="4133575" y="607775"/>
              <a:ext cx="38650" cy="38650"/>
            </a:xfrm>
            <a:custGeom>
              <a:rect b="b" l="l" r="r" t="t"/>
              <a:pathLst>
                <a:path extrusionOk="0" h="1546" w="1546">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5"/>
            <p:cNvSpPr/>
            <p:nvPr/>
          </p:nvSpPr>
          <p:spPr>
            <a:xfrm>
              <a:off x="4266525" y="609425"/>
              <a:ext cx="38100" cy="38100"/>
            </a:xfrm>
            <a:custGeom>
              <a:rect b="b" l="l" r="r" t="t"/>
              <a:pathLst>
                <a:path extrusionOk="0" h="1524" w="1524">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5"/>
            <p:cNvSpPr/>
            <p:nvPr/>
          </p:nvSpPr>
          <p:spPr>
            <a:xfrm>
              <a:off x="4177150" y="730275"/>
              <a:ext cx="111475" cy="54725"/>
            </a:xfrm>
            <a:custGeom>
              <a:rect b="b" l="l" r="r" t="t"/>
              <a:pathLst>
                <a:path extrusionOk="0" h="2189" w="4459">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5"/>
            <p:cNvSpPr/>
            <p:nvPr/>
          </p:nvSpPr>
          <p:spPr>
            <a:xfrm>
              <a:off x="4188200" y="567700"/>
              <a:ext cx="41950" cy="142850"/>
            </a:xfrm>
            <a:custGeom>
              <a:rect b="b" l="l" r="r" t="t"/>
              <a:pathLst>
                <a:path extrusionOk="0" h="5714" w="1678">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5"/>
            <p:cNvSpPr/>
            <p:nvPr/>
          </p:nvSpPr>
          <p:spPr>
            <a:xfrm>
              <a:off x="4017750" y="552600"/>
              <a:ext cx="407725" cy="146900"/>
            </a:xfrm>
            <a:custGeom>
              <a:rect b="b" l="l" r="r" t="t"/>
              <a:pathLst>
                <a:path extrusionOk="0" h="5876" w="16309">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7"/>
          <p:cNvSpPr txBox="1"/>
          <p:nvPr>
            <p:ph type="title"/>
          </p:nvPr>
        </p:nvSpPr>
        <p:spPr>
          <a:xfrm>
            <a:off x="4427593" y="3102404"/>
            <a:ext cx="3993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endParaRPr/>
          </a:p>
        </p:txBody>
      </p:sp>
      <p:sp>
        <p:nvSpPr>
          <p:cNvPr id="669" name="Google Shape;669;p67"/>
          <p:cNvSpPr txBox="1"/>
          <p:nvPr>
            <p:ph idx="2" type="title"/>
          </p:nvPr>
        </p:nvSpPr>
        <p:spPr>
          <a:xfrm>
            <a:off x="4430425" y="2103825"/>
            <a:ext cx="3993600" cy="9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670" name="Google Shape;670;p67"/>
          <p:cNvGrpSpPr/>
          <p:nvPr/>
        </p:nvGrpSpPr>
        <p:grpSpPr>
          <a:xfrm>
            <a:off x="6955526" y="308689"/>
            <a:ext cx="1465547" cy="1458915"/>
            <a:chOff x="7019104" y="3218529"/>
            <a:chExt cx="1577383" cy="1570077"/>
          </a:xfrm>
        </p:grpSpPr>
        <p:sp>
          <p:nvSpPr>
            <p:cNvPr id="671" name="Google Shape;671;p67"/>
            <p:cNvSpPr/>
            <p:nvPr/>
          </p:nvSpPr>
          <p:spPr>
            <a:xfrm>
              <a:off x="7021796" y="3218529"/>
              <a:ext cx="1572576" cy="1570077"/>
            </a:xfrm>
            <a:custGeom>
              <a:rect b="b" l="l" r="r" t="t"/>
              <a:pathLst>
                <a:path extrusionOk="0" h="48996" w="49074">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7"/>
            <p:cNvSpPr/>
            <p:nvPr/>
          </p:nvSpPr>
          <p:spPr>
            <a:xfrm>
              <a:off x="7502054" y="3701671"/>
              <a:ext cx="611483" cy="603536"/>
            </a:xfrm>
            <a:custGeom>
              <a:rect b="b" l="l" r="r" t="t"/>
              <a:pathLst>
                <a:path extrusionOk="0" h="18834" w="19082">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a:off x="8131194" y="3500973"/>
              <a:ext cx="61590" cy="58578"/>
            </a:xfrm>
            <a:custGeom>
              <a:rect b="b" l="l" r="r" t="t"/>
              <a:pathLst>
                <a:path extrusionOk="0" h="1828" w="1922">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a:off x="8249696" y="3618771"/>
              <a:ext cx="61430" cy="58450"/>
            </a:xfrm>
            <a:custGeom>
              <a:rect b="b" l="l" r="r" t="t"/>
              <a:pathLst>
                <a:path extrusionOk="0" h="1824" w="1917">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a:off x="8108698" y="3642516"/>
              <a:ext cx="61078" cy="58386"/>
            </a:xfrm>
            <a:custGeom>
              <a:rect b="b" l="l" r="r" t="t"/>
              <a:pathLst>
                <a:path extrusionOk="0" h="1822" w="1906">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7422807" y="4447486"/>
              <a:ext cx="61623" cy="58322"/>
            </a:xfrm>
            <a:custGeom>
              <a:rect b="b" l="l" r="r" t="t"/>
              <a:pathLst>
                <a:path extrusionOk="0" h="1820" w="1923">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a:off x="7304497" y="4329689"/>
              <a:ext cx="61590" cy="58322"/>
            </a:xfrm>
            <a:custGeom>
              <a:rect b="b" l="l" r="r" t="t"/>
              <a:pathLst>
                <a:path extrusionOk="0" h="1820" w="1922">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a:off x="7445847" y="4305911"/>
              <a:ext cx="61430" cy="58418"/>
            </a:xfrm>
            <a:custGeom>
              <a:rect b="b" l="l" r="r" t="t"/>
              <a:pathLst>
                <a:path extrusionOk="0" h="1823" w="1917">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a:off x="7019104" y="3220676"/>
              <a:ext cx="1577383" cy="1565334"/>
            </a:xfrm>
            <a:custGeom>
              <a:rect b="b" l="l" r="r" t="t"/>
              <a:pathLst>
                <a:path extrusionOk="0" h="48848" w="49224">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a:off x="7502054" y="3701895"/>
              <a:ext cx="611483" cy="602863"/>
            </a:xfrm>
            <a:custGeom>
              <a:rect b="b" l="l" r="r" t="t"/>
              <a:pathLst>
                <a:path extrusionOk="0" h="18813" w="19082">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a:off x="8242005" y="4326997"/>
              <a:ext cx="78222" cy="58258"/>
            </a:xfrm>
            <a:custGeom>
              <a:rect b="b" l="l" r="r" t="t"/>
              <a:pathLst>
                <a:path extrusionOk="0" h="1818" w="2441">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a:off x="8124240" y="4445307"/>
              <a:ext cx="78190" cy="58258"/>
            </a:xfrm>
            <a:custGeom>
              <a:rect b="b" l="l" r="r" t="t"/>
              <a:pathLst>
                <a:path extrusionOk="0" h="1818" w="244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a:off x="8100655" y="4303957"/>
              <a:ext cx="78222" cy="58258"/>
            </a:xfrm>
            <a:custGeom>
              <a:rect b="b" l="l" r="r" t="t"/>
              <a:pathLst>
                <a:path extrusionOk="0" h="1818" w="2441">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a:off x="7295909" y="3621430"/>
              <a:ext cx="77677" cy="58258"/>
            </a:xfrm>
            <a:custGeom>
              <a:rect b="b" l="l" r="r" t="t"/>
              <a:pathLst>
                <a:path extrusionOk="0" h="1818" w="2424">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7413194" y="3503088"/>
              <a:ext cx="78190" cy="58258"/>
            </a:xfrm>
            <a:custGeom>
              <a:rect b="b" l="l" r="r" t="t"/>
              <a:pathLst>
                <a:path extrusionOk="0" h="1818" w="244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7437259" y="3644439"/>
              <a:ext cx="77677" cy="58258"/>
            </a:xfrm>
            <a:custGeom>
              <a:rect b="b" l="l" r="r" t="t"/>
              <a:pathLst>
                <a:path extrusionOk="0" h="1818" w="2424">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67"/>
          <p:cNvGrpSpPr/>
          <p:nvPr/>
        </p:nvGrpSpPr>
        <p:grpSpPr>
          <a:xfrm>
            <a:off x="720000" y="2258601"/>
            <a:ext cx="3481228" cy="2303176"/>
            <a:chOff x="720000" y="2258601"/>
            <a:chExt cx="3481228" cy="2303176"/>
          </a:xfrm>
        </p:grpSpPr>
        <p:grpSp>
          <p:nvGrpSpPr>
            <p:cNvPr id="688" name="Google Shape;688;p67"/>
            <p:cNvGrpSpPr/>
            <p:nvPr/>
          </p:nvGrpSpPr>
          <p:grpSpPr>
            <a:xfrm>
              <a:off x="720000" y="2258601"/>
              <a:ext cx="3481228" cy="2303176"/>
              <a:chOff x="4439941" y="2113720"/>
              <a:chExt cx="3760238" cy="2487768"/>
            </a:xfrm>
          </p:grpSpPr>
          <p:sp>
            <p:nvSpPr>
              <p:cNvPr id="689" name="Google Shape;689;p67"/>
              <p:cNvSpPr/>
              <p:nvPr/>
            </p:nvSpPr>
            <p:spPr>
              <a:xfrm>
                <a:off x="4518174" y="2560578"/>
                <a:ext cx="920533" cy="1660999"/>
              </a:xfrm>
              <a:custGeom>
                <a:rect b="b" l="l" r="r" t="t"/>
                <a:pathLst>
                  <a:path extrusionOk="0" h="51656" w="28628">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7"/>
              <p:cNvSpPr/>
              <p:nvPr/>
            </p:nvSpPr>
            <p:spPr>
              <a:xfrm>
                <a:off x="5435974" y="2113720"/>
                <a:ext cx="2685971" cy="2107857"/>
              </a:xfrm>
              <a:custGeom>
                <a:rect b="b" l="l" r="r" t="t"/>
                <a:pathLst>
                  <a:path extrusionOk="0" h="65553" w="83532">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7"/>
              <p:cNvSpPr/>
              <p:nvPr/>
            </p:nvSpPr>
            <p:spPr>
              <a:xfrm>
                <a:off x="4984839" y="3436609"/>
                <a:ext cx="321518" cy="64310"/>
              </a:xfrm>
              <a:custGeom>
                <a:rect b="b" l="l" r="r" t="t"/>
                <a:pathLst>
                  <a:path extrusionOk="0" h="2000" w="9999">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
              <p:cNvSpPr/>
              <p:nvPr/>
            </p:nvSpPr>
            <p:spPr>
              <a:xfrm>
                <a:off x="5435974" y="2113720"/>
                <a:ext cx="2685971" cy="2107857"/>
              </a:xfrm>
              <a:custGeom>
                <a:rect b="b" l="l" r="r" t="t"/>
                <a:pathLst>
                  <a:path extrusionOk="0" h="65553" w="83532">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chemeClr val="lt1">
                  <a:alpha val="459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
              <p:cNvSpPr/>
              <p:nvPr/>
            </p:nvSpPr>
            <p:spPr>
              <a:xfrm>
                <a:off x="6071968" y="2475914"/>
                <a:ext cx="1290219" cy="1240958"/>
              </a:xfrm>
              <a:custGeom>
                <a:rect b="b" l="l" r="r" t="t"/>
                <a:pathLst>
                  <a:path extrusionOk="0" h="38593" w="40125">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7"/>
              <p:cNvSpPr/>
              <p:nvPr/>
            </p:nvSpPr>
            <p:spPr>
              <a:xfrm>
                <a:off x="6384868" y="2740067"/>
                <a:ext cx="713166" cy="712651"/>
              </a:xfrm>
              <a:custGeom>
                <a:rect b="b" l="l" r="r" t="t"/>
                <a:pathLst>
                  <a:path extrusionOk="0" h="22163" w="22179">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7"/>
              <p:cNvSpPr/>
              <p:nvPr/>
            </p:nvSpPr>
            <p:spPr>
              <a:xfrm>
                <a:off x="4439941" y="4099387"/>
                <a:ext cx="3760238" cy="122189"/>
              </a:xfrm>
              <a:custGeom>
                <a:rect b="b" l="l" r="r" t="t"/>
                <a:pathLst>
                  <a:path extrusionOk="0" h="3800" w="116941">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7"/>
              <p:cNvSpPr/>
              <p:nvPr/>
            </p:nvSpPr>
            <p:spPr>
              <a:xfrm>
                <a:off x="4439941" y="4099387"/>
                <a:ext cx="3760238" cy="122189"/>
              </a:xfrm>
              <a:custGeom>
                <a:rect b="b" l="l" r="r" t="t"/>
                <a:pathLst>
                  <a:path extrusionOk="0" h="3800" w="116941">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7"/>
              <p:cNvSpPr/>
              <p:nvPr/>
            </p:nvSpPr>
            <p:spPr>
              <a:xfrm>
                <a:off x="5027187" y="3780056"/>
                <a:ext cx="853522" cy="821432"/>
              </a:xfrm>
              <a:custGeom>
                <a:rect b="b" l="l" r="r" t="t"/>
                <a:pathLst>
                  <a:path extrusionOk="0" h="25546" w="26544">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7"/>
              <p:cNvSpPr/>
              <p:nvPr/>
            </p:nvSpPr>
            <p:spPr>
              <a:xfrm>
                <a:off x="5163814" y="3907036"/>
                <a:ext cx="590462" cy="567632"/>
              </a:xfrm>
              <a:custGeom>
                <a:rect b="b" l="l" r="r" t="t"/>
                <a:pathLst>
                  <a:path extrusionOk="0" h="17653" w="18363">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7"/>
              <p:cNvSpPr/>
              <p:nvPr/>
            </p:nvSpPr>
            <p:spPr>
              <a:xfrm>
                <a:off x="5344911" y="4097233"/>
                <a:ext cx="218622" cy="187271"/>
              </a:xfrm>
              <a:custGeom>
                <a:rect b="b" l="l" r="r" t="t"/>
                <a:pathLst>
                  <a:path extrusionOk="0" h="5824" w="6799">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7"/>
              <p:cNvSpPr/>
              <p:nvPr/>
            </p:nvSpPr>
            <p:spPr>
              <a:xfrm>
                <a:off x="6917998" y="3780056"/>
                <a:ext cx="854069" cy="821432"/>
              </a:xfrm>
              <a:custGeom>
                <a:rect b="b" l="l" r="r" t="t"/>
                <a:pathLst>
                  <a:path extrusionOk="0" h="25546" w="26561">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
              <p:cNvSpPr/>
              <p:nvPr/>
            </p:nvSpPr>
            <p:spPr>
              <a:xfrm>
                <a:off x="7054624" y="3907036"/>
                <a:ext cx="590462" cy="567632"/>
              </a:xfrm>
              <a:custGeom>
                <a:rect b="b" l="l" r="r" t="t"/>
                <a:pathLst>
                  <a:path extrusionOk="0" h="17653" w="18363">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7"/>
              <p:cNvSpPr/>
              <p:nvPr/>
            </p:nvSpPr>
            <p:spPr>
              <a:xfrm>
                <a:off x="7235721" y="4097233"/>
                <a:ext cx="219168" cy="187271"/>
              </a:xfrm>
              <a:custGeom>
                <a:rect b="b" l="l" r="r" t="t"/>
                <a:pathLst>
                  <a:path extrusionOk="0" h="5824" w="6816">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67"/>
            <p:cNvSpPr/>
            <p:nvPr/>
          </p:nvSpPr>
          <p:spPr>
            <a:xfrm>
              <a:off x="962900" y="2853050"/>
              <a:ext cx="556925" cy="456390"/>
            </a:xfrm>
            <a:custGeom>
              <a:rect b="b" l="l" r="r" t="t"/>
              <a:pathLst>
                <a:path extrusionOk="0" h="18172" w="22175">
                  <a:moveTo>
                    <a:pt x="0" y="18172"/>
                  </a:moveTo>
                  <a:lnTo>
                    <a:pt x="22175" y="18172"/>
                  </a:lnTo>
                  <a:lnTo>
                    <a:pt x="22175" y="0"/>
                  </a:lnTo>
                  <a:lnTo>
                    <a:pt x="15090" y="0"/>
                  </a:lnTo>
                  <a:lnTo>
                    <a:pt x="69" y="15021"/>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8"/>
          <p:cNvSpPr txBox="1"/>
          <p:nvPr>
            <p:ph type="title"/>
          </p:nvPr>
        </p:nvSpPr>
        <p:spPr>
          <a:xfrm>
            <a:off x="1218900" y="365600"/>
            <a:ext cx="3136500" cy="90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09" name="Google Shape;709;p68"/>
          <p:cNvSpPr txBox="1"/>
          <p:nvPr>
            <p:ph idx="1" type="body"/>
          </p:nvPr>
        </p:nvSpPr>
        <p:spPr>
          <a:xfrm>
            <a:off x="720000" y="1366050"/>
            <a:ext cx="3283200" cy="31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t>
            </a:r>
            <a:r>
              <a:rPr lang="en" sz="1400"/>
              <a:t>kin cancer are one of the most common type of cancers that can affect you. Skin cancer is the abnormal growth of skin cells, it usually develops on the skin that are exposed to the sun or radiation. </a:t>
            </a:r>
            <a:endParaRPr sz="1400"/>
          </a:p>
          <a:p>
            <a:pPr indent="0" lvl="0" marL="0" rtl="0" algn="l">
              <a:spcBef>
                <a:spcPts val="1600"/>
              </a:spcBef>
              <a:spcAft>
                <a:spcPts val="1600"/>
              </a:spcAft>
              <a:buNone/>
            </a:pPr>
            <a:r>
              <a:rPr lang="en" sz="1400"/>
              <a:t>Since many Indonesian still needs to work in the open sun, we would like to create an application to detect those skin cancer and handle them before the cancer get worse.</a:t>
            </a:r>
            <a:endParaRPr sz="1400"/>
          </a:p>
        </p:txBody>
      </p:sp>
      <p:grpSp>
        <p:nvGrpSpPr>
          <p:cNvPr id="710" name="Google Shape;710;p68"/>
          <p:cNvGrpSpPr/>
          <p:nvPr/>
        </p:nvGrpSpPr>
        <p:grpSpPr>
          <a:xfrm>
            <a:off x="5568246" y="477699"/>
            <a:ext cx="3682737" cy="4188102"/>
            <a:chOff x="5247496" y="678574"/>
            <a:chExt cx="3682737" cy="4188102"/>
          </a:xfrm>
        </p:grpSpPr>
        <p:sp>
          <p:nvSpPr>
            <p:cNvPr id="711" name="Google Shape;711;p68"/>
            <p:cNvSpPr/>
            <p:nvPr/>
          </p:nvSpPr>
          <p:spPr>
            <a:xfrm>
              <a:off x="7299561" y="765718"/>
              <a:ext cx="123745" cy="123745"/>
            </a:xfrm>
            <a:custGeom>
              <a:rect b="b" l="l" r="r" t="t"/>
              <a:pathLst>
                <a:path extrusionOk="0" h="3861" w="3861">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8"/>
            <p:cNvSpPr/>
            <p:nvPr/>
          </p:nvSpPr>
          <p:spPr>
            <a:xfrm>
              <a:off x="6798876" y="765718"/>
              <a:ext cx="124258" cy="123745"/>
            </a:xfrm>
            <a:custGeom>
              <a:rect b="b" l="l" r="r" t="t"/>
              <a:pathLst>
                <a:path extrusionOk="0" h="3861" w="3877">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8"/>
            <p:cNvSpPr/>
            <p:nvPr/>
          </p:nvSpPr>
          <p:spPr>
            <a:xfrm>
              <a:off x="7084281" y="678574"/>
              <a:ext cx="66440" cy="4168263"/>
            </a:xfrm>
            <a:custGeom>
              <a:rect b="b" l="l" r="r" t="t"/>
              <a:pathLst>
                <a:path extrusionOk="0" h="130055" w="2073">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a:off x="6847592" y="741071"/>
              <a:ext cx="527511" cy="49293"/>
            </a:xfrm>
            <a:custGeom>
              <a:rect b="b" l="l" r="r" t="t"/>
              <a:pathLst>
                <a:path extrusionOk="0" h="1538" w="16459">
                  <a:moveTo>
                    <a:pt x="1020" y="1"/>
                  </a:moveTo>
                  <a:cubicBezTo>
                    <a:pt x="1" y="1"/>
                    <a:pt x="1" y="1538"/>
                    <a:pt x="1020" y="1538"/>
                  </a:cubicBezTo>
                  <a:lnTo>
                    <a:pt x="15423" y="1538"/>
                  </a:lnTo>
                  <a:cubicBezTo>
                    <a:pt x="16459" y="1538"/>
                    <a:pt x="16459" y="1"/>
                    <a:pt x="154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a:off x="7299561" y="2580004"/>
              <a:ext cx="123745" cy="123745"/>
            </a:xfrm>
            <a:custGeom>
              <a:rect b="b" l="l" r="r" t="t"/>
              <a:pathLst>
                <a:path extrusionOk="0" h="3861" w="3861">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a:off x="6798876" y="2580004"/>
              <a:ext cx="124258" cy="123745"/>
            </a:xfrm>
            <a:custGeom>
              <a:rect b="b" l="l" r="r" t="t"/>
              <a:pathLst>
                <a:path extrusionOk="0" h="3861" w="3877">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a:off x="6847592" y="2555902"/>
              <a:ext cx="527511" cy="48780"/>
            </a:xfrm>
            <a:custGeom>
              <a:rect b="b" l="l" r="r" t="t"/>
              <a:pathLst>
                <a:path extrusionOk="0" h="1522" w="16459">
                  <a:moveTo>
                    <a:pt x="1020" y="1"/>
                  </a:moveTo>
                  <a:cubicBezTo>
                    <a:pt x="1" y="1"/>
                    <a:pt x="1" y="1521"/>
                    <a:pt x="1020" y="1521"/>
                  </a:cubicBezTo>
                  <a:lnTo>
                    <a:pt x="15423" y="1521"/>
                  </a:lnTo>
                  <a:cubicBezTo>
                    <a:pt x="16459" y="1521"/>
                    <a:pt x="16459" y="1"/>
                    <a:pt x="154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a:off x="6633562" y="4800749"/>
              <a:ext cx="971820" cy="65927"/>
            </a:xfrm>
            <a:custGeom>
              <a:rect b="b" l="l" r="r" t="t"/>
              <a:pathLst>
                <a:path extrusionOk="0" h="2057" w="30322">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a:off x="6970760" y="2007559"/>
              <a:ext cx="139802" cy="159609"/>
            </a:xfrm>
            <a:custGeom>
              <a:rect b="b" l="l" r="r" t="t"/>
              <a:pathLst>
                <a:path extrusionOk="0" h="4980" w="4362">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a:off x="6991112" y="1947786"/>
              <a:ext cx="110348" cy="102015"/>
            </a:xfrm>
            <a:custGeom>
              <a:rect b="b" l="l" r="r" t="t"/>
              <a:pathLst>
                <a:path extrusionOk="0" h="3183" w="3443">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a:off x="6946146" y="1956279"/>
              <a:ext cx="69645" cy="94676"/>
            </a:xfrm>
            <a:custGeom>
              <a:rect b="b" l="l" r="r" t="t"/>
              <a:pathLst>
                <a:path extrusionOk="0" h="2954" w="2173">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a:off x="7043610" y="2053070"/>
              <a:ext cx="529242" cy="499435"/>
            </a:xfrm>
            <a:custGeom>
              <a:rect b="b" l="l" r="r" t="t"/>
              <a:pathLst>
                <a:path extrusionOk="0" h="15583" w="16513">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a:off x="6953646" y="1994707"/>
              <a:ext cx="125315" cy="122175"/>
            </a:xfrm>
            <a:custGeom>
              <a:rect b="b" l="l" r="r" t="t"/>
              <a:pathLst>
                <a:path extrusionOk="0" h="3812" w="391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a:off x="6988452" y="2007559"/>
              <a:ext cx="85157" cy="57337"/>
            </a:xfrm>
            <a:custGeom>
              <a:rect b="b" l="l" r="r" t="t"/>
              <a:pathLst>
                <a:path extrusionOk="0" h="1789" w="2657">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a:off x="7017906" y="2063775"/>
              <a:ext cx="49838" cy="19999"/>
            </a:xfrm>
            <a:custGeom>
              <a:rect b="b" l="l" r="r" t="t"/>
              <a:pathLst>
                <a:path extrusionOk="0" h="624" w="1555">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p:nvPr/>
          </p:nvSpPr>
          <p:spPr>
            <a:xfrm>
              <a:off x="6759775" y="1304959"/>
              <a:ext cx="648532" cy="2417339"/>
            </a:xfrm>
            <a:custGeom>
              <a:rect b="b" l="l" r="r" t="t"/>
              <a:pathLst>
                <a:path extrusionOk="0" h="75424" w="20235">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8"/>
            <p:cNvSpPr/>
            <p:nvPr/>
          </p:nvSpPr>
          <p:spPr>
            <a:xfrm>
              <a:off x="7346162" y="829850"/>
              <a:ext cx="41280" cy="110476"/>
            </a:xfrm>
            <a:custGeom>
              <a:rect b="b" l="l" r="r" t="t"/>
              <a:pathLst>
                <a:path extrusionOk="0" h="3447" w="1288">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8"/>
            <p:cNvSpPr/>
            <p:nvPr/>
          </p:nvSpPr>
          <p:spPr>
            <a:xfrm>
              <a:off x="7207994" y="909238"/>
              <a:ext cx="318128" cy="420400"/>
            </a:xfrm>
            <a:custGeom>
              <a:rect b="b" l="l" r="r" t="t"/>
              <a:pathLst>
                <a:path extrusionOk="0" h="13117" w="9926">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8"/>
            <p:cNvSpPr/>
            <p:nvPr/>
          </p:nvSpPr>
          <p:spPr>
            <a:xfrm>
              <a:off x="7269594" y="969748"/>
              <a:ext cx="194960" cy="303674"/>
            </a:xfrm>
            <a:custGeom>
              <a:rect b="b" l="l" r="r" t="t"/>
              <a:pathLst>
                <a:path extrusionOk="0" h="9475" w="6083">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8"/>
            <p:cNvSpPr/>
            <p:nvPr/>
          </p:nvSpPr>
          <p:spPr>
            <a:xfrm>
              <a:off x="7297446" y="1117018"/>
              <a:ext cx="142462" cy="28396"/>
            </a:xfrm>
            <a:custGeom>
              <a:rect b="b" l="l" r="r" t="t"/>
              <a:pathLst>
                <a:path extrusionOk="0" h="886" w="4445">
                  <a:moveTo>
                    <a:pt x="602" y="0"/>
                  </a:moveTo>
                  <a:cubicBezTo>
                    <a:pt x="0" y="0"/>
                    <a:pt x="0" y="886"/>
                    <a:pt x="602" y="886"/>
                  </a:cubicBezTo>
                  <a:lnTo>
                    <a:pt x="3843" y="886"/>
                  </a:lnTo>
                  <a:cubicBezTo>
                    <a:pt x="4444" y="886"/>
                    <a:pt x="4444" y="0"/>
                    <a:pt x="3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8"/>
            <p:cNvSpPr/>
            <p:nvPr/>
          </p:nvSpPr>
          <p:spPr>
            <a:xfrm>
              <a:off x="7302253" y="1117018"/>
              <a:ext cx="132847" cy="28396"/>
            </a:xfrm>
            <a:custGeom>
              <a:rect b="b" l="l" r="r" t="t"/>
              <a:pathLst>
                <a:path extrusionOk="0" h="886" w="4145">
                  <a:moveTo>
                    <a:pt x="0" y="0"/>
                  </a:moveTo>
                  <a:lnTo>
                    <a:pt x="0" y="886"/>
                  </a:lnTo>
                  <a:lnTo>
                    <a:pt x="4144" y="886"/>
                  </a:lnTo>
                  <a:lnTo>
                    <a:pt x="4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8"/>
            <p:cNvSpPr/>
            <p:nvPr/>
          </p:nvSpPr>
          <p:spPr>
            <a:xfrm>
              <a:off x="7297446" y="1163586"/>
              <a:ext cx="142462" cy="28428"/>
            </a:xfrm>
            <a:custGeom>
              <a:rect b="b" l="l" r="r" t="t"/>
              <a:pathLst>
                <a:path extrusionOk="0" h="887" w="4445">
                  <a:moveTo>
                    <a:pt x="602" y="1"/>
                  </a:moveTo>
                  <a:cubicBezTo>
                    <a:pt x="0" y="1"/>
                    <a:pt x="0" y="886"/>
                    <a:pt x="602" y="886"/>
                  </a:cubicBezTo>
                  <a:lnTo>
                    <a:pt x="3843" y="886"/>
                  </a:lnTo>
                  <a:cubicBezTo>
                    <a:pt x="4444" y="886"/>
                    <a:pt x="4444" y="1"/>
                    <a:pt x="38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8"/>
            <p:cNvSpPr/>
            <p:nvPr/>
          </p:nvSpPr>
          <p:spPr>
            <a:xfrm>
              <a:off x="7302253" y="1163586"/>
              <a:ext cx="132847" cy="28428"/>
            </a:xfrm>
            <a:custGeom>
              <a:rect b="b" l="l" r="r" t="t"/>
              <a:pathLst>
                <a:path extrusionOk="0" h="887" w="4145">
                  <a:moveTo>
                    <a:pt x="0" y="1"/>
                  </a:moveTo>
                  <a:lnTo>
                    <a:pt x="0" y="886"/>
                  </a:lnTo>
                  <a:lnTo>
                    <a:pt x="4144" y="886"/>
                  </a:lnTo>
                  <a:lnTo>
                    <a:pt x="4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8"/>
            <p:cNvSpPr/>
            <p:nvPr/>
          </p:nvSpPr>
          <p:spPr>
            <a:xfrm>
              <a:off x="7297446" y="1209642"/>
              <a:ext cx="142462" cy="28428"/>
            </a:xfrm>
            <a:custGeom>
              <a:rect b="b" l="l" r="r" t="t"/>
              <a:pathLst>
                <a:path extrusionOk="0" h="887" w="4445">
                  <a:moveTo>
                    <a:pt x="602" y="1"/>
                  </a:moveTo>
                  <a:cubicBezTo>
                    <a:pt x="0" y="1"/>
                    <a:pt x="0" y="886"/>
                    <a:pt x="602" y="886"/>
                  </a:cubicBezTo>
                  <a:lnTo>
                    <a:pt x="3843" y="886"/>
                  </a:lnTo>
                  <a:cubicBezTo>
                    <a:pt x="4444" y="886"/>
                    <a:pt x="4444" y="1"/>
                    <a:pt x="38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8"/>
            <p:cNvSpPr/>
            <p:nvPr/>
          </p:nvSpPr>
          <p:spPr>
            <a:xfrm>
              <a:off x="7302253" y="1209642"/>
              <a:ext cx="132847" cy="28428"/>
            </a:xfrm>
            <a:custGeom>
              <a:rect b="b" l="l" r="r" t="t"/>
              <a:pathLst>
                <a:path extrusionOk="0" h="887" w="4145">
                  <a:moveTo>
                    <a:pt x="0" y="1"/>
                  </a:moveTo>
                  <a:lnTo>
                    <a:pt x="0" y="886"/>
                  </a:lnTo>
                  <a:lnTo>
                    <a:pt x="4144" y="886"/>
                  </a:lnTo>
                  <a:lnTo>
                    <a:pt x="4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8"/>
            <p:cNvSpPr/>
            <p:nvPr/>
          </p:nvSpPr>
          <p:spPr>
            <a:xfrm>
              <a:off x="7744031" y="1376078"/>
              <a:ext cx="1186203" cy="1043612"/>
            </a:xfrm>
            <a:custGeom>
              <a:rect b="b" l="l" r="r" t="t"/>
              <a:pathLst>
                <a:path extrusionOk="0" h="32562" w="37011">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8"/>
            <p:cNvSpPr/>
            <p:nvPr/>
          </p:nvSpPr>
          <p:spPr>
            <a:xfrm>
              <a:off x="7806176" y="1452229"/>
              <a:ext cx="861664" cy="841441"/>
            </a:xfrm>
            <a:custGeom>
              <a:rect b="b" l="l" r="r" t="t"/>
              <a:pathLst>
                <a:path extrusionOk="0" h="26254" w="26885">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8"/>
            <p:cNvSpPr/>
            <p:nvPr/>
          </p:nvSpPr>
          <p:spPr>
            <a:xfrm>
              <a:off x="7363309" y="4662613"/>
              <a:ext cx="539273" cy="184768"/>
            </a:xfrm>
            <a:custGeom>
              <a:rect b="b" l="l" r="r" t="t"/>
              <a:pathLst>
                <a:path extrusionOk="0" h="5765" w="16826">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8"/>
            <p:cNvSpPr/>
            <p:nvPr/>
          </p:nvSpPr>
          <p:spPr>
            <a:xfrm>
              <a:off x="7337060" y="4720976"/>
              <a:ext cx="638372" cy="145154"/>
            </a:xfrm>
            <a:custGeom>
              <a:rect b="b" l="l" r="r" t="t"/>
              <a:pathLst>
                <a:path extrusionOk="0" h="4529" w="19918">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8"/>
            <p:cNvSpPr/>
            <p:nvPr/>
          </p:nvSpPr>
          <p:spPr>
            <a:xfrm>
              <a:off x="7392218" y="2840795"/>
              <a:ext cx="534466" cy="1948223"/>
            </a:xfrm>
            <a:custGeom>
              <a:rect b="b" l="l" r="r" t="t"/>
              <a:pathLst>
                <a:path extrusionOk="0" h="60787" w="16676">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8"/>
            <p:cNvSpPr/>
            <p:nvPr/>
          </p:nvSpPr>
          <p:spPr>
            <a:xfrm>
              <a:off x="8034307" y="4578546"/>
              <a:ext cx="523216" cy="260278"/>
            </a:xfrm>
            <a:custGeom>
              <a:rect b="b" l="l" r="r" t="t"/>
              <a:pathLst>
                <a:path extrusionOk="0" h="8121" w="16325">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8"/>
            <p:cNvSpPr/>
            <p:nvPr/>
          </p:nvSpPr>
          <p:spPr>
            <a:xfrm>
              <a:off x="8014469" y="4650658"/>
              <a:ext cx="611065" cy="212780"/>
            </a:xfrm>
            <a:custGeom>
              <a:rect b="b" l="l" r="r" t="t"/>
              <a:pathLst>
                <a:path extrusionOk="0" h="6639" w="19066">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8"/>
            <p:cNvSpPr/>
            <p:nvPr/>
          </p:nvSpPr>
          <p:spPr>
            <a:xfrm>
              <a:off x="7671758" y="2891145"/>
              <a:ext cx="873971" cy="1734001"/>
            </a:xfrm>
            <a:custGeom>
              <a:rect b="b" l="l" r="r" t="t"/>
              <a:pathLst>
                <a:path extrusionOk="0" h="54103" w="27269">
                  <a:moveTo>
                    <a:pt x="0" y="0"/>
                  </a:moveTo>
                  <a:cubicBezTo>
                    <a:pt x="0" y="67"/>
                    <a:pt x="16174" y="53718"/>
                    <a:pt x="16174" y="53718"/>
                  </a:cubicBezTo>
                  <a:lnTo>
                    <a:pt x="27269" y="54103"/>
                  </a:lnTo>
                  <a:lnTo>
                    <a:pt x="11680" y="25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8"/>
            <p:cNvSpPr/>
            <p:nvPr/>
          </p:nvSpPr>
          <p:spPr>
            <a:xfrm>
              <a:off x="7359014" y="1837790"/>
              <a:ext cx="932367" cy="1071592"/>
            </a:xfrm>
            <a:custGeom>
              <a:rect b="b" l="l" r="r" t="t"/>
              <a:pathLst>
                <a:path extrusionOk="0" h="33435" w="29091">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8"/>
            <p:cNvSpPr/>
            <p:nvPr/>
          </p:nvSpPr>
          <p:spPr>
            <a:xfrm>
              <a:off x="7791176" y="2640514"/>
              <a:ext cx="176211" cy="196691"/>
            </a:xfrm>
            <a:custGeom>
              <a:rect b="b" l="l" r="r" t="t"/>
              <a:pathLst>
                <a:path extrusionOk="0" h="6137" w="5498">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8"/>
            <p:cNvSpPr/>
            <p:nvPr/>
          </p:nvSpPr>
          <p:spPr>
            <a:xfrm>
              <a:off x="7445228" y="2642662"/>
              <a:ext cx="176756" cy="196691"/>
            </a:xfrm>
            <a:custGeom>
              <a:rect b="b" l="l" r="r" t="t"/>
              <a:pathLst>
                <a:path extrusionOk="0" h="6137" w="5515">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8"/>
            <p:cNvSpPr/>
            <p:nvPr/>
          </p:nvSpPr>
          <p:spPr>
            <a:xfrm>
              <a:off x="7760633" y="1837790"/>
              <a:ext cx="322968" cy="240888"/>
            </a:xfrm>
            <a:custGeom>
              <a:rect b="b" l="l" r="r" t="t"/>
              <a:pathLst>
                <a:path extrusionOk="0" h="7516" w="10077">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8"/>
            <p:cNvSpPr/>
            <p:nvPr/>
          </p:nvSpPr>
          <p:spPr>
            <a:xfrm>
              <a:off x="7770824" y="1452229"/>
              <a:ext cx="330435" cy="591771"/>
            </a:xfrm>
            <a:custGeom>
              <a:rect b="b" l="l" r="r" t="t"/>
              <a:pathLst>
                <a:path extrusionOk="0" h="18464" w="1031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8"/>
            <p:cNvSpPr/>
            <p:nvPr/>
          </p:nvSpPr>
          <p:spPr>
            <a:xfrm>
              <a:off x="7794926" y="1619305"/>
              <a:ext cx="266175" cy="424695"/>
            </a:xfrm>
            <a:custGeom>
              <a:rect b="b" l="l" r="r" t="t"/>
              <a:pathLst>
                <a:path extrusionOk="0" h="13251" w="8305">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8"/>
            <p:cNvSpPr/>
            <p:nvPr/>
          </p:nvSpPr>
          <p:spPr>
            <a:xfrm>
              <a:off x="8021968" y="1570750"/>
              <a:ext cx="49293" cy="58587"/>
            </a:xfrm>
            <a:custGeom>
              <a:rect b="b" l="l" r="r" t="t"/>
              <a:pathLst>
                <a:path extrusionOk="0" h="1828" w="1538">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8"/>
            <p:cNvSpPr/>
            <p:nvPr/>
          </p:nvSpPr>
          <p:spPr>
            <a:xfrm>
              <a:off x="7828643" y="1511104"/>
              <a:ext cx="44582" cy="27916"/>
            </a:xfrm>
            <a:custGeom>
              <a:rect b="b" l="l" r="r" t="t"/>
              <a:pathLst>
                <a:path extrusionOk="0" h="871" w="1391">
                  <a:moveTo>
                    <a:pt x="670" y="0"/>
                  </a:moveTo>
                  <a:cubicBezTo>
                    <a:pt x="415" y="0"/>
                    <a:pt x="152" y="120"/>
                    <a:pt x="1" y="319"/>
                  </a:cubicBezTo>
                  <a:cubicBezTo>
                    <a:pt x="519" y="336"/>
                    <a:pt x="1003" y="536"/>
                    <a:pt x="1371" y="870"/>
                  </a:cubicBezTo>
                  <a:cubicBezTo>
                    <a:pt x="1391" y="249"/>
                    <a:pt x="1038" y="0"/>
                    <a:pt x="6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8"/>
            <p:cNvSpPr/>
            <p:nvPr/>
          </p:nvSpPr>
          <p:spPr>
            <a:xfrm>
              <a:off x="7826527" y="1543603"/>
              <a:ext cx="26249" cy="26153"/>
            </a:xfrm>
            <a:custGeom>
              <a:rect b="b" l="l" r="r" t="t"/>
              <a:pathLst>
                <a:path extrusionOk="0" h="816" w="819">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8"/>
            <p:cNvSpPr/>
            <p:nvPr/>
          </p:nvSpPr>
          <p:spPr>
            <a:xfrm>
              <a:off x="7805086" y="1639112"/>
              <a:ext cx="63779" cy="23204"/>
            </a:xfrm>
            <a:custGeom>
              <a:rect b="b" l="l" r="r" t="t"/>
              <a:pathLst>
                <a:path extrusionOk="0" h="724" w="1990">
                  <a:moveTo>
                    <a:pt x="1989" y="1"/>
                  </a:moveTo>
                  <a:lnTo>
                    <a:pt x="1" y="352"/>
                  </a:lnTo>
                  <a:cubicBezTo>
                    <a:pt x="1" y="352"/>
                    <a:pt x="432" y="724"/>
                    <a:pt x="947" y="724"/>
                  </a:cubicBezTo>
                  <a:cubicBezTo>
                    <a:pt x="1292" y="724"/>
                    <a:pt x="1674" y="557"/>
                    <a:pt x="19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8"/>
            <p:cNvSpPr/>
            <p:nvPr/>
          </p:nvSpPr>
          <p:spPr>
            <a:xfrm>
              <a:off x="7400326" y="1387391"/>
              <a:ext cx="104387" cy="148936"/>
            </a:xfrm>
            <a:custGeom>
              <a:rect b="b" l="l" r="r" t="t"/>
              <a:pathLst>
                <a:path extrusionOk="0" h="4647" w="3257">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8"/>
            <p:cNvSpPr/>
            <p:nvPr/>
          </p:nvSpPr>
          <p:spPr>
            <a:xfrm>
              <a:off x="7336002" y="1412326"/>
              <a:ext cx="168166" cy="161211"/>
            </a:xfrm>
            <a:custGeom>
              <a:rect b="b" l="l" r="r" t="t"/>
              <a:pathLst>
                <a:path extrusionOk="0" h="5030" w="5247">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8"/>
            <p:cNvSpPr/>
            <p:nvPr/>
          </p:nvSpPr>
          <p:spPr>
            <a:xfrm>
              <a:off x="7336002" y="1427069"/>
              <a:ext cx="81407" cy="23044"/>
            </a:xfrm>
            <a:custGeom>
              <a:rect b="b" l="l" r="r" t="t"/>
              <a:pathLst>
                <a:path extrusionOk="0" h="719" w="254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8"/>
            <p:cNvSpPr/>
            <p:nvPr/>
          </p:nvSpPr>
          <p:spPr>
            <a:xfrm>
              <a:off x="7372924" y="1461876"/>
              <a:ext cx="49325" cy="13942"/>
            </a:xfrm>
            <a:custGeom>
              <a:rect b="b" l="l" r="r" t="t"/>
              <a:pathLst>
                <a:path extrusionOk="0" h="435" w="1539">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8"/>
            <p:cNvSpPr/>
            <p:nvPr/>
          </p:nvSpPr>
          <p:spPr>
            <a:xfrm>
              <a:off x="7371866" y="1486522"/>
              <a:ext cx="40191" cy="9647"/>
            </a:xfrm>
            <a:custGeom>
              <a:rect b="b" l="l" r="r" t="t"/>
              <a:pathLst>
                <a:path extrusionOk="0" h="301" w="1254">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8"/>
            <p:cNvSpPr/>
            <p:nvPr/>
          </p:nvSpPr>
          <p:spPr>
            <a:xfrm>
              <a:off x="7368116" y="1516938"/>
              <a:ext cx="902368" cy="697889"/>
            </a:xfrm>
            <a:custGeom>
              <a:rect b="b" l="l" r="r" t="t"/>
              <a:pathLst>
                <a:path extrusionOk="0" h="21775" w="28155">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8"/>
            <p:cNvSpPr/>
            <p:nvPr/>
          </p:nvSpPr>
          <p:spPr>
            <a:xfrm>
              <a:off x="5832280" y="2001758"/>
              <a:ext cx="947879" cy="442386"/>
            </a:xfrm>
            <a:custGeom>
              <a:rect b="b" l="l" r="r" t="t"/>
              <a:pathLst>
                <a:path extrusionOk="0" h="13803" w="29575">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8"/>
            <p:cNvSpPr/>
            <p:nvPr/>
          </p:nvSpPr>
          <p:spPr>
            <a:xfrm>
              <a:off x="6669811" y="2062172"/>
              <a:ext cx="43941" cy="44485"/>
            </a:xfrm>
            <a:custGeom>
              <a:rect b="b" l="l" r="r" t="t"/>
              <a:pathLst>
                <a:path extrusionOk="0" h="1388" w="1371">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8"/>
            <p:cNvSpPr/>
            <p:nvPr/>
          </p:nvSpPr>
          <p:spPr>
            <a:xfrm>
              <a:off x="6608756" y="2041051"/>
              <a:ext cx="98586" cy="110925"/>
            </a:xfrm>
            <a:custGeom>
              <a:rect b="b" l="l" r="r" t="t"/>
              <a:pathLst>
                <a:path extrusionOk="0" h="3461" w="3076">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8"/>
            <p:cNvSpPr/>
            <p:nvPr/>
          </p:nvSpPr>
          <p:spPr>
            <a:xfrm>
              <a:off x="5743245" y="1959260"/>
              <a:ext cx="499788" cy="496551"/>
            </a:xfrm>
            <a:custGeom>
              <a:rect b="b" l="l" r="r" t="t"/>
              <a:pathLst>
                <a:path extrusionOk="0" h="15493" w="15594">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8"/>
            <p:cNvSpPr/>
            <p:nvPr/>
          </p:nvSpPr>
          <p:spPr>
            <a:xfrm>
              <a:off x="6693400" y="1997912"/>
              <a:ext cx="66408" cy="77721"/>
            </a:xfrm>
            <a:custGeom>
              <a:rect b="b" l="l" r="r" t="t"/>
              <a:pathLst>
                <a:path extrusionOk="0" h="2425" w="2072">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8"/>
            <p:cNvSpPr/>
            <p:nvPr/>
          </p:nvSpPr>
          <p:spPr>
            <a:xfrm>
              <a:off x="6706220" y="1988810"/>
              <a:ext cx="61632" cy="32691"/>
            </a:xfrm>
            <a:custGeom>
              <a:rect b="b" l="l" r="r" t="t"/>
              <a:pathLst>
                <a:path extrusionOk="0" h="1020" w="1923">
                  <a:moveTo>
                    <a:pt x="168" y="1"/>
                  </a:moveTo>
                  <a:lnTo>
                    <a:pt x="1" y="368"/>
                  </a:lnTo>
                  <a:lnTo>
                    <a:pt x="1755" y="1020"/>
                  </a:lnTo>
                  <a:lnTo>
                    <a:pt x="1922" y="602"/>
                  </a:lnTo>
                  <a:lnTo>
                    <a:pt x="1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8"/>
            <p:cNvSpPr/>
            <p:nvPr/>
          </p:nvSpPr>
          <p:spPr>
            <a:xfrm>
              <a:off x="6704072" y="2031116"/>
              <a:ext cx="35928" cy="35800"/>
            </a:xfrm>
            <a:custGeom>
              <a:rect b="b" l="l" r="r" t="t"/>
              <a:pathLst>
                <a:path extrusionOk="0" h="1117" w="1121">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8"/>
            <p:cNvSpPr/>
            <p:nvPr/>
          </p:nvSpPr>
          <p:spPr>
            <a:xfrm>
              <a:off x="5872984" y="4672773"/>
              <a:ext cx="508217" cy="193903"/>
            </a:xfrm>
            <a:custGeom>
              <a:rect b="b" l="l" r="r" t="t"/>
              <a:pathLst>
                <a:path extrusionOk="0" h="6050" w="15857">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8"/>
            <p:cNvSpPr/>
            <p:nvPr/>
          </p:nvSpPr>
          <p:spPr>
            <a:xfrm>
              <a:off x="5876734" y="4762224"/>
              <a:ext cx="504467" cy="104451"/>
            </a:xfrm>
            <a:custGeom>
              <a:rect b="b" l="l" r="r" t="t"/>
              <a:pathLst>
                <a:path extrusionOk="0" h="3259" w="1574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8"/>
            <p:cNvSpPr/>
            <p:nvPr/>
          </p:nvSpPr>
          <p:spPr>
            <a:xfrm>
              <a:off x="5678056" y="2978418"/>
              <a:ext cx="459501" cy="1762397"/>
            </a:xfrm>
            <a:custGeom>
              <a:rect b="b" l="l" r="r" t="t"/>
              <a:pathLst>
                <a:path extrusionOk="0" h="54989" w="14337">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8"/>
            <p:cNvSpPr/>
            <p:nvPr/>
          </p:nvSpPr>
          <p:spPr>
            <a:xfrm>
              <a:off x="5678056" y="2978418"/>
              <a:ext cx="414503" cy="309026"/>
            </a:xfrm>
            <a:custGeom>
              <a:rect b="b" l="l" r="r" t="t"/>
              <a:pathLst>
                <a:path extrusionOk="0" h="9642" w="12933">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8"/>
            <p:cNvSpPr/>
            <p:nvPr/>
          </p:nvSpPr>
          <p:spPr>
            <a:xfrm>
              <a:off x="5382971" y="4672773"/>
              <a:ext cx="500749" cy="193903"/>
            </a:xfrm>
            <a:custGeom>
              <a:rect b="b" l="l" r="r" t="t"/>
              <a:pathLst>
                <a:path extrusionOk="0" h="6050" w="15624">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8"/>
            <p:cNvSpPr/>
            <p:nvPr/>
          </p:nvSpPr>
          <p:spPr>
            <a:xfrm>
              <a:off x="5382971" y="4762224"/>
              <a:ext cx="500749" cy="104451"/>
            </a:xfrm>
            <a:custGeom>
              <a:rect b="b" l="l" r="r" t="t"/>
              <a:pathLst>
                <a:path extrusionOk="0" h="3259" w="15624">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8"/>
            <p:cNvSpPr/>
            <p:nvPr/>
          </p:nvSpPr>
          <p:spPr>
            <a:xfrm>
              <a:off x="5327300" y="2978418"/>
              <a:ext cx="395241" cy="1762397"/>
            </a:xfrm>
            <a:custGeom>
              <a:rect b="b" l="l" r="r" t="t"/>
              <a:pathLst>
                <a:path extrusionOk="0" h="54989" w="12332">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8"/>
            <p:cNvSpPr/>
            <p:nvPr/>
          </p:nvSpPr>
          <p:spPr>
            <a:xfrm>
              <a:off x="5327300" y="2978418"/>
              <a:ext cx="395241" cy="309026"/>
            </a:xfrm>
            <a:custGeom>
              <a:rect b="b" l="l" r="r" t="t"/>
              <a:pathLst>
                <a:path extrusionOk="0" h="9642" w="12332">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8"/>
            <p:cNvSpPr/>
            <p:nvPr/>
          </p:nvSpPr>
          <p:spPr>
            <a:xfrm>
              <a:off x="5278552" y="1926697"/>
              <a:ext cx="829005" cy="1100501"/>
            </a:xfrm>
            <a:custGeom>
              <a:rect b="b" l="l" r="r" t="t"/>
              <a:pathLst>
                <a:path extrusionOk="0" h="34337" w="25866">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8"/>
            <p:cNvSpPr/>
            <p:nvPr/>
          </p:nvSpPr>
          <p:spPr>
            <a:xfrm>
              <a:off x="5526491" y="1926697"/>
              <a:ext cx="329923" cy="234574"/>
            </a:xfrm>
            <a:custGeom>
              <a:rect b="b" l="l" r="r" t="t"/>
              <a:pathLst>
                <a:path extrusionOk="0" h="7319" w="10294">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8"/>
            <p:cNvSpPr/>
            <p:nvPr/>
          </p:nvSpPr>
          <p:spPr>
            <a:xfrm>
              <a:off x="6086180" y="1928780"/>
              <a:ext cx="49998" cy="160891"/>
            </a:xfrm>
            <a:custGeom>
              <a:rect b="b" l="l" r="r" t="t"/>
              <a:pathLst>
                <a:path extrusionOk="0" h="5020" w="156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8"/>
            <p:cNvSpPr/>
            <p:nvPr/>
          </p:nvSpPr>
          <p:spPr>
            <a:xfrm>
              <a:off x="6109128" y="1874648"/>
              <a:ext cx="64837" cy="181147"/>
            </a:xfrm>
            <a:custGeom>
              <a:rect b="b" l="l" r="r" t="t"/>
              <a:pathLst>
                <a:path extrusionOk="0" h="5652" w="2023">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8"/>
            <p:cNvSpPr/>
            <p:nvPr/>
          </p:nvSpPr>
          <p:spPr>
            <a:xfrm>
              <a:off x="6138037" y="1851187"/>
              <a:ext cx="46633" cy="158551"/>
            </a:xfrm>
            <a:custGeom>
              <a:rect b="b" l="l" r="r" t="t"/>
              <a:pathLst>
                <a:path extrusionOk="0" h="4947" w="1455">
                  <a:moveTo>
                    <a:pt x="1304" y="1"/>
                  </a:moveTo>
                  <a:lnTo>
                    <a:pt x="1" y="151"/>
                  </a:lnTo>
                  <a:lnTo>
                    <a:pt x="201" y="4946"/>
                  </a:lnTo>
                  <a:lnTo>
                    <a:pt x="1455" y="4779"/>
                  </a:lnTo>
                  <a:cubicBezTo>
                    <a:pt x="1455" y="4395"/>
                    <a:pt x="1354" y="168"/>
                    <a:pt x="13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8"/>
            <p:cNvSpPr/>
            <p:nvPr/>
          </p:nvSpPr>
          <p:spPr>
            <a:xfrm>
              <a:off x="6086629" y="1940799"/>
              <a:ext cx="159096" cy="211370"/>
            </a:xfrm>
            <a:custGeom>
              <a:rect b="b" l="l" r="r" t="t"/>
              <a:pathLst>
                <a:path extrusionOk="0" h="6595" w="4964">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8"/>
            <p:cNvSpPr/>
            <p:nvPr/>
          </p:nvSpPr>
          <p:spPr>
            <a:xfrm>
              <a:off x="6155729" y="1946536"/>
              <a:ext cx="47146" cy="51953"/>
            </a:xfrm>
            <a:custGeom>
              <a:rect b="b" l="l" r="r" t="t"/>
              <a:pathLst>
                <a:path extrusionOk="0" h="1621" w="1471">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8"/>
            <p:cNvSpPr/>
            <p:nvPr/>
          </p:nvSpPr>
          <p:spPr>
            <a:xfrm>
              <a:off x="6189445" y="1957753"/>
              <a:ext cx="32178" cy="37531"/>
            </a:xfrm>
            <a:custGeom>
              <a:rect b="b" l="l" r="r" t="t"/>
              <a:pathLst>
                <a:path extrusionOk="0" h="1171" w="1004">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8"/>
            <p:cNvSpPr/>
            <p:nvPr/>
          </p:nvSpPr>
          <p:spPr>
            <a:xfrm>
              <a:off x="6218387" y="1977047"/>
              <a:ext cx="27339" cy="66408"/>
            </a:xfrm>
            <a:custGeom>
              <a:rect b="b" l="l" r="r" t="t"/>
              <a:pathLst>
                <a:path extrusionOk="0" h="2072" w="853">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8"/>
            <p:cNvSpPr/>
            <p:nvPr/>
          </p:nvSpPr>
          <p:spPr>
            <a:xfrm>
              <a:off x="6138037" y="1822278"/>
              <a:ext cx="41825" cy="40223"/>
            </a:xfrm>
            <a:custGeom>
              <a:rect b="b" l="l" r="r" t="t"/>
              <a:pathLst>
                <a:path extrusionOk="0" h="1255" w="1305">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8"/>
            <p:cNvSpPr/>
            <p:nvPr/>
          </p:nvSpPr>
          <p:spPr>
            <a:xfrm>
              <a:off x="6149832" y="1728019"/>
              <a:ext cx="10737" cy="104739"/>
            </a:xfrm>
            <a:custGeom>
              <a:rect b="b" l="l" r="r" t="t"/>
              <a:pathLst>
                <a:path extrusionOk="0" h="3268" w="335">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8"/>
            <p:cNvSpPr/>
            <p:nvPr/>
          </p:nvSpPr>
          <p:spPr>
            <a:xfrm>
              <a:off x="5542035" y="2055762"/>
              <a:ext cx="621738" cy="437515"/>
            </a:xfrm>
            <a:custGeom>
              <a:rect b="b" l="l" r="r" t="t"/>
              <a:pathLst>
                <a:path extrusionOk="0" h="13651" w="19399">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8"/>
            <p:cNvSpPr/>
            <p:nvPr/>
          </p:nvSpPr>
          <p:spPr>
            <a:xfrm>
              <a:off x="5247496" y="1992592"/>
              <a:ext cx="491647" cy="500172"/>
            </a:xfrm>
            <a:custGeom>
              <a:rect b="b" l="l" r="r" t="t"/>
              <a:pathLst>
                <a:path extrusionOk="0" h="15606" w="1534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8"/>
            <p:cNvSpPr/>
            <p:nvPr/>
          </p:nvSpPr>
          <p:spPr>
            <a:xfrm>
              <a:off x="5431719" y="1392936"/>
              <a:ext cx="579464" cy="510653"/>
            </a:xfrm>
            <a:custGeom>
              <a:rect b="b" l="l" r="r" t="t"/>
              <a:pathLst>
                <a:path extrusionOk="0" h="15933" w="1808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8"/>
            <p:cNvSpPr/>
            <p:nvPr/>
          </p:nvSpPr>
          <p:spPr>
            <a:xfrm>
              <a:off x="5550593" y="1541648"/>
              <a:ext cx="348640" cy="581611"/>
            </a:xfrm>
            <a:custGeom>
              <a:rect b="b" l="l" r="r" t="t"/>
              <a:pathLst>
                <a:path extrusionOk="0" h="18147" w="10878">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8"/>
            <p:cNvSpPr/>
            <p:nvPr/>
          </p:nvSpPr>
          <p:spPr>
            <a:xfrm>
              <a:off x="5550593" y="1668566"/>
              <a:ext cx="271015" cy="454693"/>
            </a:xfrm>
            <a:custGeom>
              <a:rect b="b" l="l" r="r" t="t"/>
              <a:pathLst>
                <a:path extrusionOk="0" h="14187" w="8456">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8"/>
            <p:cNvSpPr/>
            <p:nvPr/>
          </p:nvSpPr>
          <p:spPr>
            <a:xfrm>
              <a:off x="5609501" y="1610684"/>
              <a:ext cx="38043" cy="61664"/>
            </a:xfrm>
            <a:custGeom>
              <a:rect b="b" l="l" r="r" t="t"/>
              <a:pathLst>
                <a:path extrusionOk="0" h="1924" w="1187">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8"/>
            <p:cNvSpPr/>
            <p:nvPr/>
          </p:nvSpPr>
          <p:spPr>
            <a:xfrm>
              <a:off x="5825325" y="1632157"/>
              <a:ext cx="27851" cy="27339"/>
            </a:xfrm>
            <a:custGeom>
              <a:rect b="b" l="l" r="r" t="t"/>
              <a:pathLst>
                <a:path extrusionOk="0" h="853" w="869">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8"/>
            <p:cNvSpPr/>
            <p:nvPr/>
          </p:nvSpPr>
          <p:spPr>
            <a:xfrm>
              <a:off x="5807121" y="1718372"/>
              <a:ext cx="56248" cy="26537"/>
            </a:xfrm>
            <a:custGeom>
              <a:rect b="b" l="l" r="r" t="t"/>
              <a:pathLst>
                <a:path extrusionOk="0" h="828" w="1755">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8"/>
            <p:cNvSpPr/>
            <p:nvPr/>
          </p:nvSpPr>
          <p:spPr>
            <a:xfrm>
              <a:off x="5811928" y="1604851"/>
              <a:ext cx="43941" cy="21441"/>
            </a:xfrm>
            <a:custGeom>
              <a:rect b="b" l="l" r="r" t="t"/>
              <a:pathLst>
                <a:path extrusionOk="0" h="669" w="1371">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9"/>
          <p:cNvSpPr txBox="1"/>
          <p:nvPr>
            <p:ph type="title"/>
          </p:nvPr>
        </p:nvSpPr>
        <p:spPr>
          <a:xfrm>
            <a:off x="2030400" y="2532925"/>
            <a:ext cx="50760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800" name="Google Shape;800;p69"/>
          <p:cNvSpPr txBox="1"/>
          <p:nvPr>
            <p:ph idx="2" type="title"/>
          </p:nvPr>
        </p:nvSpPr>
        <p:spPr>
          <a:xfrm>
            <a:off x="2030550" y="1534348"/>
            <a:ext cx="5076000" cy="9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801" name="Google Shape;801;p69"/>
          <p:cNvGrpSpPr/>
          <p:nvPr/>
        </p:nvGrpSpPr>
        <p:grpSpPr>
          <a:xfrm rot="-332614">
            <a:off x="914167" y="503492"/>
            <a:ext cx="1775123" cy="1181146"/>
            <a:chOff x="238125" y="502000"/>
            <a:chExt cx="7027925" cy="4604825"/>
          </a:xfrm>
        </p:grpSpPr>
        <p:sp>
          <p:nvSpPr>
            <p:cNvPr id="802" name="Google Shape;802;p69"/>
            <p:cNvSpPr/>
            <p:nvPr/>
          </p:nvSpPr>
          <p:spPr>
            <a:xfrm>
              <a:off x="238125" y="1242100"/>
              <a:ext cx="7027925" cy="3411000"/>
            </a:xfrm>
            <a:custGeom>
              <a:rect b="b" l="l" r="r" t="t"/>
              <a:pathLst>
                <a:path extrusionOk="0" h="136440" w="281117">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9"/>
            <p:cNvSpPr/>
            <p:nvPr/>
          </p:nvSpPr>
          <p:spPr>
            <a:xfrm>
              <a:off x="868825" y="4135000"/>
              <a:ext cx="5766500" cy="971825"/>
            </a:xfrm>
            <a:custGeom>
              <a:rect b="b" l="l" r="r" t="t"/>
              <a:pathLst>
                <a:path extrusionOk="0" h="38873" w="23066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9"/>
            <p:cNvSpPr/>
            <p:nvPr/>
          </p:nvSpPr>
          <p:spPr>
            <a:xfrm>
              <a:off x="1409425" y="502000"/>
              <a:ext cx="4682075" cy="971825"/>
            </a:xfrm>
            <a:custGeom>
              <a:rect b="b" l="l" r="r" t="t"/>
              <a:pathLst>
                <a:path extrusionOk="0" h="38873" w="187283">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9"/>
            <p:cNvSpPr/>
            <p:nvPr/>
          </p:nvSpPr>
          <p:spPr>
            <a:xfrm>
              <a:off x="2902550" y="1834200"/>
              <a:ext cx="1695850" cy="1695850"/>
            </a:xfrm>
            <a:custGeom>
              <a:rect b="b" l="l" r="r" t="t"/>
              <a:pathLst>
                <a:path extrusionOk="0" h="67834" w="67834">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69"/>
          <p:cNvGrpSpPr/>
          <p:nvPr/>
        </p:nvGrpSpPr>
        <p:grpSpPr>
          <a:xfrm>
            <a:off x="6596284" y="3553190"/>
            <a:ext cx="2771973" cy="1336390"/>
            <a:chOff x="752817" y="3135891"/>
            <a:chExt cx="2704892" cy="1303922"/>
          </a:xfrm>
        </p:grpSpPr>
        <p:sp>
          <p:nvSpPr>
            <p:cNvPr id="807" name="Google Shape;807;p69"/>
            <p:cNvSpPr/>
            <p:nvPr/>
          </p:nvSpPr>
          <p:spPr>
            <a:xfrm>
              <a:off x="874383" y="3135891"/>
              <a:ext cx="537158" cy="179961"/>
            </a:xfrm>
            <a:custGeom>
              <a:rect b="b" l="l" r="r" t="t"/>
              <a:pathLst>
                <a:path extrusionOk="0" h="5615" w="16760">
                  <a:moveTo>
                    <a:pt x="5631" y="0"/>
                  </a:moveTo>
                  <a:cubicBezTo>
                    <a:pt x="2524" y="0"/>
                    <a:pt x="1" y="2506"/>
                    <a:pt x="1" y="5614"/>
                  </a:cubicBezTo>
                  <a:lnTo>
                    <a:pt x="16759" y="5614"/>
                  </a:lnTo>
                  <a:cubicBezTo>
                    <a:pt x="16759" y="2506"/>
                    <a:pt x="14236" y="0"/>
                    <a:pt x="1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9"/>
            <p:cNvSpPr/>
            <p:nvPr/>
          </p:nvSpPr>
          <p:spPr>
            <a:xfrm>
              <a:off x="922458" y="3367836"/>
              <a:ext cx="1959345" cy="838845"/>
            </a:xfrm>
            <a:custGeom>
              <a:rect b="b" l="l" r="r" t="t"/>
              <a:pathLst>
                <a:path extrusionOk="0" h="26173" w="61134">
                  <a:moveTo>
                    <a:pt x="1206" y="1"/>
                  </a:moveTo>
                  <a:cubicBezTo>
                    <a:pt x="387" y="1"/>
                    <a:pt x="1" y="1255"/>
                    <a:pt x="923" y="1635"/>
                  </a:cubicBezTo>
                  <a:lnTo>
                    <a:pt x="59587" y="26097"/>
                  </a:lnTo>
                  <a:cubicBezTo>
                    <a:pt x="59712" y="26149"/>
                    <a:pt x="59831" y="26173"/>
                    <a:pt x="59942" y="26173"/>
                  </a:cubicBezTo>
                  <a:cubicBezTo>
                    <a:pt x="60752" y="26173"/>
                    <a:pt x="61133" y="24925"/>
                    <a:pt x="60222" y="24543"/>
                  </a:cubicBezTo>
                  <a:lnTo>
                    <a:pt x="1575" y="82"/>
                  </a:lnTo>
                  <a:cubicBezTo>
                    <a:pt x="1445" y="26"/>
                    <a:pt x="1321" y="1"/>
                    <a:pt x="12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9"/>
            <p:cNvSpPr/>
            <p:nvPr/>
          </p:nvSpPr>
          <p:spPr>
            <a:xfrm>
              <a:off x="1327890" y="3367997"/>
              <a:ext cx="1959825" cy="838813"/>
            </a:xfrm>
            <a:custGeom>
              <a:rect b="b" l="l" r="r" t="t"/>
              <a:pathLst>
                <a:path extrusionOk="0" h="26172" w="61149">
                  <a:moveTo>
                    <a:pt x="59941" y="1"/>
                  </a:moveTo>
                  <a:cubicBezTo>
                    <a:pt x="59830" y="1"/>
                    <a:pt x="59711" y="24"/>
                    <a:pt x="59586" y="77"/>
                  </a:cubicBezTo>
                  <a:lnTo>
                    <a:pt x="938" y="24538"/>
                  </a:lnTo>
                  <a:cubicBezTo>
                    <a:pt x="0" y="24904"/>
                    <a:pt x="400" y="26172"/>
                    <a:pt x="1212" y="26172"/>
                  </a:cubicBezTo>
                  <a:cubicBezTo>
                    <a:pt x="1325" y="26172"/>
                    <a:pt x="1447" y="26147"/>
                    <a:pt x="1573" y="26092"/>
                  </a:cubicBezTo>
                  <a:lnTo>
                    <a:pt x="60237" y="1630"/>
                  </a:lnTo>
                  <a:cubicBezTo>
                    <a:pt x="61148" y="1248"/>
                    <a:pt x="60754" y="1"/>
                    <a:pt x="599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9"/>
            <p:cNvSpPr/>
            <p:nvPr/>
          </p:nvSpPr>
          <p:spPr>
            <a:xfrm>
              <a:off x="752817" y="3310467"/>
              <a:ext cx="2704892" cy="101246"/>
            </a:xfrm>
            <a:custGeom>
              <a:rect b="b" l="l" r="r" t="t"/>
              <a:pathLst>
                <a:path extrusionOk="0" h="3159" w="84396">
                  <a:moveTo>
                    <a:pt x="1588" y="0"/>
                  </a:moveTo>
                  <a:cubicBezTo>
                    <a:pt x="719" y="0"/>
                    <a:pt x="1" y="702"/>
                    <a:pt x="1" y="1571"/>
                  </a:cubicBezTo>
                  <a:cubicBezTo>
                    <a:pt x="1" y="2440"/>
                    <a:pt x="719" y="3158"/>
                    <a:pt x="1588" y="3158"/>
                  </a:cubicBezTo>
                  <a:lnTo>
                    <a:pt x="82808" y="3158"/>
                  </a:lnTo>
                  <a:cubicBezTo>
                    <a:pt x="83677" y="3158"/>
                    <a:pt x="84396" y="2440"/>
                    <a:pt x="84379" y="1571"/>
                  </a:cubicBezTo>
                  <a:cubicBezTo>
                    <a:pt x="84396" y="702"/>
                    <a:pt x="83677" y="0"/>
                    <a:pt x="828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9"/>
            <p:cNvSpPr/>
            <p:nvPr/>
          </p:nvSpPr>
          <p:spPr>
            <a:xfrm>
              <a:off x="1343499" y="4154408"/>
              <a:ext cx="68042" cy="189063"/>
            </a:xfrm>
            <a:custGeom>
              <a:rect b="b" l="l" r="r" t="t"/>
              <a:pathLst>
                <a:path extrusionOk="0" h="5899" w="2123">
                  <a:moveTo>
                    <a:pt x="1061" y="1"/>
                  </a:moveTo>
                  <a:cubicBezTo>
                    <a:pt x="531" y="1"/>
                    <a:pt x="0" y="352"/>
                    <a:pt x="0" y="1053"/>
                  </a:cubicBezTo>
                  <a:lnTo>
                    <a:pt x="0" y="4830"/>
                  </a:lnTo>
                  <a:cubicBezTo>
                    <a:pt x="0" y="5431"/>
                    <a:pt x="468" y="5899"/>
                    <a:pt x="1070" y="5899"/>
                  </a:cubicBezTo>
                  <a:cubicBezTo>
                    <a:pt x="1655" y="5899"/>
                    <a:pt x="2122" y="5431"/>
                    <a:pt x="2122" y="4830"/>
                  </a:cubicBezTo>
                  <a:lnTo>
                    <a:pt x="2122" y="1053"/>
                  </a:lnTo>
                  <a:cubicBezTo>
                    <a:pt x="2122" y="352"/>
                    <a:pt x="1592" y="1"/>
                    <a:pt x="10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9"/>
            <p:cNvSpPr/>
            <p:nvPr/>
          </p:nvSpPr>
          <p:spPr>
            <a:xfrm>
              <a:off x="2799017" y="4154408"/>
              <a:ext cx="68042" cy="189063"/>
            </a:xfrm>
            <a:custGeom>
              <a:rect b="b" l="l" r="r" t="t"/>
              <a:pathLst>
                <a:path extrusionOk="0" h="5899" w="2123">
                  <a:moveTo>
                    <a:pt x="1061" y="1"/>
                  </a:moveTo>
                  <a:cubicBezTo>
                    <a:pt x="531" y="1"/>
                    <a:pt x="0" y="352"/>
                    <a:pt x="0" y="1053"/>
                  </a:cubicBezTo>
                  <a:lnTo>
                    <a:pt x="0" y="4830"/>
                  </a:lnTo>
                  <a:cubicBezTo>
                    <a:pt x="0" y="5431"/>
                    <a:pt x="468" y="5899"/>
                    <a:pt x="1053" y="5899"/>
                  </a:cubicBezTo>
                  <a:cubicBezTo>
                    <a:pt x="1654" y="5899"/>
                    <a:pt x="2122" y="5431"/>
                    <a:pt x="2122" y="4830"/>
                  </a:cubicBezTo>
                  <a:lnTo>
                    <a:pt x="2122" y="1053"/>
                  </a:lnTo>
                  <a:cubicBezTo>
                    <a:pt x="2122" y="352"/>
                    <a:pt x="1592" y="1"/>
                    <a:pt x="10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9"/>
            <p:cNvSpPr/>
            <p:nvPr/>
          </p:nvSpPr>
          <p:spPr>
            <a:xfrm>
              <a:off x="1247637" y="4247064"/>
              <a:ext cx="224959" cy="192749"/>
            </a:xfrm>
            <a:custGeom>
              <a:rect b="b" l="l" r="r" t="t"/>
              <a:pathLst>
                <a:path extrusionOk="0" h="6014" w="7019">
                  <a:moveTo>
                    <a:pt x="4011" y="0"/>
                  </a:moveTo>
                  <a:cubicBezTo>
                    <a:pt x="1337" y="0"/>
                    <a:pt x="1" y="3242"/>
                    <a:pt x="1889" y="5130"/>
                  </a:cubicBezTo>
                  <a:cubicBezTo>
                    <a:pt x="2505" y="5740"/>
                    <a:pt x="3258" y="6014"/>
                    <a:pt x="3997" y="6014"/>
                  </a:cubicBezTo>
                  <a:cubicBezTo>
                    <a:pt x="5542" y="6014"/>
                    <a:pt x="7018" y="4817"/>
                    <a:pt x="7018" y="3008"/>
                  </a:cubicBezTo>
                  <a:cubicBezTo>
                    <a:pt x="7018" y="1354"/>
                    <a:pt x="5681" y="0"/>
                    <a:pt x="40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9"/>
            <p:cNvSpPr/>
            <p:nvPr/>
          </p:nvSpPr>
          <p:spPr>
            <a:xfrm>
              <a:off x="2705303" y="4247064"/>
              <a:ext cx="224927" cy="192749"/>
            </a:xfrm>
            <a:custGeom>
              <a:rect b="b" l="l" r="r" t="t"/>
              <a:pathLst>
                <a:path extrusionOk="0" h="6014" w="7018">
                  <a:moveTo>
                    <a:pt x="4010" y="0"/>
                  </a:moveTo>
                  <a:cubicBezTo>
                    <a:pt x="1337" y="0"/>
                    <a:pt x="0" y="3242"/>
                    <a:pt x="1888" y="5130"/>
                  </a:cubicBezTo>
                  <a:cubicBezTo>
                    <a:pt x="2504" y="5740"/>
                    <a:pt x="3258" y="6014"/>
                    <a:pt x="3996" y="6014"/>
                  </a:cubicBezTo>
                  <a:cubicBezTo>
                    <a:pt x="5541" y="6014"/>
                    <a:pt x="7018" y="4817"/>
                    <a:pt x="7018" y="3008"/>
                  </a:cubicBezTo>
                  <a:cubicBezTo>
                    <a:pt x="7018" y="1354"/>
                    <a:pt x="5681" y="0"/>
                    <a:pt x="40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0"/>
          <p:cNvSpPr/>
          <p:nvPr/>
        </p:nvSpPr>
        <p:spPr>
          <a:xfrm>
            <a:off x="223799" y="812675"/>
            <a:ext cx="3084000" cy="641700"/>
          </a:xfrm>
          <a:prstGeom prst="wedgeRectCallout">
            <a:avLst>
              <a:gd fmla="val -1021" name="adj1"/>
              <a:gd fmla="val 102879"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821" name="Google Shape;821;p70"/>
          <p:cNvSpPr txBox="1"/>
          <p:nvPr>
            <p:ph idx="1" type="subTitle"/>
          </p:nvPr>
        </p:nvSpPr>
        <p:spPr>
          <a:xfrm>
            <a:off x="271200" y="812675"/>
            <a:ext cx="2989200" cy="6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https://www.kaggle.com/drscarlat/melanoma</a:t>
            </a:r>
            <a:endParaRPr/>
          </a:p>
        </p:txBody>
      </p:sp>
      <p:grpSp>
        <p:nvGrpSpPr>
          <p:cNvPr id="822" name="Google Shape;822;p70"/>
          <p:cNvGrpSpPr/>
          <p:nvPr/>
        </p:nvGrpSpPr>
        <p:grpSpPr>
          <a:xfrm flipH="1" rot="-150418">
            <a:off x="1300259" y="1802445"/>
            <a:ext cx="1991567" cy="4780236"/>
            <a:chOff x="2714675" y="237925"/>
            <a:chExt cx="2177825" cy="5227300"/>
          </a:xfrm>
        </p:grpSpPr>
        <p:sp>
          <p:nvSpPr>
            <p:cNvPr id="823" name="Google Shape;823;p70"/>
            <p:cNvSpPr/>
            <p:nvPr/>
          </p:nvSpPr>
          <p:spPr>
            <a:xfrm>
              <a:off x="4179775" y="5184425"/>
              <a:ext cx="712725" cy="280800"/>
            </a:xfrm>
            <a:custGeom>
              <a:rect b="b" l="l" r="r" t="t"/>
              <a:pathLst>
                <a:path extrusionOk="0" h="11232" w="28509">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0"/>
            <p:cNvSpPr/>
            <p:nvPr/>
          </p:nvSpPr>
          <p:spPr>
            <a:xfrm>
              <a:off x="4199600" y="5314000"/>
              <a:ext cx="692900" cy="151225"/>
            </a:xfrm>
            <a:custGeom>
              <a:rect b="b" l="l" r="r" t="t"/>
              <a:pathLst>
                <a:path extrusionOk="0" h="6049" w="27716">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a:off x="3899000" y="2851950"/>
              <a:ext cx="644425" cy="2504100"/>
            </a:xfrm>
            <a:custGeom>
              <a:rect b="b" l="l" r="r" t="t"/>
              <a:pathLst>
                <a:path extrusionOk="0" h="100164" w="25777">
                  <a:moveTo>
                    <a:pt x="17558" y="0"/>
                  </a:moveTo>
                  <a:lnTo>
                    <a:pt x="1" y="187"/>
                  </a:lnTo>
                  <a:lnTo>
                    <a:pt x="561" y="6701"/>
                  </a:lnTo>
                  <a:lnTo>
                    <a:pt x="8850" y="100164"/>
                  </a:lnTo>
                  <a:lnTo>
                    <a:pt x="25777" y="94280"/>
                  </a:lnTo>
                  <a:lnTo>
                    <a:pt x="18142" y="6701"/>
                  </a:lnTo>
                  <a:lnTo>
                    <a:pt x="17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a:off x="3163525" y="5184425"/>
              <a:ext cx="683550" cy="280800"/>
            </a:xfrm>
            <a:custGeom>
              <a:rect b="b" l="l" r="r" t="t"/>
              <a:pathLst>
                <a:path extrusionOk="0" h="11232" w="27342">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a:off x="3163525" y="5314000"/>
              <a:ext cx="678875" cy="151225"/>
            </a:xfrm>
            <a:custGeom>
              <a:rect b="b" l="l" r="r" t="t"/>
              <a:pathLst>
                <a:path extrusionOk="0" h="6049" w="27155">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a:off x="3427950" y="2851950"/>
              <a:ext cx="495600" cy="2504100"/>
            </a:xfrm>
            <a:custGeom>
              <a:rect b="b" l="l" r="r" t="t"/>
              <a:pathLst>
                <a:path extrusionOk="0" h="100164" w="19824">
                  <a:moveTo>
                    <a:pt x="1" y="0"/>
                  </a:moveTo>
                  <a:lnTo>
                    <a:pt x="164" y="6701"/>
                  </a:lnTo>
                  <a:lnTo>
                    <a:pt x="2242" y="94280"/>
                  </a:lnTo>
                  <a:lnTo>
                    <a:pt x="19823" y="100164"/>
                  </a:lnTo>
                  <a:lnTo>
                    <a:pt x="17722" y="6701"/>
                  </a:lnTo>
                  <a:lnTo>
                    <a:pt x="17582" y="18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0"/>
            <p:cNvSpPr/>
            <p:nvPr/>
          </p:nvSpPr>
          <p:spPr>
            <a:xfrm>
              <a:off x="2714675" y="668875"/>
              <a:ext cx="289525" cy="692900"/>
            </a:xfrm>
            <a:custGeom>
              <a:rect b="b" l="l" r="r" t="t"/>
              <a:pathLst>
                <a:path extrusionOk="0" h="27716" w="11581">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0"/>
            <p:cNvSpPr/>
            <p:nvPr/>
          </p:nvSpPr>
          <p:spPr>
            <a:xfrm>
              <a:off x="2750050" y="954325"/>
              <a:ext cx="77300" cy="95625"/>
            </a:xfrm>
            <a:custGeom>
              <a:rect b="b" l="l" r="r" t="t"/>
              <a:pathLst>
                <a:path extrusionOk="0" h="3825" w="3092">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0"/>
            <p:cNvSpPr/>
            <p:nvPr/>
          </p:nvSpPr>
          <p:spPr>
            <a:xfrm>
              <a:off x="2781800" y="923650"/>
              <a:ext cx="56625" cy="113075"/>
            </a:xfrm>
            <a:custGeom>
              <a:rect b="b" l="l" r="r" t="t"/>
              <a:pathLst>
                <a:path extrusionOk="0" h="4523" w="2265">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0"/>
            <p:cNvSpPr/>
            <p:nvPr/>
          </p:nvSpPr>
          <p:spPr>
            <a:xfrm>
              <a:off x="2821175" y="898425"/>
              <a:ext cx="45875" cy="125450"/>
            </a:xfrm>
            <a:custGeom>
              <a:rect b="b" l="l" r="r" t="t"/>
              <a:pathLst>
                <a:path extrusionOk="0" h="5018" w="1835">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a:off x="2869750" y="891875"/>
              <a:ext cx="84850" cy="189575"/>
            </a:xfrm>
            <a:custGeom>
              <a:rect b="b" l="l" r="r" t="t"/>
              <a:pathLst>
                <a:path extrusionOk="0" h="7583" w="3394">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a:off x="2761950" y="1155700"/>
              <a:ext cx="921700" cy="1060025"/>
            </a:xfrm>
            <a:custGeom>
              <a:rect b="b" l="l" r="r" t="t"/>
              <a:pathLst>
                <a:path extrusionOk="0" h="42401" w="36868">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a:off x="3317050" y="1112450"/>
              <a:ext cx="1203625" cy="2226300"/>
            </a:xfrm>
            <a:custGeom>
              <a:rect b="b" l="l" r="r" t="t"/>
              <a:pathLst>
                <a:path extrusionOk="0" h="89052" w="48145">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
            <p:cNvSpPr/>
            <p:nvPr/>
          </p:nvSpPr>
          <p:spPr>
            <a:xfrm>
              <a:off x="3905425" y="2490050"/>
              <a:ext cx="903600" cy="748325"/>
            </a:xfrm>
            <a:custGeom>
              <a:rect b="b" l="l" r="r" t="t"/>
              <a:pathLst>
                <a:path extrusionOk="0" h="29933" w="36144">
                  <a:moveTo>
                    <a:pt x="33879" y="0"/>
                  </a:moveTo>
                  <a:lnTo>
                    <a:pt x="0" y="3012"/>
                  </a:lnTo>
                  <a:lnTo>
                    <a:pt x="1728" y="29933"/>
                  </a:lnTo>
                  <a:lnTo>
                    <a:pt x="36143" y="2659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0"/>
            <p:cNvSpPr/>
            <p:nvPr/>
          </p:nvSpPr>
          <p:spPr>
            <a:xfrm>
              <a:off x="3875075" y="2741625"/>
              <a:ext cx="152950" cy="302975"/>
            </a:xfrm>
            <a:custGeom>
              <a:rect b="b" l="l" r="r" t="t"/>
              <a:pathLst>
                <a:path extrusionOk="0" h="12119" w="6118">
                  <a:moveTo>
                    <a:pt x="4997" y="0"/>
                  </a:moveTo>
                  <a:lnTo>
                    <a:pt x="6118" y="11208"/>
                  </a:lnTo>
                  <a:cubicBezTo>
                    <a:pt x="6118" y="11208"/>
                    <a:pt x="1471" y="12118"/>
                    <a:pt x="1028" y="11745"/>
                  </a:cubicBezTo>
                  <a:cubicBezTo>
                    <a:pt x="561" y="11348"/>
                    <a:pt x="0" y="374"/>
                    <a:pt x="0" y="37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0"/>
            <p:cNvSpPr/>
            <p:nvPr/>
          </p:nvSpPr>
          <p:spPr>
            <a:xfrm>
              <a:off x="4272000" y="2695500"/>
              <a:ext cx="372425" cy="564475"/>
            </a:xfrm>
            <a:custGeom>
              <a:rect b="b" l="l" r="r" t="t"/>
              <a:pathLst>
                <a:path extrusionOk="0" h="22579" w="14897">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p:nvPr/>
          </p:nvSpPr>
          <p:spPr>
            <a:xfrm>
              <a:off x="4316925" y="3051925"/>
              <a:ext cx="136625" cy="162525"/>
            </a:xfrm>
            <a:custGeom>
              <a:rect b="b" l="l" r="r" t="t"/>
              <a:pathLst>
                <a:path extrusionOk="0" h="6501" w="5465">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0"/>
            <p:cNvSpPr/>
            <p:nvPr/>
          </p:nvSpPr>
          <p:spPr>
            <a:xfrm>
              <a:off x="4365375" y="3076525"/>
              <a:ext cx="143050" cy="166525"/>
            </a:xfrm>
            <a:custGeom>
              <a:rect b="b" l="l" r="r" t="t"/>
              <a:pathLst>
                <a:path extrusionOk="0" h="6661" w="5722">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0"/>
            <p:cNvSpPr/>
            <p:nvPr/>
          </p:nvSpPr>
          <p:spPr>
            <a:xfrm>
              <a:off x="4471625" y="3099525"/>
              <a:ext cx="81400" cy="148200"/>
            </a:xfrm>
            <a:custGeom>
              <a:rect b="b" l="l" r="r" t="t"/>
              <a:pathLst>
                <a:path extrusionOk="0" h="5928" w="3256">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0"/>
            <p:cNvSpPr/>
            <p:nvPr/>
          </p:nvSpPr>
          <p:spPr>
            <a:xfrm>
              <a:off x="3718650" y="919875"/>
              <a:ext cx="317650" cy="352750"/>
            </a:xfrm>
            <a:custGeom>
              <a:rect b="b" l="l" r="r" t="t"/>
              <a:pathLst>
                <a:path extrusionOk="0" h="14110" w="12706">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0"/>
            <p:cNvSpPr/>
            <p:nvPr/>
          </p:nvSpPr>
          <p:spPr>
            <a:xfrm>
              <a:off x="3517850" y="339950"/>
              <a:ext cx="663575" cy="685600"/>
            </a:xfrm>
            <a:custGeom>
              <a:rect b="b" l="l" r="r" t="t"/>
              <a:pathLst>
                <a:path extrusionOk="0" h="27424" w="26543">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0"/>
            <p:cNvSpPr/>
            <p:nvPr/>
          </p:nvSpPr>
          <p:spPr>
            <a:xfrm>
              <a:off x="3652100" y="1113675"/>
              <a:ext cx="423200" cy="197300"/>
            </a:xfrm>
            <a:custGeom>
              <a:rect b="b" l="l" r="r" t="t"/>
              <a:pathLst>
                <a:path extrusionOk="0" h="7892" w="16928">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0"/>
            <p:cNvSpPr/>
            <p:nvPr/>
          </p:nvSpPr>
          <p:spPr>
            <a:xfrm>
              <a:off x="4287750" y="1172625"/>
              <a:ext cx="559800" cy="1752300"/>
            </a:xfrm>
            <a:custGeom>
              <a:rect b="b" l="l" r="r" t="t"/>
              <a:pathLst>
                <a:path extrusionOk="0" h="70092" w="22392">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0"/>
            <p:cNvSpPr/>
            <p:nvPr/>
          </p:nvSpPr>
          <p:spPr>
            <a:xfrm>
              <a:off x="4086375" y="2109425"/>
              <a:ext cx="335750" cy="407050"/>
            </a:xfrm>
            <a:custGeom>
              <a:rect b="b" l="l" r="r" t="t"/>
              <a:pathLst>
                <a:path extrusionOk="0" h="16282" w="1343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0"/>
            <p:cNvSpPr/>
            <p:nvPr/>
          </p:nvSpPr>
          <p:spPr>
            <a:xfrm>
              <a:off x="4381150" y="2416600"/>
              <a:ext cx="53725" cy="54850"/>
            </a:xfrm>
            <a:custGeom>
              <a:rect b="b" l="l" r="r" t="t"/>
              <a:pathLst>
                <a:path extrusionOk="0" h="2194" w="2149">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0"/>
            <p:cNvSpPr/>
            <p:nvPr/>
          </p:nvSpPr>
          <p:spPr>
            <a:xfrm>
              <a:off x="4093700" y="2093650"/>
              <a:ext cx="316075" cy="428700"/>
            </a:xfrm>
            <a:custGeom>
              <a:rect b="b" l="l" r="r" t="t"/>
              <a:pathLst>
                <a:path extrusionOk="0" h="17148" w="12643">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0"/>
            <p:cNvSpPr/>
            <p:nvPr/>
          </p:nvSpPr>
          <p:spPr>
            <a:xfrm>
              <a:off x="4079950" y="2434625"/>
              <a:ext cx="54300" cy="53450"/>
            </a:xfrm>
            <a:custGeom>
              <a:rect b="b" l="l" r="r" t="t"/>
              <a:pathLst>
                <a:path extrusionOk="0" h="2138" w="2172">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0"/>
            <p:cNvSpPr/>
            <p:nvPr/>
          </p:nvSpPr>
          <p:spPr>
            <a:xfrm>
              <a:off x="4002325" y="1069900"/>
              <a:ext cx="256850" cy="772850"/>
            </a:xfrm>
            <a:custGeom>
              <a:rect b="b" l="l" r="r" t="t"/>
              <a:pathLst>
                <a:path extrusionOk="0" h="30914" w="10274">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0"/>
            <p:cNvSpPr/>
            <p:nvPr/>
          </p:nvSpPr>
          <p:spPr>
            <a:xfrm>
              <a:off x="4075275" y="1811125"/>
              <a:ext cx="322225" cy="331650"/>
            </a:xfrm>
            <a:custGeom>
              <a:rect b="b" l="l" r="r" t="t"/>
              <a:pathLst>
                <a:path extrusionOk="0" h="13266" w="12889">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0"/>
            <p:cNvSpPr/>
            <p:nvPr/>
          </p:nvSpPr>
          <p:spPr>
            <a:xfrm>
              <a:off x="3485750" y="1113675"/>
              <a:ext cx="239325" cy="577875"/>
            </a:xfrm>
            <a:custGeom>
              <a:rect b="b" l="l" r="r" t="t"/>
              <a:pathLst>
                <a:path extrusionOk="0" h="23115" w="9573">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0"/>
            <p:cNvSpPr/>
            <p:nvPr/>
          </p:nvSpPr>
          <p:spPr>
            <a:xfrm>
              <a:off x="3417450" y="1676950"/>
              <a:ext cx="215400" cy="216000"/>
            </a:xfrm>
            <a:custGeom>
              <a:rect b="b" l="l" r="r" t="t"/>
              <a:pathLst>
                <a:path extrusionOk="0" h="8640" w="8616">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0"/>
            <p:cNvSpPr/>
            <p:nvPr/>
          </p:nvSpPr>
          <p:spPr>
            <a:xfrm>
              <a:off x="3498575" y="1738225"/>
              <a:ext cx="73000" cy="73000"/>
            </a:xfrm>
            <a:custGeom>
              <a:rect b="b" l="l" r="r" t="t"/>
              <a:pathLst>
                <a:path extrusionOk="0" h="2920" w="292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0"/>
            <p:cNvSpPr/>
            <p:nvPr/>
          </p:nvSpPr>
          <p:spPr>
            <a:xfrm>
              <a:off x="3722725" y="680550"/>
              <a:ext cx="47875" cy="47900"/>
            </a:xfrm>
            <a:custGeom>
              <a:rect b="b" l="l" r="r" t="t"/>
              <a:pathLst>
                <a:path extrusionOk="0" h="1916" w="1915">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0"/>
            <p:cNvSpPr/>
            <p:nvPr/>
          </p:nvSpPr>
          <p:spPr>
            <a:xfrm>
              <a:off x="3879750" y="680550"/>
              <a:ext cx="47875" cy="47900"/>
            </a:xfrm>
            <a:custGeom>
              <a:rect b="b" l="l" r="r" t="t"/>
              <a:pathLst>
                <a:path extrusionOk="0" h="1916" w="1915">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0"/>
            <p:cNvSpPr/>
            <p:nvPr/>
          </p:nvSpPr>
          <p:spPr>
            <a:xfrm>
              <a:off x="3703450" y="608750"/>
              <a:ext cx="80000" cy="38575"/>
            </a:xfrm>
            <a:custGeom>
              <a:rect b="b" l="l" r="r" t="t"/>
              <a:pathLst>
                <a:path extrusionOk="0" h="1543" w="320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0"/>
            <p:cNvSpPr/>
            <p:nvPr/>
          </p:nvSpPr>
          <p:spPr>
            <a:xfrm>
              <a:off x="3865150" y="608750"/>
              <a:ext cx="80575" cy="38575"/>
            </a:xfrm>
            <a:custGeom>
              <a:rect b="b" l="l" r="r" t="t"/>
              <a:pathLst>
                <a:path extrusionOk="0" h="1543" w="3223">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0"/>
            <p:cNvSpPr/>
            <p:nvPr/>
          </p:nvSpPr>
          <p:spPr>
            <a:xfrm>
              <a:off x="3777000" y="842825"/>
              <a:ext cx="138950" cy="67750"/>
            </a:xfrm>
            <a:custGeom>
              <a:rect b="b" l="l" r="r" t="t"/>
              <a:pathLst>
                <a:path extrusionOk="0" h="2710" w="5558">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0"/>
            <p:cNvSpPr/>
            <p:nvPr/>
          </p:nvSpPr>
          <p:spPr>
            <a:xfrm>
              <a:off x="3791025" y="639550"/>
              <a:ext cx="52550" cy="178525"/>
            </a:xfrm>
            <a:custGeom>
              <a:rect b="b" l="l" r="r" t="t"/>
              <a:pathLst>
                <a:path extrusionOk="0" h="7141" w="2102">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0"/>
            <p:cNvSpPr/>
            <p:nvPr/>
          </p:nvSpPr>
          <p:spPr>
            <a:xfrm>
              <a:off x="3941025" y="3308975"/>
              <a:ext cx="455325" cy="220100"/>
            </a:xfrm>
            <a:custGeom>
              <a:rect b="b" l="l" r="r" t="t"/>
              <a:pathLst>
                <a:path extrusionOk="0" h="8804" w="18213">
                  <a:moveTo>
                    <a:pt x="17465" y="1"/>
                  </a:moveTo>
                  <a:cubicBezTo>
                    <a:pt x="13473" y="421"/>
                    <a:pt x="6818" y="818"/>
                    <a:pt x="1" y="1028"/>
                  </a:cubicBezTo>
                  <a:lnTo>
                    <a:pt x="701" y="8803"/>
                  </a:lnTo>
                  <a:lnTo>
                    <a:pt x="18212" y="8219"/>
                  </a:lnTo>
                  <a:lnTo>
                    <a:pt x="174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0"/>
            <p:cNvSpPr/>
            <p:nvPr/>
          </p:nvSpPr>
          <p:spPr>
            <a:xfrm>
              <a:off x="3439625" y="3331175"/>
              <a:ext cx="443050" cy="197900"/>
            </a:xfrm>
            <a:custGeom>
              <a:rect b="b" l="l" r="r" t="t"/>
              <a:pathLst>
                <a:path extrusionOk="0" h="7916" w="17722">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0"/>
            <p:cNvSpPr/>
            <p:nvPr/>
          </p:nvSpPr>
          <p:spPr>
            <a:xfrm>
              <a:off x="4082275" y="615750"/>
              <a:ext cx="99425" cy="191500"/>
            </a:xfrm>
            <a:custGeom>
              <a:rect b="b" l="l" r="r" t="t"/>
              <a:pathLst>
                <a:path extrusionOk="0" h="7660" w="3977">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0"/>
            <p:cNvSpPr/>
            <p:nvPr/>
          </p:nvSpPr>
          <p:spPr>
            <a:xfrm>
              <a:off x="3517850" y="653950"/>
              <a:ext cx="105075" cy="160525"/>
            </a:xfrm>
            <a:custGeom>
              <a:rect b="b" l="l" r="r" t="t"/>
              <a:pathLst>
                <a:path extrusionOk="0" h="6421" w="4203">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0"/>
            <p:cNvSpPr/>
            <p:nvPr/>
          </p:nvSpPr>
          <p:spPr>
            <a:xfrm>
              <a:off x="3546450" y="237925"/>
              <a:ext cx="579050" cy="464275"/>
            </a:xfrm>
            <a:custGeom>
              <a:rect b="b" l="l" r="r" t="t"/>
              <a:pathLst>
                <a:path extrusionOk="0" h="18571" w="23162">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70"/>
          <p:cNvSpPr txBox="1"/>
          <p:nvPr>
            <p:ph idx="4294967295" type="body"/>
          </p:nvPr>
        </p:nvSpPr>
        <p:spPr>
          <a:xfrm>
            <a:off x="4015025" y="1152250"/>
            <a:ext cx="4335900" cy="38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chose melanoma because it is the second most common cancer for men and women age 15-29</a:t>
            </a:r>
            <a:endParaRPr sz="1400"/>
          </a:p>
          <a:p>
            <a:pPr indent="0" lvl="0" marL="0" rtl="0" algn="l">
              <a:spcBef>
                <a:spcPts val="1600"/>
              </a:spcBef>
              <a:spcAft>
                <a:spcPts val="0"/>
              </a:spcAft>
              <a:buNone/>
            </a:pPr>
            <a:r>
              <a:rPr lang="en" sz="1400"/>
              <a:t>Melanoma is also able to spread, making it more dangerous </a:t>
            </a:r>
            <a:endParaRPr sz="1400"/>
          </a:p>
          <a:p>
            <a:pPr indent="0" lvl="0" marL="0" rtl="0" algn="l">
              <a:spcBef>
                <a:spcPts val="1600"/>
              </a:spcBef>
              <a:spcAft>
                <a:spcPts val="0"/>
              </a:spcAft>
              <a:buNone/>
            </a:pPr>
            <a:r>
              <a:rPr lang="en" sz="1400"/>
              <a:t>The Dataset is based on dermoscopic images from HAM10K Dataset</a:t>
            </a:r>
            <a:endParaRPr sz="1400"/>
          </a:p>
          <a:p>
            <a:pPr indent="0" lvl="0" marL="0" rtl="0" algn="l">
              <a:spcBef>
                <a:spcPts val="1600"/>
              </a:spcBef>
              <a:spcAft>
                <a:spcPts val="0"/>
              </a:spcAft>
              <a:buNone/>
            </a:pPr>
            <a:r>
              <a:rPr lang="en" sz="1400"/>
              <a:t>The HAM10K Dataset have an imbalance data of </a:t>
            </a:r>
            <a:br>
              <a:rPr lang="en" sz="1400"/>
            </a:br>
            <a:r>
              <a:rPr lang="en" sz="1400"/>
              <a:t>1,113 Melanoma images and </a:t>
            </a:r>
            <a:br>
              <a:rPr lang="en" sz="1400"/>
            </a:br>
            <a:r>
              <a:rPr lang="en" sz="1400"/>
              <a:t>8,902 Not Melanoma Images</a:t>
            </a:r>
            <a:endParaRPr sz="1400"/>
          </a:p>
          <a:p>
            <a:pPr indent="0" lvl="0" marL="0" rtl="0" algn="l">
              <a:spcBef>
                <a:spcPts val="1600"/>
              </a:spcBef>
              <a:spcAft>
                <a:spcPts val="0"/>
              </a:spcAft>
              <a:buNone/>
            </a:pPr>
            <a:r>
              <a:rPr lang="en" sz="1400"/>
              <a:t>This dataset have augmented the melanoma </a:t>
            </a:r>
            <a:br>
              <a:rPr lang="en" sz="1400"/>
            </a:br>
            <a:r>
              <a:rPr lang="en" sz="1400"/>
              <a:t>images to expand those 1,113 images into 8,903 </a:t>
            </a:r>
            <a:br>
              <a:rPr lang="en" sz="1400"/>
            </a:br>
            <a:r>
              <a:rPr lang="en" sz="1400"/>
              <a:t>images</a:t>
            </a:r>
            <a:endParaRPr sz="1400"/>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type="title"/>
          </p:nvPr>
        </p:nvSpPr>
        <p:spPr>
          <a:xfrm>
            <a:off x="2924493" y="2532916"/>
            <a:ext cx="3993600" cy="615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Machine Learning</a:t>
            </a:r>
            <a:endParaRPr/>
          </a:p>
        </p:txBody>
      </p:sp>
      <p:sp>
        <p:nvSpPr>
          <p:cNvPr id="872" name="Google Shape;872;p71"/>
          <p:cNvSpPr txBox="1"/>
          <p:nvPr>
            <p:ph idx="2" type="title"/>
          </p:nvPr>
        </p:nvSpPr>
        <p:spPr>
          <a:xfrm>
            <a:off x="2927325" y="1534338"/>
            <a:ext cx="3993600" cy="95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873" name="Google Shape;873;p71"/>
          <p:cNvGrpSpPr/>
          <p:nvPr/>
        </p:nvGrpSpPr>
        <p:grpSpPr>
          <a:xfrm rot="10312717">
            <a:off x="7385352" y="845927"/>
            <a:ext cx="563836" cy="3989601"/>
            <a:chOff x="1932519" y="1192092"/>
            <a:chExt cx="404538" cy="2862233"/>
          </a:xfrm>
        </p:grpSpPr>
        <p:sp>
          <p:nvSpPr>
            <p:cNvPr id="874" name="Google Shape;874;p71"/>
            <p:cNvSpPr/>
            <p:nvPr/>
          </p:nvSpPr>
          <p:spPr>
            <a:xfrm>
              <a:off x="1932519" y="1192092"/>
              <a:ext cx="404538" cy="2862233"/>
            </a:xfrm>
            <a:custGeom>
              <a:rect b="b" l="l" r="r" t="t"/>
              <a:pathLst>
                <a:path extrusionOk="0" h="187227" w="26462">
                  <a:moveTo>
                    <a:pt x="13231" y="0"/>
                  </a:moveTo>
                  <a:cubicBezTo>
                    <a:pt x="11496" y="0"/>
                    <a:pt x="9762" y="1150"/>
                    <a:pt x="9762" y="3449"/>
                  </a:cubicBezTo>
                  <a:lnTo>
                    <a:pt x="9762" y="11678"/>
                  </a:lnTo>
                  <a:cubicBezTo>
                    <a:pt x="9520" y="18212"/>
                    <a:pt x="9842" y="30233"/>
                    <a:pt x="9842" y="56049"/>
                  </a:cubicBezTo>
                  <a:cubicBezTo>
                    <a:pt x="9842" y="67585"/>
                    <a:pt x="0" y="85495"/>
                    <a:pt x="0" y="95338"/>
                  </a:cubicBezTo>
                  <a:lnTo>
                    <a:pt x="0" y="180853"/>
                  </a:lnTo>
                  <a:cubicBezTo>
                    <a:pt x="0" y="184402"/>
                    <a:pt x="2824" y="187226"/>
                    <a:pt x="6293" y="187226"/>
                  </a:cubicBezTo>
                  <a:lnTo>
                    <a:pt x="20169" y="187226"/>
                  </a:lnTo>
                  <a:cubicBezTo>
                    <a:pt x="23638" y="187226"/>
                    <a:pt x="26461" y="184402"/>
                    <a:pt x="26461" y="180853"/>
                  </a:cubicBezTo>
                  <a:lnTo>
                    <a:pt x="26461" y="95338"/>
                  </a:lnTo>
                  <a:cubicBezTo>
                    <a:pt x="26461" y="79848"/>
                    <a:pt x="17668" y="67424"/>
                    <a:pt x="17668" y="55565"/>
                  </a:cubicBezTo>
                  <a:cubicBezTo>
                    <a:pt x="17668" y="30152"/>
                    <a:pt x="16700" y="12404"/>
                    <a:pt x="16700" y="12404"/>
                  </a:cubicBezTo>
                  <a:lnTo>
                    <a:pt x="16700" y="3449"/>
                  </a:lnTo>
                  <a:cubicBezTo>
                    <a:pt x="16700" y="1150"/>
                    <a:pt x="14965" y="0"/>
                    <a:pt x="13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1"/>
            <p:cNvSpPr/>
            <p:nvPr/>
          </p:nvSpPr>
          <p:spPr>
            <a:xfrm>
              <a:off x="2081740" y="1192092"/>
              <a:ext cx="106080" cy="167429"/>
            </a:xfrm>
            <a:custGeom>
              <a:rect b="b" l="l" r="r" t="t"/>
              <a:pathLst>
                <a:path extrusionOk="0" h="10952" w="6939">
                  <a:moveTo>
                    <a:pt x="3470" y="0"/>
                  </a:moveTo>
                  <a:cubicBezTo>
                    <a:pt x="1735" y="0"/>
                    <a:pt x="1" y="1150"/>
                    <a:pt x="1" y="3449"/>
                  </a:cubicBezTo>
                  <a:lnTo>
                    <a:pt x="1" y="10952"/>
                  </a:lnTo>
                  <a:lnTo>
                    <a:pt x="6939" y="10952"/>
                  </a:lnTo>
                  <a:lnTo>
                    <a:pt x="6939" y="3449"/>
                  </a:lnTo>
                  <a:cubicBezTo>
                    <a:pt x="6939" y="1150"/>
                    <a:pt x="5204" y="0"/>
                    <a:pt x="3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1"/>
            <p:cNvSpPr/>
            <p:nvPr/>
          </p:nvSpPr>
          <p:spPr>
            <a:xfrm>
              <a:off x="1932519" y="3828604"/>
              <a:ext cx="404538" cy="225720"/>
            </a:xfrm>
            <a:custGeom>
              <a:rect b="b" l="l" r="r" t="t"/>
              <a:pathLst>
                <a:path extrusionOk="0" h="14765" w="26462">
                  <a:moveTo>
                    <a:pt x="0" y="1"/>
                  </a:moveTo>
                  <a:lnTo>
                    <a:pt x="0" y="8391"/>
                  </a:lnTo>
                  <a:cubicBezTo>
                    <a:pt x="0" y="11940"/>
                    <a:pt x="2824" y="14764"/>
                    <a:pt x="6293" y="14764"/>
                  </a:cubicBezTo>
                  <a:lnTo>
                    <a:pt x="20169" y="14764"/>
                  </a:lnTo>
                  <a:cubicBezTo>
                    <a:pt x="23638" y="14764"/>
                    <a:pt x="26461" y="11940"/>
                    <a:pt x="26461" y="8391"/>
                  </a:cubicBezTo>
                  <a:lnTo>
                    <a:pt x="264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1"/>
            <p:cNvSpPr/>
            <p:nvPr/>
          </p:nvSpPr>
          <p:spPr>
            <a:xfrm>
              <a:off x="2015148" y="2825928"/>
              <a:ext cx="263939" cy="878129"/>
            </a:xfrm>
            <a:custGeom>
              <a:rect b="b" l="l" r="r" t="t"/>
              <a:pathLst>
                <a:path extrusionOk="0" h="57441" w="17265">
                  <a:moveTo>
                    <a:pt x="3550" y="0"/>
                  </a:moveTo>
                  <a:cubicBezTo>
                    <a:pt x="1614" y="0"/>
                    <a:pt x="0" y="1613"/>
                    <a:pt x="0" y="3550"/>
                  </a:cubicBezTo>
                  <a:lnTo>
                    <a:pt x="0" y="53891"/>
                  </a:lnTo>
                  <a:cubicBezTo>
                    <a:pt x="0" y="55827"/>
                    <a:pt x="1614" y="57440"/>
                    <a:pt x="3550" y="57440"/>
                  </a:cubicBezTo>
                  <a:lnTo>
                    <a:pt x="13715" y="57440"/>
                  </a:lnTo>
                  <a:cubicBezTo>
                    <a:pt x="15651" y="57440"/>
                    <a:pt x="17265" y="55827"/>
                    <a:pt x="17265" y="53891"/>
                  </a:cubicBezTo>
                  <a:lnTo>
                    <a:pt x="17265" y="3550"/>
                  </a:lnTo>
                  <a:cubicBezTo>
                    <a:pt x="17265" y="1613"/>
                    <a:pt x="15651" y="0"/>
                    <a:pt x="137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1"/>
            <p:cNvSpPr/>
            <p:nvPr/>
          </p:nvSpPr>
          <p:spPr>
            <a:xfrm>
              <a:off x="2060781" y="2891282"/>
              <a:ext cx="166511" cy="407014"/>
            </a:xfrm>
            <a:custGeom>
              <a:rect b="b" l="l" r="r" t="t"/>
              <a:pathLst>
                <a:path extrusionOk="0" h="26624" w="10892">
                  <a:moveTo>
                    <a:pt x="3550" y="1"/>
                  </a:moveTo>
                  <a:cubicBezTo>
                    <a:pt x="1614" y="1"/>
                    <a:pt x="0" y="1614"/>
                    <a:pt x="0" y="3550"/>
                  </a:cubicBezTo>
                  <a:lnTo>
                    <a:pt x="0" y="23074"/>
                  </a:lnTo>
                  <a:cubicBezTo>
                    <a:pt x="0" y="25091"/>
                    <a:pt x="1614" y="26623"/>
                    <a:pt x="3550" y="26623"/>
                  </a:cubicBezTo>
                  <a:lnTo>
                    <a:pt x="7342" y="26623"/>
                  </a:lnTo>
                  <a:cubicBezTo>
                    <a:pt x="9278" y="26623"/>
                    <a:pt x="10891" y="25091"/>
                    <a:pt x="10891" y="23074"/>
                  </a:cubicBezTo>
                  <a:lnTo>
                    <a:pt x="10891" y="3550"/>
                  </a:lnTo>
                  <a:cubicBezTo>
                    <a:pt x="10891" y="1614"/>
                    <a:pt x="9278" y="1"/>
                    <a:pt x="73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1"/>
            <p:cNvSpPr/>
            <p:nvPr/>
          </p:nvSpPr>
          <p:spPr>
            <a:xfrm>
              <a:off x="2078040" y="3507949"/>
              <a:ext cx="127054" cy="128277"/>
            </a:xfrm>
            <a:custGeom>
              <a:rect b="b" l="l" r="r" t="t"/>
              <a:pathLst>
                <a:path extrusionOk="0" h="8391" w="8311">
                  <a:moveTo>
                    <a:pt x="3550" y="0"/>
                  </a:moveTo>
                  <a:cubicBezTo>
                    <a:pt x="1533" y="0"/>
                    <a:pt x="1" y="1614"/>
                    <a:pt x="1" y="3550"/>
                  </a:cubicBezTo>
                  <a:lnTo>
                    <a:pt x="1" y="4760"/>
                  </a:lnTo>
                  <a:cubicBezTo>
                    <a:pt x="1" y="6777"/>
                    <a:pt x="1533" y="8390"/>
                    <a:pt x="3550" y="8390"/>
                  </a:cubicBezTo>
                  <a:lnTo>
                    <a:pt x="4760" y="8390"/>
                  </a:lnTo>
                  <a:cubicBezTo>
                    <a:pt x="6697" y="8390"/>
                    <a:pt x="8310" y="6777"/>
                    <a:pt x="8310" y="4841"/>
                  </a:cubicBezTo>
                  <a:lnTo>
                    <a:pt x="8310" y="3550"/>
                  </a:lnTo>
                  <a:cubicBezTo>
                    <a:pt x="8310" y="1614"/>
                    <a:pt x="6697" y="0"/>
                    <a:pt x="47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71"/>
          <p:cNvGrpSpPr/>
          <p:nvPr/>
        </p:nvGrpSpPr>
        <p:grpSpPr>
          <a:xfrm rot="-1528481">
            <a:off x="318446" y="943142"/>
            <a:ext cx="3141388" cy="1947803"/>
            <a:chOff x="7168681" y="1649764"/>
            <a:chExt cx="562580" cy="348867"/>
          </a:xfrm>
        </p:grpSpPr>
        <p:sp>
          <p:nvSpPr>
            <p:cNvPr id="881" name="Google Shape;881;p71"/>
            <p:cNvSpPr/>
            <p:nvPr/>
          </p:nvSpPr>
          <p:spPr>
            <a:xfrm>
              <a:off x="7168681" y="1788798"/>
              <a:ext cx="324786" cy="209833"/>
            </a:xfrm>
            <a:custGeom>
              <a:rect b="b" l="l" r="r" t="t"/>
              <a:pathLst>
                <a:path extrusionOk="0" h="6544" w="10129">
                  <a:moveTo>
                    <a:pt x="8350" y="0"/>
                  </a:moveTo>
                  <a:cubicBezTo>
                    <a:pt x="8336" y="0"/>
                    <a:pt x="8321" y="1"/>
                    <a:pt x="8305" y="4"/>
                  </a:cubicBezTo>
                  <a:cubicBezTo>
                    <a:pt x="6651" y="188"/>
                    <a:pt x="5014" y="589"/>
                    <a:pt x="3460" y="1174"/>
                  </a:cubicBezTo>
                  <a:cubicBezTo>
                    <a:pt x="2390" y="1591"/>
                    <a:pt x="1054" y="2076"/>
                    <a:pt x="536" y="3179"/>
                  </a:cubicBezTo>
                  <a:cubicBezTo>
                    <a:pt x="1" y="4298"/>
                    <a:pt x="786" y="5551"/>
                    <a:pt x="1789" y="6069"/>
                  </a:cubicBezTo>
                  <a:cubicBezTo>
                    <a:pt x="2503" y="6426"/>
                    <a:pt x="3329" y="6544"/>
                    <a:pt x="4153" y="6544"/>
                  </a:cubicBezTo>
                  <a:cubicBezTo>
                    <a:pt x="4756" y="6544"/>
                    <a:pt x="5358" y="6481"/>
                    <a:pt x="5916" y="6403"/>
                  </a:cubicBezTo>
                  <a:cubicBezTo>
                    <a:pt x="7353" y="6236"/>
                    <a:pt x="8740" y="5785"/>
                    <a:pt x="10009" y="5100"/>
                  </a:cubicBezTo>
                  <a:cubicBezTo>
                    <a:pt x="10128" y="5040"/>
                    <a:pt x="10075" y="4875"/>
                    <a:pt x="9968" y="4875"/>
                  </a:cubicBezTo>
                  <a:cubicBezTo>
                    <a:pt x="9954" y="4875"/>
                    <a:pt x="9940" y="4877"/>
                    <a:pt x="9926" y="4883"/>
                  </a:cubicBezTo>
                  <a:cubicBezTo>
                    <a:pt x="8572" y="5434"/>
                    <a:pt x="7136" y="5802"/>
                    <a:pt x="5682" y="5986"/>
                  </a:cubicBezTo>
                  <a:cubicBezTo>
                    <a:pt x="5211" y="6048"/>
                    <a:pt x="4731" y="6082"/>
                    <a:pt x="4248" y="6082"/>
                  </a:cubicBezTo>
                  <a:cubicBezTo>
                    <a:pt x="4080" y="6082"/>
                    <a:pt x="3912" y="6078"/>
                    <a:pt x="3744" y="6069"/>
                  </a:cubicBezTo>
                  <a:cubicBezTo>
                    <a:pt x="3713" y="6070"/>
                    <a:pt x="3683" y="6070"/>
                    <a:pt x="3652" y="6070"/>
                  </a:cubicBezTo>
                  <a:cubicBezTo>
                    <a:pt x="3016" y="6070"/>
                    <a:pt x="2397" y="5905"/>
                    <a:pt x="1839" y="5618"/>
                  </a:cubicBezTo>
                  <a:cubicBezTo>
                    <a:pt x="1354" y="5334"/>
                    <a:pt x="987" y="4883"/>
                    <a:pt x="836" y="4331"/>
                  </a:cubicBezTo>
                  <a:cubicBezTo>
                    <a:pt x="719" y="3747"/>
                    <a:pt x="937" y="3162"/>
                    <a:pt x="1388" y="2778"/>
                  </a:cubicBezTo>
                  <a:cubicBezTo>
                    <a:pt x="1789" y="2443"/>
                    <a:pt x="2257" y="2159"/>
                    <a:pt x="2741" y="1976"/>
                  </a:cubicBezTo>
                  <a:cubicBezTo>
                    <a:pt x="3343" y="1708"/>
                    <a:pt x="3961" y="1491"/>
                    <a:pt x="4579" y="1290"/>
                  </a:cubicBezTo>
                  <a:cubicBezTo>
                    <a:pt x="5816" y="889"/>
                    <a:pt x="7102" y="622"/>
                    <a:pt x="8389" y="488"/>
                  </a:cubicBezTo>
                  <a:cubicBezTo>
                    <a:pt x="8691" y="441"/>
                    <a:pt x="8630" y="0"/>
                    <a:pt x="8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1"/>
            <p:cNvSpPr/>
            <p:nvPr/>
          </p:nvSpPr>
          <p:spPr>
            <a:xfrm>
              <a:off x="7477819" y="1929275"/>
              <a:ext cx="47713" cy="37548"/>
            </a:xfrm>
            <a:custGeom>
              <a:rect b="b" l="l" r="r" t="t"/>
              <a:pathLst>
                <a:path extrusionOk="0" h="1171" w="1488">
                  <a:moveTo>
                    <a:pt x="1304" y="1"/>
                  </a:moveTo>
                  <a:lnTo>
                    <a:pt x="1" y="318"/>
                  </a:lnTo>
                  <a:lnTo>
                    <a:pt x="268" y="1170"/>
                  </a:lnTo>
                  <a:lnTo>
                    <a:pt x="1488" y="702"/>
                  </a:lnTo>
                  <a:lnTo>
                    <a:pt x="1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1"/>
            <p:cNvSpPr/>
            <p:nvPr/>
          </p:nvSpPr>
          <p:spPr>
            <a:xfrm>
              <a:off x="7486413" y="1902981"/>
              <a:ext cx="87377" cy="69036"/>
            </a:xfrm>
            <a:custGeom>
              <a:rect b="b" l="l" r="r" t="t"/>
              <a:pathLst>
                <a:path extrusionOk="0" h="2153" w="2725">
                  <a:moveTo>
                    <a:pt x="1365" y="0"/>
                  </a:moveTo>
                  <a:cubicBezTo>
                    <a:pt x="1275" y="0"/>
                    <a:pt x="1181" y="11"/>
                    <a:pt x="1086" y="35"/>
                  </a:cubicBezTo>
                  <a:cubicBezTo>
                    <a:pt x="167" y="286"/>
                    <a:pt x="0" y="1522"/>
                    <a:pt x="819" y="2007"/>
                  </a:cubicBezTo>
                  <a:cubicBezTo>
                    <a:pt x="989" y="2106"/>
                    <a:pt x="1174" y="2152"/>
                    <a:pt x="1356" y="2152"/>
                  </a:cubicBezTo>
                  <a:cubicBezTo>
                    <a:pt x="1728" y="2152"/>
                    <a:pt x="2087" y="1959"/>
                    <a:pt x="2289" y="1623"/>
                  </a:cubicBezTo>
                  <a:cubicBezTo>
                    <a:pt x="2724" y="872"/>
                    <a:pt x="216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1"/>
            <p:cNvSpPr/>
            <p:nvPr/>
          </p:nvSpPr>
          <p:spPr>
            <a:xfrm>
              <a:off x="7505684" y="1919623"/>
              <a:ext cx="48803" cy="35817"/>
            </a:xfrm>
            <a:custGeom>
              <a:rect b="b" l="l" r="r" t="t"/>
              <a:pathLst>
                <a:path extrusionOk="0" h="1117" w="1522">
                  <a:moveTo>
                    <a:pt x="769" y="1"/>
                  </a:moveTo>
                  <a:cubicBezTo>
                    <a:pt x="251" y="1"/>
                    <a:pt x="1" y="602"/>
                    <a:pt x="368" y="953"/>
                  </a:cubicBezTo>
                  <a:cubicBezTo>
                    <a:pt x="477" y="1062"/>
                    <a:pt x="619" y="1116"/>
                    <a:pt x="761" y="1116"/>
                  </a:cubicBezTo>
                  <a:cubicBezTo>
                    <a:pt x="903" y="1116"/>
                    <a:pt x="1045" y="1062"/>
                    <a:pt x="1154" y="953"/>
                  </a:cubicBezTo>
                  <a:cubicBezTo>
                    <a:pt x="1521" y="602"/>
                    <a:pt x="1270" y="1"/>
                    <a:pt x="7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1"/>
            <p:cNvSpPr/>
            <p:nvPr/>
          </p:nvSpPr>
          <p:spPr>
            <a:xfrm>
              <a:off x="7675532" y="1675993"/>
              <a:ext cx="38061" cy="35111"/>
            </a:xfrm>
            <a:custGeom>
              <a:rect b="b" l="l" r="r" t="t"/>
              <a:pathLst>
                <a:path extrusionOk="0" h="1095" w="1187">
                  <a:moveTo>
                    <a:pt x="619" y="1"/>
                  </a:moveTo>
                  <a:cubicBezTo>
                    <a:pt x="482" y="1"/>
                    <a:pt x="346" y="57"/>
                    <a:pt x="251" y="164"/>
                  </a:cubicBezTo>
                  <a:cubicBezTo>
                    <a:pt x="0" y="414"/>
                    <a:pt x="67" y="832"/>
                    <a:pt x="368" y="1016"/>
                  </a:cubicBezTo>
                  <a:cubicBezTo>
                    <a:pt x="451" y="1070"/>
                    <a:pt x="545" y="1095"/>
                    <a:pt x="639" y="1095"/>
                  </a:cubicBezTo>
                  <a:cubicBezTo>
                    <a:pt x="862" y="1095"/>
                    <a:pt x="1082" y="951"/>
                    <a:pt x="1153" y="715"/>
                  </a:cubicBezTo>
                  <a:cubicBezTo>
                    <a:pt x="1170" y="665"/>
                    <a:pt x="1187" y="615"/>
                    <a:pt x="1187" y="565"/>
                  </a:cubicBezTo>
                  <a:cubicBezTo>
                    <a:pt x="1187" y="531"/>
                    <a:pt x="1187" y="514"/>
                    <a:pt x="1187" y="481"/>
                  </a:cubicBezTo>
                  <a:cubicBezTo>
                    <a:pt x="1170" y="431"/>
                    <a:pt x="1153" y="381"/>
                    <a:pt x="1136" y="331"/>
                  </a:cubicBezTo>
                  <a:cubicBezTo>
                    <a:pt x="1070" y="180"/>
                    <a:pt x="936" y="63"/>
                    <a:pt x="786" y="30"/>
                  </a:cubicBezTo>
                  <a:cubicBezTo>
                    <a:pt x="732" y="10"/>
                    <a:pt x="675" y="1"/>
                    <a:pt x="6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1"/>
            <p:cNvSpPr/>
            <p:nvPr/>
          </p:nvSpPr>
          <p:spPr>
            <a:xfrm>
              <a:off x="7693200" y="1727009"/>
              <a:ext cx="38061" cy="35015"/>
            </a:xfrm>
            <a:custGeom>
              <a:rect b="b" l="l" r="r" t="t"/>
              <a:pathLst>
                <a:path extrusionOk="0" h="1092" w="1187">
                  <a:moveTo>
                    <a:pt x="619" y="0"/>
                  </a:moveTo>
                  <a:cubicBezTo>
                    <a:pt x="477" y="0"/>
                    <a:pt x="333" y="66"/>
                    <a:pt x="235" y="177"/>
                  </a:cubicBezTo>
                  <a:cubicBezTo>
                    <a:pt x="1" y="427"/>
                    <a:pt x="51" y="828"/>
                    <a:pt x="352" y="1012"/>
                  </a:cubicBezTo>
                  <a:cubicBezTo>
                    <a:pt x="440" y="1066"/>
                    <a:pt x="536" y="1091"/>
                    <a:pt x="630" y="1091"/>
                  </a:cubicBezTo>
                  <a:cubicBezTo>
                    <a:pt x="855" y="1091"/>
                    <a:pt x="1071" y="947"/>
                    <a:pt x="1154" y="711"/>
                  </a:cubicBezTo>
                  <a:cubicBezTo>
                    <a:pt x="1170" y="678"/>
                    <a:pt x="1170" y="611"/>
                    <a:pt x="1170" y="561"/>
                  </a:cubicBezTo>
                  <a:cubicBezTo>
                    <a:pt x="1170" y="544"/>
                    <a:pt x="1187" y="511"/>
                    <a:pt x="1170" y="494"/>
                  </a:cubicBezTo>
                  <a:cubicBezTo>
                    <a:pt x="1170" y="427"/>
                    <a:pt x="1154" y="377"/>
                    <a:pt x="1120" y="327"/>
                  </a:cubicBezTo>
                  <a:cubicBezTo>
                    <a:pt x="1053" y="177"/>
                    <a:pt x="936" y="76"/>
                    <a:pt x="769" y="26"/>
                  </a:cubicBezTo>
                  <a:cubicBezTo>
                    <a:pt x="721" y="9"/>
                    <a:pt x="670"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1"/>
            <p:cNvSpPr/>
            <p:nvPr/>
          </p:nvSpPr>
          <p:spPr>
            <a:xfrm>
              <a:off x="7427990" y="1649764"/>
              <a:ext cx="278645" cy="111618"/>
            </a:xfrm>
            <a:custGeom>
              <a:rect b="b" l="l" r="r" t="t"/>
              <a:pathLst>
                <a:path extrusionOk="0" h="3481" w="8690">
                  <a:moveTo>
                    <a:pt x="6309" y="0"/>
                  </a:moveTo>
                  <a:cubicBezTo>
                    <a:pt x="5470" y="0"/>
                    <a:pt x="4615" y="192"/>
                    <a:pt x="3810" y="397"/>
                  </a:cubicBezTo>
                  <a:cubicBezTo>
                    <a:pt x="2891" y="614"/>
                    <a:pt x="2023" y="948"/>
                    <a:pt x="1187" y="1399"/>
                  </a:cubicBezTo>
                  <a:cubicBezTo>
                    <a:pt x="820" y="1600"/>
                    <a:pt x="502" y="1884"/>
                    <a:pt x="285" y="2251"/>
                  </a:cubicBezTo>
                  <a:cubicBezTo>
                    <a:pt x="101" y="2586"/>
                    <a:pt x="1" y="3087"/>
                    <a:pt x="235" y="3421"/>
                  </a:cubicBezTo>
                  <a:cubicBezTo>
                    <a:pt x="270" y="3462"/>
                    <a:pt x="316" y="3481"/>
                    <a:pt x="361" y="3481"/>
                  </a:cubicBezTo>
                  <a:cubicBezTo>
                    <a:pt x="444" y="3481"/>
                    <a:pt x="525" y="3418"/>
                    <a:pt x="536" y="3321"/>
                  </a:cubicBezTo>
                  <a:cubicBezTo>
                    <a:pt x="502" y="3120"/>
                    <a:pt x="502" y="2903"/>
                    <a:pt x="552" y="2686"/>
                  </a:cubicBezTo>
                  <a:cubicBezTo>
                    <a:pt x="619" y="2502"/>
                    <a:pt x="703" y="2335"/>
                    <a:pt x="836" y="2185"/>
                  </a:cubicBezTo>
                  <a:cubicBezTo>
                    <a:pt x="1137" y="1900"/>
                    <a:pt x="1488" y="1667"/>
                    <a:pt x="1889" y="1516"/>
                  </a:cubicBezTo>
                  <a:cubicBezTo>
                    <a:pt x="2624" y="1182"/>
                    <a:pt x="3393" y="931"/>
                    <a:pt x="4178" y="731"/>
                  </a:cubicBezTo>
                  <a:cubicBezTo>
                    <a:pt x="4851" y="573"/>
                    <a:pt x="5572" y="416"/>
                    <a:pt x="6269" y="416"/>
                  </a:cubicBezTo>
                  <a:cubicBezTo>
                    <a:pt x="6386" y="416"/>
                    <a:pt x="6502" y="421"/>
                    <a:pt x="6617" y="430"/>
                  </a:cubicBezTo>
                  <a:cubicBezTo>
                    <a:pt x="7018" y="464"/>
                    <a:pt x="7403" y="580"/>
                    <a:pt x="7737" y="781"/>
                  </a:cubicBezTo>
                  <a:cubicBezTo>
                    <a:pt x="7887" y="865"/>
                    <a:pt x="8038" y="982"/>
                    <a:pt x="8155" y="1115"/>
                  </a:cubicBezTo>
                  <a:cubicBezTo>
                    <a:pt x="8238" y="1232"/>
                    <a:pt x="8338" y="1332"/>
                    <a:pt x="8472" y="1399"/>
                  </a:cubicBezTo>
                  <a:cubicBezTo>
                    <a:pt x="8489" y="1408"/>
                    <a:pt x="8508" y="1412"/>
                    <a:pt x="8526" y="1412"/>
                  </a:cubicBezTo>
                  <a:cubicBezTo>
                    <a:pt x="8577" y="1412"/>
                    <a:pt x="8623" y="1378"/>
                    <a:pt x="8623" y="1316"/>
                  </a:cubicBezTo>
                  <a:cubicBezTo>
                    <a:pt x="8689" y="915"/>
                    <a:pt x="8205" y="564"/>
                    <a:pt x="7887" y="380"/>
                  </a:cubicBezTo>
                  <a:cubicBezTo>
                    <a:pt x="7520" y="163"/>
                    <a:pt x="7102" y="46"/>
                    <a:pt x="6668" y="12"/>
                  </a:cubicBezTo>
                  <a:cubicBezTo>
                    <a:pt x="6549" y="4"/>
                    <a:pt x="6429" y="0"/>
                    <a:pt x="63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1"/>
            <p:cNvSpPr/>
            <p:nvPr/>
          </p:nvSpPr>
          <p:spPr>
            <a:xfrm>
              <a:off x="7461851" y="1746216"/>
              <a:ext cx="264055" cy="118224"/>
            </a:xfrm>
            <a:custGeom>
              <a:rect b="b" l="l" r="r" t="t"/>
              <a:pathLst>
                <a:path extrusionOk="0" h="3687" w="8235">
                  <a:moveTo>
                    <a:pt x="7866" y="1"/>
                  </a:moveTo>
                  <a:cubicBezTo>
                    <a:pt x="7770" y="1"/>
                    <a:pt x="7685" y="102"/>
                    <a:pt x="7734" y="212"/>
                  </a:cubicBezTo>
                  <a:cubicBezTo>
                    <a:pt x="8084" y="914"/>
                    <a:pt x="6865" y="1349"/>
                    <a:pt x="6414" y="1566"/>
                  </a:cubicBezTo>
                  <a:cubicBezTo>
                    <a:pt x="5779" y="1883"/>
                    <a:pt x="5110" y="2167"/>
                    <a:pt x="4442" y="2435"/>
                  </a:cubicBezTo>
                  <a:cubicBezTo>
                    <a:pt x="3757" y="2702"/>
                    <a:pt x="3055" y="2936"/>
                    <a:pt x="2353" y="3136"/>
                  </a:cubicBezTo>
                  <a:cubicBezTo>
                    <a:pt x="2088" y="3225"/>
                    <a:pt x="1812" y="3266"/>
                    <a:pt x="1535" y="3266"/>
                  </a:cubicBezTo>
                  <a:cubicBezTo>
                    <a:pt x="1446" y="3266"/>
                    <a:pt x="1357" y="3262"/>
                    <a:pt x="1267" y="3253"/>
                  </a:cubicBezTo>
                  <a:cubicBezTo>
                    <a:pt x="900" y="3220"/>
                    <a:pt x="566" y="3036"/>
                    <a:pt x="332" y="2752"/>
                  </a:cubicBezTo>
                  <a:cubicBezTo>
                    <a:pt x="300" y="2717"/>
                    <a:pt x="264" y="2702"/>
                    <a:pt x="228" y="2702"/>
                  </a:cubicBezTo>
                  <a:cubicBezTo>
                    <a:pt x="112" y="2702"/>
                    <a:pt x="1" y="2858"/>
                    <a:pt x="64" y="2986"/>
                  </a:cubicBezTo>
                  <a:cubicBezTo>
                    <a:pt x="359" y="3498"/>
                    <a:pt x="967" y="3687"/>
                    <a:pt x="1544" y="3687"/>
                  </a:cubicBezTo>
                  <a:cubicBezTo>
                    <a:pt x="1719" y="3687"/>
                    <a:pt x="1892" y="3669"/>
                    <a:pt x="2053" y="3638"/>
                  </a:cubicBezTo>
                  <a:cubicBezTo>
                    <a:pt x="2938" y="3437"/>
                    <a:pt x="3807" y="3170"/>
                    <a:pt x="4643" y="2802"/>
                  </a:cubicBezTo>
                  <a:cubicBezTo>
                    <a:pt x="5495" y="2468"/>
                    <a:pt x="6347" y="2084"/>
                    <a:pt x="7166" y="1649"/>
                  </a:cubicBezTo>
                  <a:cubicBezTo>
                    <a:pt x="7516" y="1466"/>
                    <a:pt x="7901" y="1265"/>
                    <a:pt x="8068" y="897"/>
                  </a:cubicBezTo>
                  <a:cubicBezTo>
                    <a:pt x="8235" y="613"/>
                    <a:pt x="8185" y="279"/>
                    <a:pt x="7968" y="45"/>
                  </a:cubicBezTo>
                  <a:cubicBezTo>
                    <a:pt x="7936" y="14"/>
                    <a:pt x="7900" y="1"/>
                    <a:pt x="78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1"/>
            <p:cNvSpPr/>
            <p:nvPr/>
          </p:nvSpPr>
          <p:spPr>
            <a:xfrm>
              <a:off x="7413529" y="1719794"/>
              <a:ext cx="77726" cy="139996"/>
            </a:xfrm>
            <a:custGeom>
              <a:rect b="b" l="l" r="r" t="t"/>
              <a:pathLst>
                <a:path extrusionOk="0" h="4366" w="2424">
                  <a:moveTo>
                    <a:pt x="772" y="0"/>
                  </a:moveTo>
                  <a:cubicBezTo>
                    <a:pt x="561" y="0"/>
                    <a:pt x="357" y="130"/>
                    <a:pt x="302" y="351"/>
                  </a:cubicBezTo>
                  <a:cubicBezTo>
                    <a:pt x="1" y="1772"/>
                    <a:pt x="469" y="3259"/>
                    <a:pt x="1555" y="4228"/>
                  </a:cubicBezTo>
                  <a:cubicBezTo>
                    <a:pt x="1655" y="4320"/>
                    <a:pt x="1780" y="4366"/>
                    <a:pt x="1903" y="4366"/>
                  </a:cubicBezTo>
                  <a:cubicBezTo>
                    <a:pt x="2027" y="4366"/>
                    <a:pt x="2148" y="4320"/>
                    <a:pt x="2240" y="4228"/>
                  </a:cubicBezTo>
                  <a:cubicBezTo>
                    <a:pt x="2424" y="4027"/>
                    <a:pt x="2424" y="3727"/>
                    <a:pt x="2240" y="3543"/>
                  </a:cubicBezTo>
                  <a:cubicBezTo>
                    <a:pt x="2022" y="3359"/>
                    <a:pt x="1855" y="3142"/>
                    <a:pt x="1705" y="2908"/>
                  </a:cubicBezTo>
                  <a:cubicBezTo>
                    <a:pt x="1621" y="2791"/>
                    <a:pt x="1555" y="2657"/>
                    <a:pt x="1488" y="2507"/>
                  </a:cubicBezTo>
                  <a:cubicBezTo>
                    <a:pt x="1454" y="2457"/>
                    <a:pt x="1438" y="2390"/>
                    <a:pt x="1404" y="2323"/>
                  </a:cubicBezTo>
                  <a:cubicBezTo>
                    <a:pt x="1388" y="2290"/>
                    <a:pt x="1388" y="2256"/>
                    <a:pt x="1371" y="2223"/>
                  </a:cubicBezTo>
                  <a:cubicBezTo>
                    <a:pt x="1371" y="2206"/>
                    <a:pt x="1354" y="2173"/>
                    <a:pt x="1354" y="2156"/>
                  </a:cubicBezTo>
                  <a:cubicBezTo>
                    <a:pt x="1354" y="2173"/>
                    <a:pt x="1354" y="2189"/>
                    <a:pt x="1354" y="2206"/>
                  </a:cubicBezTo>
                  <a:cubicBezTo>
                    <a:pt x="1304" y="2072"/>
                    <a:pt x="1271" y="1922"/>
                    <a:pt x="1254" y="1772"/>
                  </a:cubicBezTo>
                  <a:cubicBezTo>
                    <a:pt x="1237" y="1705"/>
                    <a:pt x="1220" y="1638"/>
                    <a:pt x="1220" y="1571"/>
                  </a:cubicBezTo>
                  <a:cubicBezTo>
                    <a:pt x="1204" y="1538"/>
                    <a:pt x="1204" y="1488"/>
                    <a:pt x="1204" y="1454"/>
                  </a:cubicBezTo>
                  <a:cubicBezTo>
                    <a:pt x="1204" y="1454"/>
                    <a:pt x="1204" y="1437"/>
                    <a:pt x="1204" y="1437"/>
                  </a:cubicBezTo>
                  <a:lnTo>
                    <a:pt x="1204" y="1421"/>
                  </a:lnTo>
                  <a:cubicBezTo>
                    <a:pt x="1187" y="1287"/>
                    <a:pt x="1187" y="1137"/>
                    <a:pt x="1204" y="986"/>
                  </a:cubicBezTo>
                  <a:cubicBezTo>
                    <a:pt x="1204" y="919"/>
                    <a:pt x="1204" y="853"/>
                    <a:pt x="1220" y="769"/>
                  </a:cubicBezTo>
                  <a:cubicBezTo>
                    <a:pt x="1220" y="736"/>
                    <a:pt x="1220" y="702"/>
                    <a:pt x="1237" y="669"/>
                  </a:cubicBezTo>
                  <a:cubicBezTo>
                    <a:pt x="1235" y="669"/>
                    <a:pt x="1234" y="669"/>
                    <a:pt x="1232" y="669"/>
                  </a:cubicBezTo>
                  <a:lnTo>
                    <a:pt x="1232" y="669"/>
                  </a:lnTo>
                  <a:cubicBezTo>
                    <a:pt x="1237" y="658"/>
                    <a:pt x="1237" y="647"/>
                    <a:pt x="1237" y="635"/>
                  </a:cubicBezTo>
                  <a:cubicBezTo>
                    <a:pt x="1304" y="385"/>
                    <a:pt x="1170" y="101"/>
                    <a:pt x="903" y="17"/>
                  </a:cubicBezTo>
                  <a:cubicBezTo>
                    <a:pt x="860" y="6"/>
                    <a:pt x="816" y="0"/>
                    <a:pt x="7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72"/>
          <p:cNvSpPr txBox="1"/>
          <p:nvPr>
            <p:ph type="title"/>
          </p:nvPr>
        </p:nvSpPr>
        <p:spPr>
          <a:xfrm>
            <a:off x="1956563" y="2746713"/>
            <a:ext cx="5231100" cy="9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Inception V3</a:t>
            </a:r>
            <a:endParaRPr/>
          </a:p>
        </p:txBody>
      </p:sp>
      <p:sp>
        <p:nvSpPr>
          <p:cNvPr id="895" name="Google Shape;895;p72"/>
          <p:cNvSpPr txBox="1"/>
          <p:nvPr>
            <p:ph idx="2" type="title"/>
          </p:nvPr>
        </p:nvSpPr>
        <p:spPr>
          <a:xfrm>
            <a:off x="1956338" y="1437988"/>
            <a:ext cx="5231100" cy="9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Transfer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7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 and Validation Accuracy</a:t>
            </a:r>
            <a:endParaRPr sz="3500"/>
          </a:p>
        </p:txBody>
      </p:sp>
      <p:sp>
        <p:nvSpPr>
          <p:cNvPr id="901" name="Google Shape;901;p73"/>
          <p:cNvSpPr txBox="1"/>
          <p:nvPr>
            <p:ph idx="1" type="body"/>
          </p:nvPr>
        </p:nvSpPr>
        <p:spPr>
          <a:xfrm>
            <a:off x="4659650" y="1325300"/>
            <a:ext cx="3060300" cy="244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t>From the graph, it can be seen that during training the accuracy of training set increased to 93-96%, while on validation set, the accuracy increased to 85-90%. Therefore, this model can be said to be quite good based on training and validation</a:t>
            </a:r>
            <a:endParaRPr sz="1500"/>
          </a:p>
        </p:txBody>
      </p:sp>
      <p:pic>
        <p:nvPicPr>
          <p:cNvPr id="902" name="Google Shape;902;p73"/>
          <p:cNvPicPr preferRelativeResize="0"/>
          <p:nvPr/>
        </p:nvPicPr>
        <p:blipFill>
          <a:blip r:embed="rId3">
            <a:alphaModFix/>
          </a:blip>
          <a:stretch>
            <a:fillRect/>
          </a:stretch>
        </p:blipFill>
        <p:spPr>
          <a:xfrm>
            <a:off x="152400" y="1012800"/>
            <a:ext cx="4507250" cy="31479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inical Case 06-2019">
  <a:themeElements>
    <a:clrScheme name="Simple Light">
      <a:dk1>
        <a:srgbClr val="4A86E8"/>
      </a:dk1>
      <a:lt1>
        <a:srgbClr val="FFFFFF"/>
      </a:lt1>
      <a:dk2>
        <a:srgbClr val="595959"/>
      </a:dk2>
      <a:lt2>
        <a:srgbClr val="EEEEEE"/>
      </a:lt2>
      <a:accent1>
        <a:srgbClr val="6D9EEB"/>
      </a:accent1>
      <a:accent2>
        <a:srgbClr val="F7A68E"/>
      </a:accent2>
      <a:accent3>
        <a:srgbClr val="0A2E4E"/>
      </a:accent3>
      <a:accent4>
        <a:srgbClr val="ED3024"/>
      </a:accent4>
      <a:accent5>
        <a:srgbClr val="D1D1D1"/>
      </a:accent5>
      <a:accent6>
        <a:srgbClr val="F3E0A0"/>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inical Case 06-2019">
  <a:themeElements>
    <a:clrScheme name="Simple Light">
      <a:dk1>
        <a:srgbClr val="4A86E8"/>
      </a:dk1>
      <a:lt1>
        <a:srgbClr val="FFFFFF"/>
      </a:lt1>
      <a:dk2>
        <a:srgbClr val="595959"/>
      </a:dk2>
      <a:lt2>
        <a:srgbClr val="EEEEEE"/>
      </a:lt2>
      <a:accent1>
        <a:srgbClr val="6D9EEB"/>
      </a:accent1>
      <a:accent2>
        <a:srgbClr val="F7A68E"/>
      </a:accent2>
      <a:accent3>
        <a:srgbClr val="0A2E4E"/>
      </a:accent3>
      <a:accent4>
        <a:srgbClr val="ED3024"/>
      </a:accent4>
      <a:accent5>
        <a:srgbClr val="D1D1D1"/>
      </a:accent5>
      <a:accent6>
        <a:srgbClr val="F3E0A0"/>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