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fb634d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fb634d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fb634db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fb634db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fb634db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fb634db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fb634db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2fb634db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2fb634db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2fb634db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2fb634db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2fb634db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2fb634db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2fb634db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5803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9738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29080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0385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0401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749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15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30450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809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9805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6432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8978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9818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7748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68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8974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7658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95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07509" y="626730"/>
            <a:ext cx="5825202" cy="12347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Text to speech and voice cloning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253023" y="3154326"/>
            <a:ext cx="4890977" cy="2130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GB" sz="1600" dirty="0">
                <a:solidFill>
                  <a:schemeClr val="tx1"/>
                </a:solidFill>
              </a:rPr>
              <a:t>Presentation By:-</a:t>
            </a:r>
            <a:endParaRPr sz="16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tx1"/>
                </a:solidFill>
              </a:rPr>
              <a:t>Dhairya Kumar Sharma, 500067932</a:t>
            </a:r>
            <a:endParaRPr sz="16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GB" sz="1600" dirty="0">
                <a:solidFill>
                  <a:schemeClr val="tx1"/>
                </a:solidFill>
              </a:rPr>
              <a:t>Muskan Sawa, 500067886</a:t>
            </a:r>
            <a:endParaRPr sz="16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GB" sz="1600" dirty="0">
                <a:solidFill>
                  <a:schemeClr val="tx1"/>
                </a:solidFill>
              </a:rPr>
              <a:t>Akash Raj, 500068004</a:t>
            </a:r>
          </a:p>
          <a:p>
            <a:pPr algn="l">
              <a:spcBef>
                <a:spcPts val="0"/>
              </a:spcBef>
            </a:pPr>
            <a:r>
              <a:rPr lang="en-GB" sz="1600" dirty="0">
                <a:solidFill>
                  <a:schemeClr val="tx1"/>
                </a:solidFill>
              </a:rPr>
              <a:t>(CSE-IOT 7</a:t>
            </a:r>
            <a:r>
              <a:rPr lang="en-GB" sz="1600" baseline="30000" dirty="0">
                <a:solidFill>
                  <a:schemeClr val="tx1"/>
                </a:solidFill>
              </a:rPr>
              <a:t>th</a:t>
            </a:r>
            <a:r>
              <a:rPr lang="en-GB" sz="1600" dirty="0">
                <a:solidFill>
                  <a:schemeClr val="tx1"/>
                </a:solidFill>
              </a:rPr>
              <a:t> Sem)</a:t>
            </a:r>
            <a:endParaRPr sz="16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GB" sz="1600" dirty="0">
                <a:solidFill>
                  <a:schemeClr val="tx1"/>
                </a:solidFill>
              </a:rPr>
              <a:t>Under The Guidance Of :-  </a:t>
            </a:r>
            <a:endParaRPr sz="16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GB" sz="1600" dirty="0">
                <a:solidFill>
                  <a:schemeClr val="tx1"/>
                </a:solidFill>
              </a:rPr>
              <a:t>Dr. Ravi Tomar [Assistant Professor(SG)]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503274" y="235475"/>
            <a:ext cx="8329026" cy="8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INTRODUCTION</a:t>
            </a:r>
            <a:endParaRPr sz="24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68407" y="1400425"/>
            <a:ext cx="6833379" cy="3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I</a:t>
            </a:r>
            <a:r>
              <a:rPr lang="en-GB" sz="1800" dirty="0">
                <a:solidFill>
                  <a:schemeClr val="dk1"/>
                </a:solidFill>
              </a:rPr>
              <a:t>ndividuals with visual and perusing weaknesses were the early adopters of TTS. It bodes well: TTS facilitates the  insight for the 1 out of 5 individuals who have dyslexia, low education peruses and others with learning disabilities by eliminating the pressure of perusing and introducing data in an ideal configuration.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Our venture plans to gather an AI based arrangement of text-to-speech (TTS) amalgamation that can create speech sound in the voice of various speakers, including those inconspicuous during preparing.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411126" y="744575"/>
            <a:ext cx="8421174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ABSTRACT</a:t>
            </a:r>
            <a:endParaRPr sz="24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411126" y="1850506"/>
            <a:ext cx="6620728" cy="29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There are many text to speech engines available online, but all of them have a monotonous and robotic voice which makes them unsuitable for day to day application in life of an avid reader or let say a blind person who relies on others to read for them. Our goal is to create a personalized text to speech engine which can be used as a eBook reader or in learning correct pronunciation and articulation of words from a foreign language.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9161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 b="1" dirty="0">
                <a:solidFill>
                  <a:schemeClr val="dk1"/>
                </a:solidFill>
              </a:rPr>
              <a:t>Main objectives:</a:t>
            </a:r>
            <a:endParaRPr sz="185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457200" marR="0" lvl="0" indent="-3257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Text to speech 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257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TTS with proper human like articulation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257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Speech Synthesis to Voice Conversion, using transfer learning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257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Text to speech, personalised voice over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17" b="1" dirty="0">
                <a:solidFill>
                  <a:schemeClr val="dk1"/>
                </a:solidFill>
              </a:rPr>
              <a:t>If time permits:</a:t>
            </a:r>
            <a:endParaRPr sz="1917" b="1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1" dirty="0">
              <a:solidFill>
                <a:schemeClr val="dk1"/>
              </a:solidFill>
            </a:endParaRPr>
          </a:p>
          <a:p>
            <a:pPr marL="457200" marR="0" lvl="0" indent="-3257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Multiple language support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257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</a:rPr>
              <a:t>Make a website on which we can pass out text and then it calls our server which will return audio as an response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ALGORITHM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0" name="Google Shape;80;p17"/>
          <p:cNvSpPr/>
          <p:nvPr/>
        </p:nvSpPr>
        <p:spPr>
          <a:xfrm>
            <a:off x="857693" y="1871500"/>
            <a:ext cx="1510717" cy="99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pre-processing</a:t>
            </a:r>
            <a:endParaRPr dirty="0"/>
          </a:p>
        </p:txBody>
      </p:sp>
      <p:sp>
        <p:nvSpPr>
          <p:cNvPr id="81" name="Google Shape;81;p17"/>
          <p:cNvSpPr/>
          <p:nvPr/>
        </p:nvSpPr>
        <p:spPr>
          <a:xfrm>
            <a:off x="3223710" y="1869175"/>
            <a:ext cx="2103649" cy="99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Speech synthesis</a:t>
            </a:r>
            <a:endParaRPr dirty="0"/>
          </a:p>
        </p:txBody>
      </p:sp>
      <p:sp>
        <p:nvSpPr>
          <p:cNvPr id="82" name="Google Shape;82;p17"/>
          <p:cNvSpPr/>
          <p:nvPr/>
        </p:nvSpPr>
        <p:spPr>
          <a:xfrm>
            <a:off x="2368410" y="2296559"/>
            <a:ext cx="855300" cy="1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/>
          <p:nvPr/>
        </p:nvSpPr>
        <p:spPr>
          <a:xfrm>
            <a:off x="6182659" y="1869175"/>
            <a:ext cx="2103648" cy="99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Transfer learning</a:t>
            </a:r>
            <a:endParaRPr dirty="0"/>
          </a:p>
        </p:txBody>
      </p:sp>
      <p:sp>
        <p:nvSpPr>
          <p:cNvPr id="84" name="Google Shape;84;p17"/>
          <p:cNvSpPr/>
          <p:nvPr/>
        </p:nvSpPr>
        <p:spPr>
          <a:xfrm>
            <a:off x="5327359" y="2299150"/>
            <a:ext cx="855300" cy="1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METHODOLOGY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908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</a:rPr>
              <a:t>Text-to-speech (TTS) synthesis system.</a:t>
            </a:r>
            <a:endParaRPr sz="16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</a:rPr>
              <a:t>First develop a  speech synthesis system using sequence-to-sequence encoder-decoder architecture.</a:t>
            </a:r>
            <a:endParaRPr sz="16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In the voice conversion system, the encoder takes speech instead of text as input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</a:rPr>
              <a:t>As we condition the decoder on speaker embedding, the system can be trained on non-parallel data for any-to-any voice conversion. </a:t>
            </a:r>
            <a:endParaRPr sz="16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</a:rPr>
              <a:t>Use transfer learning to modify the audio.</a:t>
            </a:r>
            <a:endParaRPr sz="20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Applications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0655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555555"/>
                </a:solidFill>
                <a:highlight>
                  <a:srgbClr val="FFFFFF"/>
                </a:highlight>
              </a:rPr>
              <a:t>Few of the applications of text to speech conversion system are as follows.</a:t>
            </a:r>
            <a:endParaRPr sz="18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55555"/>
                </a:solidFill>
                <a:highlight>
                  <a:srgbClr val="FFFFFF"/>
                </a:highlight>
              </a:rPr>
              <a:t>Speech synthesis walking device for visually challenged people.</a:t>
            </a:r>
            <a:endParaRPr sz="18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55555"/>
                </a:solidFill>
                <a:highlight>
                  <a:srgbClr val="FFFFFF"/>
                </a:highlight>
              </a:rPr>
              <a:t>Voice operating mode in smartphones.</a:t>
            </a:r>
            <a:endParaRPr sz="18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55555"/>
                </a:solidFill>
                <a:highlight>
                  <a:srgbClr val="FFFFFF"/>
                </a:highlight>
              </a:rPr>
              <a:t>Education facility:  It helps to listen to class notes, text books and electronic text. Also, It avoids eye strain from too much reading.</a:t>
            </a:r>
            <a:endParaRPr sz="1800" dirty="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405</Words>
  <Application>Microsoft Office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Georgia</vt:lpstr>
      <vt:lpstr>Trebuchet MS</vt:lpstr>
      <vt:lpstr>Wingdings 3</vt:lpstr>
      <vt:lpstr>Facet</vt:lpstr>
      <vt:lpstr> Text to speech and voice cloning</vt:lpstr>
      <vt:lpstr>INTRODUCTION</vt:lpstr>
      <vt:lpstr>ABSTRACT</vt:lpstr>
      <vt:lpstr>OBJECTIVES</vt:lpstr>
      <vt:lpstr>ALGORITHM</vt:lpstr>
      <vt:lpstr>METHODOLOGY</vt:lpstr>
      <vt:lpstr>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Text to speech and voice cloning</dc:title>
  <cp:lastModifiedBy>Dhairya Sharma</cp:lastModifiedBy>
  <cp:revision>2</cp:revision>
  <dcterms:modified xsi:type="dcterms:W3CDTF">2021-09-27T08:24:52Z</dcterms:modified>
</cp:coreProperties>
</file>