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56" r:id="rId3"/>
    <p:sldId id="270" r:id="rId4"/>
    <p:sldId id="264" r:id="rId5"/>
    <p:sldId id="261" r:id="rId6"/>
    <p:sldId id="260" r:id="rId7"/>
    <p:sldId id="263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997C"/>
    <a:srgbClr val="BCED91"/>
    <a:srgbClr val="A0CD85"/>
    <a:srgbClr val="947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72938" autoAdjust="0"/>
  </p:normalViewPr>
  <p:slideViewPr>
    <p:cSldViewPr snapToGrid="0">
      <p:cViewPr varScale="1">
        <p:scale>
          <a:sx n="127" d="100"/>
          <a:sy n="127" d="100"/>
        </p:scale>
        <p:origin x="13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486E0-785D-467E-8DA1-3AE9122A56A2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0A06A-1837-4BE9-9E21-BD460EB73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3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APP/LOGIN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0A06A-1837-4BE9-9E21-BD460EB73C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6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APP/LOGIN/INGREDIENT_SELECTOR components with only date picker and header showing from the INGREDIENT_SELECTOR component.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0A06A-1837-4BE9-9E21-BD460EB73C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1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APP/LOGIN/INGREDIENT_SELECTOR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0A06A-1837-4BE9-9E21-BD460EB73C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2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APP/LOGIN/INGREDIENT_SELECTOR/INGREDIENT_RESULT components the </a:t>
            </a:r>
            <a:r>
              <a:rPr lang="en-US" dirty="0" err="1"/>
              <a:t>datepicker</a:t>
            </a:r>
            <a:r>
              <a:rPr lang="en-US" dirty="0"/>
              <a:t> and the header will only show from the INGREDIENT_SELECTOR component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0A06A-1837-4BE9-9E21-BD460EB73C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85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APP/LOGIN/INGREDIENT_SELECTOR/INGREDIENT_DAYPLAN components the </a:t>
            </a:r>
            <a:r>
              <a:rPr lang="en-US" dirty="0" err="1"/>
              <a:t>datepicker</a:t>
            </a:r>
            <a:r>
              <a:rPr lang="en-US" dirty="0"/>
              <a:t> and the header will only show from the INGREDIENT_SELECTOR component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0A06A-1837-4BE9-9E21-BD460EB73C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12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1.When the user first opens the page they will be shown the App component with Login component rendering the name of the page as a header and a username and password input box with login and new user buttons.(This will always show regardless of other components rendering)</a:t>
            </a:r>
          </a:p>
          <a:p>
            <a:r>
              <a:rPr lang="en-US" dirty="0"/>
              <a:t>2. The user will then input username and password and click login.</a:t>
            </a:r>
          </a:p>
          <a:p>
            <a:r>
              <a:rPr lang="en-US" dirty="0"/>
              <a:t>3. If information is correct the App/Login component will stay rendered and the </a:t>
            </a:r>
            <a:r>
              <a:rPr lang="en-US" dirty="0" err="1"/>
              <a:t>Ingredient_selection</a:t>
            </a:r>
            <a:r>
              <a:rPr lang="en-US" dirty="0"/>
              <a:t> component will now be rendered with only the header  and the date picker being shown for the user to select a date.</a:t>
            </a:r>
          </a:p>
          <a:p>
            <a:r>
              <a:rPr lang="en-US" dirty="0"/>
              <a:t>4. User selects a date and will then render the rest of the </a:t>
            </a:r>
            <a:r>
              <a:rPr lang="en-US" dirty="0" err="1"/>
              <a:t>Ingredient_selection</a:t>
            </a:r>
            <a:r>
              <a:rPr lang="en-US" dirty="0"/>
              <a:t> component to include  a div for breakfast, lunch, and dinner with drop downs to choose from and ingredient input box for the user to input ingredients they want to use for each div.</a:t>
            </a:r>
          </a:p>
          <a:p>
            <a:r>
              <a:rPr lang="en-US" dirty="0"/>
              <a:t>5. Once the user has completed selections for each div they will click on a button called search for recipes.</a:t>
            </a:r>
          </a:p>
          <a:p>
            <a:r>
              <a:rPr lang="en-US" dirty="0"/>
              <a:t>6. The </a:t>
            </a:r>
            <a:r>
              <a:rPr lang="en-US" dirty="0" err="1"/>
              <a:t>Ingredient_result</a:t>
            </a:r>
            <a:r>
              <a:rPr lang="en-US" dirty="0"/>
              <a:t> component will then render with a div showing the ingredients they chose on the right side of the screen and three </a:t>
            </a:r>
            <a:r>
              <a:rPr lang="en-US" dirty="0" err="1"/>
              <a:t>divs</a:t>
            </a:r>
            <a:r>
              <a:rPr lang="en-US" dirty="0"/>
              <a:t> breakfast, lunch, and dinner that will show three results per </a:t>
            </a:r>
            <a:r>
              <a:rPr lang="en-US" dirty="0" err="1"/>
              <a:t>divs</a:t>
            </a:r>
            <a:r>
              <a:rPr lang="en-US" dirty="0"/>
              <a:t>.</a:t>
            </a:r>
          </a:p>
          <a:p>
            <a:r>
              <a:rPr lang="en-US" dirty="0"/>
              <a:t>7. The user will be able to click on a check box next to the results per div to select which recipe the want to pick from they will only be able to click on one checkbox per div.</a:t>
            </a:r>
          </a:p>
          <a:p>
            <a:r>
              <a:rPr lang="en-US" dirty="0"/>
              <a:t>8.The user once a selection is made will click save results button.</a:t>
            </a:r>
          </a:p>
          <a:p>
            <a:r>
              <a:rPr lang="en-US" dirty="0"/>
              <a:t>9.The </a:t>
            </a:r>
            <a:r>
              <a:rPr lang="en-US" dirty="0" err="1"/>
              <a:t>Ingredient_result</a:t>
            </a:r>
            <a:r>
              <a:rPr lang="en-US" dirty="0"/>
              <a:t> and the goal meter components will then render on the page.(app/login still the base ingredients used to search far left, three </a:t>
            </a:r>
            <a:r>
              <a:rPr lang="en-US" dirty="0" err="1"/>
              <a:t>divs</a:t>
            </a:r>
            <a:r>
              <a:rPr lang="en-US" dirty="0"/>
              <a:t> with recipe selected per div in the middle, goal meter on far right.)</a:t>
            </a:r>
          </a:p>
          <a:p>
            <a:r>
              <a:rPr lang="en-US" dirty="0"/>
              <a:t>10. When the user clicks the checkboxes next to the recipe named consumed the goal meter will start to color showing the progress for the day.</a:t>
            </a:r>
          </a:p>
          <a:p>
            <a:r>
              <a:rPr lang="en-US" dirty="0"/>
              <a:t>11. The user will have to have all three consumed check boxes selected for the goal meter to fill up completely.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0A06A-1837-4BE9-9E21-BD460EB73C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11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1.When the user first opens the page they will be shown the App component with Login component rendering the name of the page as a header and a username and password input box with login and new user buttons.(This will always show regardless of other components rendering)</a:t>
            </a:r>
          </a:p>
          <a:p>
            <a:r>
              <a:rPr lang="en-US" dirty="0"/>
              <a:t>2. The user will then input username and password and click login.</a:t>
            </a:r>
          </a:p>
          <a:p>
            <a:r>
              <a:rPr lang="en-US" dirty="0"/>
              <a:t>3. If information is correct the App/Login component will stay rendered and the </a:t>
            </a:r>
            <a:r>
              <a:rPr lang="en-US" dirty="0" err="1"/>
              <a:t>Ingredient_selection</a:t>
            </a:r>
            <a:r>
              <a:rPr lang="en-US" dirty="0"/>
              <a:t> component will now be rendered with only the header  and the date picker being shown for the user to select a date.</a:t>
            </a:r>
          </a:p>
          <a:p>
            <a:r>
              <a:rPr lang="en-US" dirty="0"/>
              <a:t>4.Since recipes have already been selected for the date chosen we will bypass the </a:t>
            </a:r>
            <a:r>
              <a:rPr lang="en-US" dirty="0" err="1"/>
              <a:t>ingredient_selection</a:t>
            </a:r>
            <a:r>
              <a:rPr lang="en-US" dirty="0"/>
              <a:t> and the </a:t>
            </a:r>
            <a:r>
              <a:rPr lang="en-US" dirty="0" err="1"/>
              <a:t>ingredient_result</a:t>
            </a:r>
            <a:r>
              <a:rPr lang="en-US" dirty="0"/>
              <a:t> components.</a:t>
            </a:r>
          </a:p>
          <a:p>
            <a:r>
              <a:rPr lang="en-US" dirty="0"/>
              <a:t>4.The </a:t>
            </a:r>
            <a:r>
              <a:rPr lang="en-US" dirty="0" err="1"/>
              <a:t>Ingredient_result</a:t>
            </a:r>
            <a:r>
              <a:rPr lang="en-US" dirty="0"/>
              <a:t> and the goal meter components will then render on the page.(app/login still the base ingredients used to search far left, three </a:t>
            </a:r>
            <a:r>
              <a:rPr lang="en-US" dirty="0" err="1"/>
              <a:t>divs</a:t>
            </a:r>
            <a:r>
              <a:rPr lang="en-US" dirty="0"/>
              <a:t> with recipe selected per div in the middle, goal meter on far right.)</a:t>
            </a:r>
          </a:p>
          <a:p>
            <a:r>
              <a:rPr lang="en-US" dirty="0"/>
              <a:t>5. When the user clicks the checkboxes next to the recipe named consumed the goal meter will start to color showing the progress for the day.</a:t>
            </a:r>
          </a:p>
          <a:p>
            <a:r>
              <a:rPr lang="en-US" dirty="0"/>
              <a:t>6. The user will have to have all three consumed check boxes selected for the goal meter to fill up completely.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0A06A-1837-4BE9-9E21-BD460EB73C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8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1.When the user first opens the page they will be shown the App component with Login component rendering the name of the page as a header and a username and password input box with login and new user buttons.(This will always show regardless of other components rendering)</a:t>
            </a:r>
          </a:p>
          <a:p>
            <a:r>
              <a:rPr lang="en-US" dirty="0"/>
              <a:t>2. The user will then input username and password and click New User.</a:t>
            </a:r>
          </a:p>
          <a:p>
            <a:r>
              <a:rPr lang="en-US" dirty="0"/>
              <a:t>3. Username and password will be stored in the database and the App/Login component will stay rendered and the </a:t>
            </a:r>
            <a:r>
              <a:rPr lang="en-US" dirty="0" err="1"/>
              <a:t>Ingredient_selection</a:t>
            </a:r>
            <a:r>
              <a:rPr lang="en-US" dirty="0"/>
              <a:t> component will now be rendered with only the header  and the date picker being shown for the user to select a date.</a:t>
            </a:r>
          </a:p>
          <a:p>
            <a:r>
              <a:rPr lang="en-US" dirty="0"/>
              <a:t>4. User selects a date and will then render the rest of the </a:t>
            </a:r>
            <a:r>
              <a:rPr lang="en-US" dirty="0" err="1"/>
              <a:t>Ingredient_selection</a:t>
            </a:r>
            <a:r>
              <a:rPr lang="en-US" dirty="0"/>
              <a:t> component to include  a div for breakfast, lunch, and dinner with drop downs to choose from and ingredient input box for the user to input ingredients they want to use for each div.</a:t>
            </a:r>
          </a:p>
          <a:p>
            <a:r>
              <a:rPr lang="en-US" dirty="0"/>
              <a:t>5. Once the user has completed selections for each div they will click on a button called search for recipes.</a:t>
            </a:r>
          </a:p>
          <a:p>
            <a:r>
              <a:rPr lang="en-US" dirty="0"/>
              <a:t>6. The </a:t>
            </a:r>
            <a:r>
              <a:rPr lang="en-US" dirty="0" err="1"/>
              <a:t>Ingredient_result</a:t>
            </a:r>
            <a:r>
              <a:rPr lang="en-US" dirty="0"/>
              <a:t> component will then render with a div showing the ingredients they chose on the right side of the screen and three </a:t>
            </a:r>
            <a:r>
              <a:rPr lang="en-US" dirty="0" err="1"/>
              <a:t>divs</a:t>
            </a:r>
            <a:r>
              <a:rPr lang="en-US" dirty="0"/>
              <a:t> breakfast, lunch, and dinner that will show three results per </a:t>
            </a:r>
            <a:r>
              <a:rPr lang="en-US" dirty="0" err="1"/>
              <a:t>divs</a:t>
            </a:r>
            <a:r>
              <a:rPr lang="en-US" dirty="0"/>
              <a:t>.</a:t>
            </a:r>
          </a:p>
          <a:p>
            <a:r>
              <a:rPr lang="en-US" dirty="0"/>
              <a:t>7. The user will be able to click on a check box next to the results per div to select which recipe the want to pick from they will only be able to click on one checkbox per div.</a:t>
            </a:r>
          </a:p>
          <a:p>
            <a:r>
              <a:rPr lang="en-US" dirty="0"/>
              <a:t>8.The user once a selection is made will click save results button.</a:t>
            </a:r>
          </a:p>
          <a:p>
            <a:r>
              <a:rPr lang="en-US" dirty="0"/>
              <a:t>9.The </a:t>
            </a:r>
            <a:r>
              <a:rPr lang="en-US" dirty="0" err="1"/>
              <a:t>Ingredient_result</a:t>
            </a:r>
            <a:r>
              <a:rPr lang="en-US" dirty="0"/>
              <a:t> and the goal meter components will then render on the page.(app/login still the base ingredients used to search far left, three </a:t>
            </a:r>
            <a:r>
              <a:rPr lang="en-US" dirty="0" err="1"/>
              <a:t>divs</a:t>
            </a:r>
            <a:r>
              <a:rPr lang="en-US" dirty="0"/>
              <a:t> with recipe selected per div in the middle, goal meter on far right.)</a:t>
            </a:r>
          </a:p>
          <a:p>
            <a:r>
              <a:rPr lang="en-US" dirty="0"/>
              <a:t>10. When the user clicks the checkboxes next to the recipe named consumed the goal meter will start to color showing the progress for the day.</a:t>
            </a:r>
          </a:p>
          <a:p>
            <a:r>
              <a:rPr lang="en-US" dirty="0"/>
              <a:t>11. The user will have to have all three consumed check boxes selected for the goal meter to fill up completely.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0A06A-1837-4BE9-9E21-BD460EB73C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6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3F81-5B53-4377-BA0B-B0E55A7E0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B3E1D-54D5-40E6-A3EE-CD4F35D87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03572-B3BC-4CEB-9890-51E8BF1E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25A43-C7C1-4132-A380-61AC7119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71076-20B2-4E82-AFE0-2973E575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9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021F-8582-4A6A-8145-04498BA7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195C4-9B5D-4562-A5F8-2B3483FFF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D0EDA-7929-4A1B-AAB8-C81CF9B9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2266C-00A3-49BB-880A-AFC3DFB3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1AE10-1227-4218-B560-5FFF540F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4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3AFEF3-B61E-43B1-AC50-36E7111A9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F52FD-AEDF-4F04-87A2-05D310334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7B3EC-CC56-4646-A73A-E235F46A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19B6D-039C-41CB-8528-CD5E3616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4A5A9-BB23-4C72-9251-991881C6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6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F52E-4BEA-4AA9-A931-BEEFF1B5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16C0A-52A2-4621-A5C9-590D319D3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FFA82-B210-4BFF-AF2F-78A4E5C5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BC34E-12EE-4FEC-91B8-EA6C8A439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D4052-D8DD-43A1-959C-CF1B2F52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3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88A0-D906-4DA5-BAFE-BA320DB5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46D5F-4B2C-412E-9CEF-7B5B7D009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C0FB2-BC4B-4215-817E-72484C22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E02B2-6F1F-4692-B367-81C64076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37CEE-3DE6-4324-9E7F-D345AF91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8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D8B2-7D5B-44FD-AC79-9FFECFEC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3DDBF-0619-4BCE-805A-5CEBDC9DD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B6CA7-D9E8-463E-8100-846981B7D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91152-E4DB-4296-AD92-4814146B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93331-4F00-455F-9AD0-5E0E705F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A9F7-7FF9-4BFB-A5E2-64E10DBF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4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BCFE-C247-48C8-8CD6-E7AF5A663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06389-FECF-42D5-BFAA-E63EDD137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44901-5944-4DB1-B5A5-EE19161EF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63A41-59DF-42F7-BC46-F563A62E6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EF15D-2B57-401F-AA12-C5E6306E9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AD951-5440-41E7-9243-912AA52D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4395A-5342-4AEC-A1ED-0EBEC29C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E8A60-91BE-4895-926F-A66F21CF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7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5A83-11DE-4ECD-998E-6043107D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5F2F6-02CD-4929-9A0B-978ABF9F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3253F-18AE-4D21-815E-73CB9FCD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10613-80E5-49D9-B630-ED075CB3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4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AF419-EC88-4F2D-A926-8484E82C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CD376-0ED4-4B34-A5BF-894F87B1B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3EAA8-774D-4AEF-B516-1E60FF7A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2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2630-43DC-4B11-921D-3CDD993C6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A19E6-7AB0-4CAF-BC42-E8FC09A53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8F73E-BC37-4B30-942E-B84564AE1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C46CC-D9FF-448B-B4BF-99205DBF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93974-83D6-4AD0-AE72-999090C55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58408-6DC8-4B9F-81DB-54C49E9A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197A-6764-4734-9C01-5B167B29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EE283-082A-4647-B826-8FB4882A2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6EC46-DCC9-4FBD-98A8-3B37572E1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8F58C-6613-44D0-B5AD-1AE2BE55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18DCF-EEF0-4CD5-8B2F-B67E99D9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6D95A-6491-41FD-8D8C-BA455D32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2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D483A-82E0-4B94-8267-B8E6593B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4A6ED-9236-4440-9DB4-39D90CE2F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95074-03AE-472D-A9D8-87D02D393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62B8B-B32E-42A2-9F05-15E8C77FE3B4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D0EEB-5C26-429F-BB2B-7385BCFFC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8C749-A34D-4C65-AAD3-BEBFAAE03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0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F41B-F4FF-47C3-BD8B-657C099F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B6997C"/>
          </a:solidFill>
        </p:spPr>
        <p:txBody>
          <a:bodyPr/>
          <a:lstStyle/>
          <a:p>
            <a:pPr algn="ctr"/>
            <a:r>
              <a:rPr lang="en-US" sz="9600" b="1" dirty="0">
                <a:solidFill>
                  <a:srgbClr val="BCED91"/>
                </a:solidFill>
                <a:latin typeface="Viner Hand ITC" panose="03070502030502020203" pitchFamily="66" charset="0"/>
                <a:cs typeface="AngsanaUPC" panose="020B0502040204020203" pitchFamily="18" charset="-34"/>
              </a:rPr>
              <a:t>ESCULENT</a:t>
            </a:r>
            <a:r>
              <a:rPr lang="en-US" dirty="0">
                <a:solidFill>
                  <a:srgbClr val="BCED9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1390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8F6448-7400-42F6-84B6-0F9E164D4DED}"/>
              </a:ext>
            </a:extLst>
          </p:cNvPr>
          <p:cNvSpPr/>
          <p:nvPr/>
        </p:nvSpPr>
        <p:spPr>
          <a:xfrm>
            <a:off x="409074" y="168442"/>
            <a:ext cx="11640552" cy="55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7EF5B-7C90-492D-8182-BC21AF60F22C}"/>
              </a:ext>
            </a:extLst>
          </p:cNvPr>
          <p:cNvSpPr/>
          <p:nvPr/>
        </p:nvSpPr>
        <p:spPr>
          <a:xfrm>
            <a:off x="469232" y="1221206"/>
            <a:ext cx="2171700" cy="625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F3F98B-0310-4365-8247-38B408F724CA}"/>
              </a:ext>
            </a:extLst>
          </p:cNvPr>
          <p:cNvSpPr/>
          <p:nvPr/>
        </p:nvSpPr>
        <p:spPr>
          <a:xfrm>
            <a:off x="3781927" y="863265"/>
            <a:ext cx="3176337" cy="134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Ingredient Selection component with</a:t>
            </a:r>
          </a:p>
          <a:p>
            <a:pPr algn="ctr"/>
            <a:r>
              <a:rPr lang="en-US" dirty="0"/>
              <a:t>Date picker only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833AB50-1541-475A-AF31-4959EFCF590C}"/>
              </a:ext>
            </a:extLst>
          </p:cNvPr>
          <p:cNvSpPr/>
          <p:nvPr/>
        </p:nvSpPr>
        <p:spPr>
          <a:xfrm>
            <a:off x="3001879" y="1467853"/>
            <a:ext cx="649705" cy="54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B0674DB-4397-4853-A45F-671B2D17E7FE}"/>
              </a:ext>
            </a:extLst>
          </p:cNvPr>
          <p:cNvSpPr/>
          <p:nvPr/>
        </p:nvSpPr>
        <p:spPr>
          <a:xfrm rot="5400000">
            <a:off x="9019172" y="2303295"/>
            <a:ext cx="306808" cy="49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A61269F-4405-4A66-B28F-2A1340E23F03}"/>
              </a:ext>
            </a:extLst>
          </p:cNvPr>
          <p:cNvSpPr/>
          <p:nvPr/>
        </p:nvSpPr>
        <p:spPr>
          <a:xfrm>
            <a:off x="7088607" y="1494924"/>
            <a:ext cx="649705" cy="54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49B0D9-5F0E-446C-BD1A-21E123B1D554}"/>
              </a:ext>
            </a:extLst>
          </p:cNvPr>
          <p:cNvSpPr/>
          <p:nvPr/>
        </p:nvSpPr>
        <p:spPr>
          <a:xfrm>
            <a:off x="7868655" y="1025691"/>
            <a:ext cx="2422356" cy="101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Ingredient result component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63DF20-377F-49EF-9028-030B25A42B97}"/>
              </a:ext>
            </a:extLst>
          </p:cNvPr>
          <p:cNvSpPr/>
          <p:nvPr/>
        </p:nvSpPr>
        <p:spPr>
          <a:xfrm>
            <a:off x="7936834" y="2613360"/>
            <a:ext cx="2422356" cy="101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Ingredient_result</a:t>
            </a:r>
            <a:endParaRPr lang="en-US" dirty="0"/>
          </a:p>
          <a:p>
            <a:pPr algn="ctr"/>
            <a:r>
              <a:rPr lang="en-US" dirty="0"/>
              <a:t>/</a:t>
            </a:r>
            <a:r>
              <a:rPr lang="en-US" dirty="0" err="1"/>
              <a:t>goalmeter</a:t>
            </a:r>
            <a:r>
              <a:rPr lang="en-US" dirty="0"/>
              <a:t> components </a:t>
            </a:r>
          </a:p>
        </p:txBody>
      </p:sp>
    </p:spTree>
    <p:extLst>
      <p:ext uri="{BB962C8B-B14F-4D97-AF65-F5344CB8AC3E}">
        <p14:creationId xmlns:p14="http://schemas.microsoft.com/office/powerpoint/2010/main" val="391770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7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3B30A-D3E1-4411-A579-F37718C5E7C2}"/>
              </a:ext>
            </a:extLst>
          </p:cNvPr>
          <p:cNvSpPr/>
          <p:nvPr/>
        </p:nvSpPr>
        <p:spPr>
          <a:xfrm>
            <a:off x="54591" y="47767"/>
            <a:ext cx="12064621" cy="62779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BCED91"/>
                </a:solidFill>
                <a:latin typeface="Viner Hand ITC" panose="03070502030502020203" pitchFamily="66" charset="0"/>
              </a:rPr>
              <a:t>ESCULENT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4F57D6-741E-4243-A12C-0AD29FBC1C24}"/>
              </a:ext>
            </a:extLst>
          </p:cNvPr>
          <p:cNvSpPr/>
          <p:nvPr/>
        </p:nvSpPr>
        <p:spPr>
          <a:xfrm>
            <a:off x="54591" y="721896"/>
            <a:ext cx="1909676" cy="91047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User-______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Pass-______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LOGIN/new user</a:t>
            </a:r>
          </a:p>
        </p:txBody>
      </p:sp>
    </p:spTree>
    <p:extLst>
      <p:ext uri="{BB962C8B-B14F-4D97-AF65-F5344CB8AC3E}">
        <p14:creationId xmlns:p14="http://schemas.microsoft.com/office/powerpoint/2010/main" val="2643942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7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3B30A-D3E1-4411-A579-F37718C5E7C2}"/>
              </a:ext>
            </a:extLst>
          </p:cNvPr>
          <p:cNvSpPr/>
          <p:nvPr/>
        </p:nvSpPr>
        <p:spPr>
          <a:xfrm>
            <a:off x="54591" y="47767"/>
            <a:ext cx="12064621" cy="62779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BCED91"/>
                </a:solidFill>
                <a:latin typeface="Viner Hand ITC" panose="03070502030502020203" pitchFamily="66" charset="0"/>
              </a:rPr>
              <a:t>ESCULENT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4F57D6-741E-4243-A12C-0AD29FBC1C24}"/>
              </a:ext>
            </a:extLst>
          </p:cNvPr>
          <p:cNvSpPr/>
          <p:nvPr/>
        </p:nvSpPr>
        <p:spPr>
          <a:xfrm>
            <a:off x="54591" y="721896"/>
            <a:ext cx="1909676" cy="91047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User-______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Pass-______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LOGIN/new user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6833F3-69AA-4BF8-B67E-8FAD93119BA5}"/>
              </a:ext>
            </a:extLst>
          </p:cNvPr>
          <p:cNvSpPr/>
          <p:nvPr/>
        </p:nvSpPr>
        <p:spPr>
          <a:xfrm>
            <a:off x="3416968" y="825965"/>
            <a:ext cx="5358064" cy="62779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NAME DAILY NUTRITION PLAN</a:t>
            </a:r>
          </a:p>
          <a:p>
            <a:pPr algn="ctr"/>
            <a:r>
              <a:rPr lang="en-US" dirty="0" err="1">
                <a:solidFill>
                  <a:srgbClr val="BCED91"/>
                </a:solidFill>
              </a:rPr>
              <a:t>DatePicker</a:t>
            </a:r>
            <a:endParaRPr lang="en-US" dirty="0">
              <a:solidFill>
                <a:srgbClr val="BCED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35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7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3B30A-D3E1-4411-A579-F37718C5E7C2}"/>
              </a:ext>
            </a:extLst>
          </p:cNvPr>
          <p:cNvSpPr/>
          <p:nvPr/>
        </p:nvSpPr>
        <p:spPr>
          <a:xfrm>
            <a:off x="54591" y="47767"/>
            <a:ext cx="12064621" cy="62779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BCED91"/>
                </a:solidFill>
                <a:latin typeface="Viner Hand ITC" panose="03070502030502020203" pitchFamily="66" charset="0"/>
              </a:rPr>
              <a:t>ESCULENT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B549AF-B60E-4E26-862F-E0EFE7FFFCDB}"/>
              </a:ext>
            </a:extLst>
          </p:cNvPr>
          <p:cNvSpPr/>
          <p:nvPr/>
        </p:nvSpPr>
        <p:spPr>
          <a:xfrm>
            <a:off x="1284694" y="3359821"/>
            <a:ext cx="9567192" cy="1437773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Lunch</a:t>
            </a: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7B2D9A-FC2B-4DDA-BB55-16C85CCE5BEC}"/>
              </a:ext>
            </a:extLst>
          </p:cNvPr>
          <p:cNvSpPr/>
          <p:nvPr/>
        </p:nvSpPr>
        <p:spPr>
          <a:xfrm>
            <a:off x="1284694" y="1687905"/>
            <a:ext cx="9567193" cy="1437773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Breakfast</a:t>
            </a: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474967-20C1-421A-B5B5-BFC9A4F1A65B}"/>
              </a:ext>
            </a:extLst>
          </p:cNvPr>
          <p:cNvSpPr/>
          <p:nvPr/>
        </p:nvSpPr>
        <p:spPr>
          <a:xfrm>
            <a:off x="3416968" y="825965"/>
            <a:ext cx="5358064" cy="62779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NAME DAILY NUTRITION PLAN</a:t>
            </a:r>
          </a:p>
          <a:p>
            <a:pPr algn="ctr"/>
            <a:r>
              <a:rPr lang="en-US" dirty="0" err="1">
                <a:solidFill>
                  <a:srgbClr val="BCED91"/>
                </a:solidFill>
              </a:rPr>
              <a:t>DatePicker</a:t>
            </a:r>
            <a:endParaRPr lang="en-US" dirty="0">
              <a:solidFill>
                <a:srgbClr val="BCED9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4F692B-A34C-4D9A-8F0C-8BE4BFF15F3D}"/>
              </a:ext>
            </a:extLst>
          </p:cNvPr>
          <p:cNvSpPr/>
          <p:nvPr/>
        </p:nvSpPr>
        <p:spPr>
          <a:xfrm>
            <a:off x="1284693" y="4984088"/>
            <a:ext cx="9567191" cy="1534018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Dinner</a:t>
            </a: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6F232A-3415-4E99-815A-5060480667AD}"/>
              </a:ext>
            </a:extLst>
          </p:cNvPr>
          <p:cNvSpPr/>
          <p:nvPr/>
        </p:nvSpPr>
        <p:spPr>
          <a:xfrm>
            <a:off x="54591" y="721896"/>
            <a:ext cx="1909676" cy="91047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User-______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Pass-______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LOGIN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5DCE48-4FEC-4D15-9DF0-8F7D4FBA81A7}"/>
              </a:ext>
            </a:extLst>
          </p:cNvPr>
          <p:cNvSpPr/>
          <p:nvPr/>
        </p:nvSpPr>
        <p:spPr>
          <a:xfrm>
            <a:off x="6521085" y="2342318"/>
            <a:ext cx="4103462" cy="695828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ingredients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3630D8-3C0A-4D4F-B3B4-4ECC8B620D07}"/>
              </a:ext>
            </a:extLst>
          </p:cNvPr>
          <p:cNvSpPr/>
          <p:nvPr/>
        </p:nvSpPr>
        <p:spPr>
          <a:xfrm>
            <a:off x="1378203" y="2327879"/>
            <a:ext cx="1612533" cy="710266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Intolerance with dropdown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361F11-7E05-4168-BF5C-28DAA3478576}"/>
              </a:ext>
            </a:extLst>
          </p:cNvPr>
          <p:cNvSpPr/>
          <p:nvPr/>
        </p:nvSpPr>
        <p:spPr>
          <a:xfrm>
            <a:off x="3303642" y="2342319"/>
            <a:ext cx="755641" cy="681390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Min/max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3BBBA8-E39A-43F4-9178-7EDD0A68E666}"/>
              </a:ext>
            </a:extLst>
          </p:cNvPr>
          <p:cNvSpPr/>
          <p:nvPr/>
        </p:nvSpPr>
        <p:spPr>
          <a:xfrm>
            <a:off x="4372189" y="2342318"/>
            <a:ext cx="1364997" cy="69582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Dropdown of nutrients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B88E8D-C1AD-4190-9FCD-7C067E2EEF51}"/>
              </a:ext>
            </a:extLst>
          </p:cNvPr>
          <p:cNvSpPr/>
          <p:nvPr/>
        </p:nvSpPr>
        <p:spPr>
          <a:xfrm>
            <a:off x="6521085" y="4027279"/>
            <a:ext cx="4103462" cy="695828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ingredients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866C35-8A92-443F-B31C-BEAB6FDB27C9}"/>
              </a:ext>
            </a:extLst>
          </p:cNvPr>
          <p:cNvSpPr/>
          <p:nvPr/>
        </p:nvSpPr>
        <p:spPr>
          <a:xfrm>
            <a:off x="1378203" y="4012840"/>
            <a:ext cx="1612533" cy="710266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Intolerance with dropdown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D23EB6-B3E4-40CB-A9B5-823837AECB98}"/>
              </a:ext>
            </a:extLst>
          </p:cNvPr>
          <p:cNvSpPr/>
          <p:nvPr/>
        </p:nvSpPr>
        <p:spPr>
          <a:xfrm>
            <a:off x="3303642" y="4027280"/>
            <a:ext cx="755641" cy="681390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Min/max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5344DB-0002-482C-95F5-33CCFEF2CFEB}"/>
              </a:ext>
            </a:extLst>
          </p:cNvPr>
          <p:cNvSpPr/>
          <p:nvPr/>
        </p:nvSpPr>
        <p:spPr>
          <a:xfrm>
            <a:off x="4372189" y="4027279"/>
            <a:ext cx="1364997" cy="69582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Dropdown of nutrients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81265C-BE7F-40BC-9EE1-695C809D26B3}"/>
              </a:ext>
            </a:extLst>
          </p:cNvPr>
          <p:cNvSpPr/>
          <p:nvPr/>
        </p:nvSpPr>
        <p:spPr>
          <a:xfrm>
            <a:off x="6521085" y="5781565"/>
            <a:ext cx="4103462" cy="695828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ingredients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7A34E4-C142-4A40-AC12-80CFFA3742E1}"/>
              </a:ext>
            </a:extLst>
          </p:cNvPr>
          <p:cNvSpPr/>
          <p:nvPr/>
        </p:nvSpPr>
        <p:spPr>
          <a:xfrm>
            <a:off x="1378203" y="5767126"/>
            <a:ext cx="1612533" cy="710266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Intolerance with dropdown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A9B379-DADE-42A9-8B5D-42E5F132231F}"/>
              </a:ext>
            </a:extLst>
          </p:cNvPr>
          <p:cNvSpPr/>
          <p:nvPr/>
        </p:nvSpPr>
        <p:spPr>
          <a:xfrm>
            <a:off x="3303642" y="5781566"/>
            <a:ext cx="755641" cy="681390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Min/max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0C5B92F-E5A0-4F55-B57E-3CA2CC1B4B6D}"/>
              </a:ext>
            </a:extLst>
          </p:cNvPr>
          <p:cNvSpPr/>
          <p:nvPr/>
        </p:nvSpPr>
        <p:spPr>
          <a:xfrm>
            <a:off x="4372189" y="5781565"/>
            <a:ext cx="1364997" cy="69582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Dropdown of nutrients</a:t>
            </a:r>
          </a:p>
        </p:txBody>
      </p:sp>
    </p:spTree>
    <p:extLst>
      <p:ext uri="{BB962C8B-B14F-4D97-AF65-F5344CB8AC3E}">
        <p14:creationId xmlns:p14="http://schemas.microsoft.com/office/powerpoint/2010/main" val="223771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7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3B30A-D3E1-4411-A579-F37718C5E7C2}"/>
              </a:ext>
            </a:extLst>
          </p:cNvPr>
          <p:cNvSpPr/>
          <p:nvPr/>
        </p:nvSpPr>
        <p:spPr>
          <a:xfrm>
            <a:off x="54591" y="47767"/>
            <a:ext cx="12064621" cy="62779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BCED91"/>
                </a:solidFill>
                <a:latin typeface="Viner Hand ITC" panose="03070502030502020203" pitchFamily="66" charset="0"/>
              </a:rPr>
              <a:t>ESCULENT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E96056-9E12-4C7F-9968-3A10215C00F3}"/>
              </a:ext>
            </a:extLst>
          </p:cNvPr>
          <p:cNvSpPr/>
          <p:nvPr/>
        </p:nvSpPr>
        <p:spPr>
          <a:xfrm>
            <a:off x="3416968" y="721896"/>
            <a:ext cx="5358064" cy="62779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NAME DAILY NUTRITION PLAN</a:t>
            </a:r>
          </a:p>
          <a:p>
            <a:pPr algn="ctr"/>
            <a:r>
              <a:rPr lang="en-US" dirty="0" err="1">
                <a:solidFill>
                  <a:srgbClr val="BCED91"/>
                </a:solidFill>
              </a:rPr>
              <a:t>DatePicker</a:t>
            </a:r>
            <a:endParaRPr lang="en-US" dirty="0">
              <a:solidFill>
                <a:srgbClr val="BCED9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924AC5-7427-4182-A460-265B491DBB42}"/>
              </a:ext>
            </a:extLst>
          </p:cNvPr>
          <p:cNvSpPr/>
          <p:nvPr/>
        </p:nvSpPr>
        <p:spPr>
          <a:xfrm>
            <a:off x="54591" y="721896"/>
            <a:ext cx="1909676" cy="91047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User-______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Pass-______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LOGIN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5AD31E-770A-48DD-8114-440CC36EBFB3}"/>
              </a:ext>
            </a:extLst>
          </p:cNvPr>
          <p:cNvSpPr/>
          <p:nvPr/>
        </p:nvSpPr>
        <p:spPr>
          <a:xfrm>
            <a:off x="3416970" y="3359821"/>
            <a:ext cx="5358062" cy="1437773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Lunch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Recipe choices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A3F7E8-8555-45A0-8DFB-BB014389440A}"/>
              </a:ext>
            </a:extLst>
          </p:cNvPr>
          <p:cNvSpPr/>
          <p:nvPr/>
        </p:nvSpPr>
        <p:spPr>
          <a:xfrm>
            <a:off x="3407869" y="1735554"/>
            <a:ext cx="5358063" cy="1437773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Breakfast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Recipe choices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6C11AC-1510-4297-910E-DB89D8C9205F}"/>
              </a:ext>
            </a:extLst>
          </p:cNvPr>
          <p:cNvSpPr/>
          <p:nvPr/>
        </p:nvSpPr>
        <p:spPr>
          <a:xfrm>
            <a:off x="3416970" y="4984088"/>
            <a:ext cx="5358062" cy="1534018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Dinner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Recipe choices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4ECC75-BF14-4F81-9C9E-9EFE121289A0}"/>
              </a:ext>
            </a:extLst>
          </p:cNvPr>
          <p:cNvSpPr/>
          <p:nvPr/>
        </p:nvSpPr>
        <p:spPr>
          <a:xfrm>
            <a:off x="54591" y="1781387"/>
            <a:ext cx="1909676" cy="4836159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Breakfast-ingredients</a:t>
            </a: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r>
              <a:rPr lang="en-US" dirty="0">
                <a:solidFill>
                  <a:srgbClr val="BCED91"/>
                </a:solidFill>
              </a:rPr>
              <a:t>Lunch-ingredients</a:t>
            </a: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r>
              <a:rPr lang="en-US" dirty="0">
                <a:solidFill>
                  <a:srgbClr val="BCED91"/>
                </a:solidFill>
              </a:rPr>
              <a:t>Dinner-ingredients</a:t>
            </a: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2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7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3B30A-D3E1-4411-A579-F37718C5E7C2}"/>
              </a:ext>
            </a:extLst>
          </p:cNvPr>
          <p:cNvSpPr/>
          <p:nvPr/>
        </p:nvSpPr>
        <p:spPr>
          <a:xfrm>
            <a:off x="54591" y="47767"/>
            <a:ext cx="12064621" cy="62779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BCED91"/>
                </a:solidFill>
                <a:latin typeface="Viner Hand ITC" panose="03070502030502020203" pitchFamily="66" charset="0"/>
              </a:rPr>
              <a:t>ESCULENT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B549AF-B60E-4E26-862F-E0EFE7FFFCDB}"/>
              </a:ext>
            </a:extLst>
          </p:cNvPr>
          <p:cNvSpPr/>
          <p:nvPr/>
        </p:nvSpPr>
        <p:spPr>
          <a:xfrm>
            <a:off x="3416970" y="3359821"/>
            <a:ext cx="5358062" cy="1437773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L[]D[]C[]-Lunch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Recipe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7B2D9A-FC2B-4DDA-BB55-16C85CCE5BEC}"/>
              </a:ext>
            </a:extLst>
          </p:cNvPr>
          <p:cNvSpPr/>
          <p:nvPr/>
        </p:nvSpPr>
        <p:spPr>
          <a:xfrm>
            <a:off x="3407869" y="1735554"/>
            <a:ext cx="5358063" cy="1437773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L[]D[]C[]-Breakfast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Recipe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474967-20C1-421A-B5B5-BFC9A4F1A65B}"/>
              </a:ext>
            </a:extLst>
          </p:cNvPr>
          <p:cNvSpPr/>
          <p:nvPr/>
        </p:nvSpPr>
        <p:spPr>
          <a:xfrm>
            <a:off x="3416968" y="825965"/>
            <a:ext cx="5358064" cy="62779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NAME DAILY NUTRITION PLAN</a:t>
            </a:r>
          </a:p>
          <a:p>
            <a:pPr algn="ctr"/>
            <a:r>
              <a:rPr lang="en-US" dirty="0" err="1">
                <a:solidFill>
                  <a:srgbClr val="BCED91"/>
                </a:solidFill>
              </a:rPr>
              <a:t>DatePicker</a:t>
            </a:r>
            <a:endParaRPr lang="en-US" dirty="0">
              <a:solidFill>
                <a:srgbClr val="BCED9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4F692B-A34C-4D9A-8F0C-8BE4BFF15F3D}"/>
              </a:ext>
            </a:extLst>
          </p:cNvPr>
          <p:cNvSpPr/>
          <p:nvPr/>
        </p:nvSpPr>
        <p:spPr>
          <a:xfrm>
            <a:off x="3416970" y="4984088"/>
            <a:ext cx="5358062" cy="1534018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L[]D[]C[]-Dinner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Recipe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930740-A852-4EAF-9E41-1472DD756D4A}"/>
              </a:ext>
            </a:extLst>
          </p:cNvPr>
          <p:cNvSpPr/>
          <p:nvPr/>
        </p:nvSpPr>
        <p:spPr>
          <a:xfrm>
            <a:off x="10248301" y="1733973"/>
            <a:ext cx="1870911" cy="4784133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GOAL METER</a:t>
            </a: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6F232A-3415-4E99-815A-5060480667AD}"/>
              </a:ext>
            </a:extLst>
          </p:cNvPr>
          <p:cNvSpPr/>
          <p:nvPr/>
        </p:nvSpPr>
        <p:spPr>
          <a:xfrm>
            <a:off x="54591" y="721896"/>
            <a:ext cx="1909676" cy="91047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User-______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Pass-______</a:t>
            </a:r>
          </a:p>
          <a:p>
            <a:pPr algn="ctr"/>
            <a:r>
              <a:rPr lang="en-US" dirty="0">
                <a:solidFill>
                  <a:srgbClr val="BCED91"/>
                </a:solidFill>
              </a:rPr>
              <a:t>LOGIN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00EE3E-CA3C-41B4-8E86-486C5CA14DA3}"/>
              </a:ext>
            </a:extLst>
          </p:cNvPr>
          <p:cNvSpPr/>
          <p:nvPr/>
        </p:nvSpPr>
        <p:spPr>
          <a:xfrm>
            <a:off x="54591" y="1781387"/>
            <a:ext cx="1909676" cy="4836159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ED91"/>
                </a:solidFill>
              </a:rPr>
              <a:t>Breakfast-ingredients</a:t>
            </a: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r>
              <a:rPr lang="en-US" dirty="0">
                <a:solidFill>
                  <a:srgbClr val="BCED91"/>
                </a:solidFill>
              </a:rPr>
              <a:t>Lunch-ingredients</a:t>
            </a: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r>
              <a:rPr lang="en-US" dirty="0">
                <a:solidFill>
                  <a:srgbClr val="BCED91"/>
                </a:solidFill>
              </a:rPr>
              <a:t>Dinner-ingredients</a:t>
            </a: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  <a:p>
            <a:pPr algn="ctr"/>
            <a:endParaRPr lang="en-US" dirty="0">
              <a:solidFill>
                <a:srgbClr val="BCED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43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EB1EE2-CF90-4777-8C4A-9CC38FE86262}"/>
              </a:ext>
            </a:extLst>
          </p:cNvPr>
          <p:cNvSpPr txBox="1"/>
          <p:nvPr/>
        </p:nvSpPr>
        <p:spPr>
          <a:xfrm>
            <a:off x="998621" y="336884"/>
            <a:ext cx="977565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Users:{</a:t>
            </a:r>
          </a:p>
          <a:p>
            <a:r>
              <a:rPr lang="en-US" dirty="0"/>
              <a:t>	name: “sally”,</a:t>
            </a:r>
          </a:p>
          <a:p>
            <a:r>
              <a:rPr lang="en-US" dirty="0"/>
              <a:t>	password: “</a:t>
            </a:r>
            <a:r>
              <a:rPr lang="en-US" dirty="0" err="1"/>
              <a:t>hdkdjf</a:t>
            </a:r>
            <a:r>
              <a:rPr lang="en-US" dirty="0"/>
              <a:t>”,</a:t>
            </a:r>
          </a:p>
          <a:p>
            <a:r>
              <a:rPr lang="en-US" dirty="0"/>
              <a:t>	</a:t>
            </a:r>
            <a:r>
              <a:rPr lang="en-US" dirty="0" err="1"/>
              <a:t>mealPlan</a:t>
            </a:r>
            <a:r>
              <a:rPr lang="en-US" dirty="0"/>
              <a:t>:{</a:t>
            </a:r>
          </a:p>
          <a:p>
            <a:r>
              <a:rPr lang="en-US" dirty="0"/>
              <a:t>		date:{ “</a:t>
            </a:r>
            <a:r>
              <a:rPr lang="en-US" dirty="0" err="1"/>
              <a:t>dfsdf</a:t>
            </a:r>
            <a:r>
              <a:rPr lang="en-US" dirty="0"/>
              <a:t>”,</a:t>
            </a:r>
          </a:p>
          <a:p>
            <a:r>
              <a:rPr lang="en-US" dirty="0"/>
              <a:t>		</a:t>
            </a:r>
            <a:r>
              <a:rPr lang="en-US" dirty="0" err="1"/>
              <a:t>consumedB</a:t>
            </a:r>
            <a:r>
              <a:rPr lang="en-US" dirty="0"/>
              <a:t>: Boolean,</a:t>
            </a:r>
          </a:p>
          <a:p>
            <a:r>
              <a:rPr lang="en-US" dirty="0"/>
              <a:t>		breakfast: {},</a:t>
            </a:r>
          </a:p>
          <a:p>
            <a:r>
              <a:rPr lang="en-US" dirty="0"/>
              <a:t>		</a:t>
            </a:r>
            <a:r>
              <a:rPr lang="en-US" dirty="0" err="1"/>
              <a:t>consumedL</a:t>
            </a:r>
            <a:r>
              <a:rPr lang="en-US" dirty="0"/>
              <a:t>: Boolean,</a:t>
            </a:r>
          </a:p>
          <a:p>
            <a:r>
              <a:rPr lang="en-US" dirty="0"/>
              <a:t>		lunch: {},</a:t>
            </a:r>
          </a:p>
          <a:p>
            <a:r>
              <a:rPr lang="en-US" dirty="0"/>
              <a:t>		</a:t>
            </a:r>
            <a:r>
              <a:rPr lang="en-US" dirty="0" err="1"/>
              <a:t>consumedD</a:t>
            </a:r>
            <a:r>
              <a:rPr lang="en-US" dirty="0"/>
              <a:t>: Boolean,</a:t>
            </a:r>
          </a:p>
          <a:p>
            <a:r>
              <a:rPr lang="en-US" dirty="0"/>
              <a:t>		dinner: {},</a:t>
            </a:r>
          </a:p>
          <a:p>
            <a:r>
              <a:rPr lang="en-US" dirty="0"/>
              <a:t>			}}</a:t>
            </a:r>
          </a:p>
          <a:p>
            <a:r>
              <a:rPr lang="en-US" dirty="0"/>
              <a:t>	liked: [</a:t>
            </a:r>
            <a:r>
              <a:rPr lang="en-US" dirty="0" err="1"/>
              <a:t>recipeid,recipeid,recipeid</a:t>
            </a:r>
            <a:r>
              <a:rPr lang="en-US" dirty="0"/>
              <a:t>],</a:t>
            </a:r>
          </a:p>
          <a:p>
            <a:r>
              <a:rPr lang="en-US" dirty="0"/>
              <a:t>	disliked:[</a:t>
            </a:r>
            <a:r>
              <a:rPr lang="en-US" dirty="0" err="1"/>
              <a:t>recipeid,recipeid,recipeid</a:t>
            </a:r>
            <a:r>
              <a:rPr lang="en-US" dirty="0"/>
              <a:t>],</a:t>
            </a:r>
          </a:p>
          <a:p>
            <a:r>
              <a:rPr lang="en-US" dirty="0"/>
              <a:t>	</a:t>
            </a:r>
            <a:r>
              <a:rPr lang="en-US" dirty="0" err="1"/>
              <a:t>breakfastid</a:t>
            </a:r>
            <a:r>
              <a:rPr lang="en-US" dirty="0"/>
              <a:t>: 12345,</a:t>
            </a:r>
          </a:p>
          <a:p>
            <a:r>
              <a:rPr lang="en-US" dirty="0"/>
              <a:t>	</a:t>
            </a:r>
            <a:r>
              <a:rPr lang="en-US" dirty="0" err="1"/>
              <a:t>lunchid</a:t>
            </a:r>
            <a:r>
              <a:rPr lang="en-US" dirty="0"/>
              <a:t>: 12345,</a:t>
            </a:r>
          </a:p>
          <a:p>
            <a:r>
              <a:rPr lang="en-US" dirty="0"/>
              <a:t>	</a:t>
            </a:r>
            <a:r>
              <a:rPr lang="en-US" dirty="0" err="1"/>
              <a:t>dinnerid</a:t>
            </a:r>
            <a:r>
              <a:rPr lang="en-US" dirty="0"/>
              <a:t>: 12345,</a:t>
            </a:r>
          </a:p>
          <a:p>
            <a:r>
              <a:rPr lang="en-US" dirty="0"/>
              <a:t>	ingredients: [“</a:t>
            </a:r>
            <a:r>
              <a:rPr lang="en-US" dirty="0" err="1"/>
              <a:t>dfs</a:t>
            </a:r>
            <a:r>
              <a:rPr lang="en-US" dirty="0"/>
              <a:t>”,”</a:t>
            </a:r>
            <a:r>
              <a:rPr lang="en-US" dirty="0" err="1"/>
              <a:t>dsf</a:t>
            </a:r>
            <a:r>
              <a:rPr lang="en-US" dirty="0"/>
              <a:t>”,”</a:t>
            </a:r>
            <a:r>
              <a:rPr lang="en-US" dirty="0" err="1"/>
              <a:t>sdf</a:t>
            </a:r>
            <a:r>
              <a:rPr lang="en-US" dirty="0"/>
              <a:t>”],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4201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6364A1-E813-4CCB-8D1B-9BE2DF86D35B}"/>
              </a:ext>
            </a:extLst>
          </p:cNvPr>
          <p:cNvSpPr/>
          <p:nvPr/>
        </p:nvSpPr>
        <p:spPr>
          <a:xfrm>
            <a:off x="469232" y="1221206"/>
            <a:ext cx="2171700" cy="625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3B359D-FF72-477B-939E-2ABC2531A6E0}"/>
              </a:ext>
            </a:extLst>
          </p:cNvPr>
          <p:cNvSpPr/>
          <p:nvPr/>
        </p:nvSpPr>
        <p:spPr>
          <a:xfrm>
            <a:off x="3781927" y="863265"/>
            <a:ext cx="3176337" cy="134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Ingredient Selection component with</a:t>
            </a:r>
          </a:p>
          <a:p>
            <a:pPr algn="ctr"/>
            <a:r>
              <a:rPr lang="en-US" dirty="0"/>
              <a:t>Date picker only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2FBE9E-8ED3-4EDB-A82F-099E1AB99DD4}"/>
              </a:ext>
            </a:extLst>
          </p:cNvPr>
          <p:cNvSpPr/>
          <p:nvPr/>
        </p:nvSpPr>
        <p:spPr>
          <a:xfrm>
            <a:off x="409074" y="168442"/>
            <a:ext cx="11640552" cy="55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Flow Chart with no date in database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3968188-B998-4FEC-A2A2-65A1A329562A}"/>
              </a:ext>
            </a:extLst>
          </p:cNvPr>
          <p:cNvSpPr/>
          <p:nvPr/>
        </p:nvSpPr>
        <p:spPr>
          <a:xfrm>
            <a:off x="3001879" y="1467853"/>
            <a:ext cx="649705" cy="54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9735E94-7749-44C7-BF7B-6C18DD9C4B4B}"/>
              </a:ext>
            </a:extLst>
          </p:cNvPr>
          <p:cNvSpPr/>
          <p:nvPr/>
        </p:nvSpPr>
        <p:spPr>
          <a:xfrm rot="5400000">
            <a:off x="9019172" y="2303295"/>
            <a:ext cx="306808" cy="49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E83D4D8-B11D-4589-983D-BA72A82FAFD7}"/>
              </a:ext>
            </a:extLst>
          </p:cNvPr>
          <p:cNvSpPr/>
          <p:nvPr/>
        </p:nvSpPr>
        <p:spPr>
          <a:xfrm>
            <a:off x="10291011" y="6234364"/>
            <a:ext cx="649705" cy="54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7191D51-1740-491C-819F-6A26986F1613}"/>
              </a:ext>
            </a:extLst>
          </p:cNvPr>
          <p:cNvSpPr/>
          <p:nvPr/>
        </p:nvSpPr>
        <p:spPr>
          <a:xfrm>
            <a:off x="7088607" y="1494924"/>
            <a:ext cx="649705" cy="54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50D9B4-F4F1-4490-A64F-7631BE0C1E4F}"/>
              </a:ext>
            </a:extLst>
          </p:cNvPr>
          <p:cNvSpPr/>
          <p:nvPr/>
        </p:nvSpPr>
        <p:spPr>
          <a:xfrm>
            <a:off x="7868655" y="1025691"/>
            <a:ext cx="2422356" cy="101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Ingredient result component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933B9F-293B-47FA-A344-FD3DC7661291}"/>
              </a:ext>
            </a:extLst>
          </p:cNvPr>
          <p:cNvSpPr/>
          <p:nvPr/>
        </p:nvSpPr>
        <p:spPr>
          <a:xfrm>
            <a:off x="7936834" y="2613360"/>
            <a:ext cx="2422356" cy="101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Ingredient_result</a:t>
            </a:r>
            <a:endParaRPr lang="en-US" dirty="0"/>
          </a:p>
          <a:p>
            <a:pPr algn="ctr"/>
            <a:r>
              <a:rPr lang="en-US" dirty="0"/>
              <a:t>/</a:t>
            </a:r>
            <a:r>
              <a:rPr lang="en-US" dirty="0" err="1"/>
              <a:t>goalmeter</a:t>
            </a:r>
            <a:r>
              <a:rPr lang="en-US" dirty="0"/>
              <a:t> components </a:t>
            </a:r>
          </a:p>
        </p:txBody>
      </p:sp>
    </p:spTree>
    <p:extLst>
      <p:ext uri="{BB962C8B-B14F-4D97-AF65-F5344CB8AC3E}">
        <p14:creationId xmlns:p14="http://schemas.microsoft.com/office/powerpoint/2010/main" val="194173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2C56295-F8DF-4657-86CE-C2EFAC388B70}"/>
              </a:ext>
            </a:extLst>
          </p:cNvPr>
          <p:cNvSpPr/>
          <p:nvPr/>
        </p:nvSpPr>
        <p:spPr>
          <a:xfrm>
            <a:off x="409074" y="168442"/>
            <a:ext cx="11640552" cy="55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Flow Chart with date already existing in the database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8A6EB7-61EB-45A6-95ED-240CE85A667E}"/>
              </a:ext>
            </a:extLst>
          </p:cNvPr>
          <p:cNvSpPr/>
          <p:nvPr/>
        </p:nvSpPr>
        <p:spPr>
          <a:xfrm>
            <a:off x="469232" y="1221206"/>
            <a:ext cx="2171700" cy="625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3789FF7-8C79-46C1-8B63-EB5B7442931B}"/>
              </a:ext>
            </a:extLst>
          </p:cNvPr>
          <p:cNvSpPr/>
          <p:nvPr/>
        </p:nvSpPr>
        <p:spPr>
          <a:xfrm>
            <a:off x="3001879" y="1467853"/>
            <a:ext cx="649705" cy="54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4222FB5-878E-44B1-9A1F-8C9A25A52BB8}"/>
              </a:ext>
            </a:extLst>
          </p:cNvPr>
          <p:cNvSpPr/>
          <p:nvPr/>
        </p:nvSpPr>
        <p:spPr>
          <a:xfrm>
            <a:off x="7088607" y="1494924"/>
            <a:ext cx="649705" cy="54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DB91A0-783D-4498-A3FF-6D81C877FE2B}"/>
              </a:ext>
            </a:extLst>
          </p:cNvPr>
          <p:cNvSpPr/>
          <p:nvPr/>
        </p:nvSpPr>
        <p:spPr>
          <a:xfrm>
            <a:off x="7868655" y="1025691"/>
            <a:ext cx="2422356" cy="101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Ingredient_Result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/</a:t>
            </a:r>
            <a:r>
              <a:rPr lang="en-US" dirty="0" err="1"/>
              <a:t>goalmeter</a:t>
            </a:r>
            <a:r>
              <a:rPr lang="en-US" dirty="0"/>
              <a:t> components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A76102-4359-4268-A4EB-A73286DC3F4B}"/>
              </a:ext>
            </a:extLst>
          </p:cNvPr>
          <p:cNvSpPr/>
          <p:nvPr/>
        </p:nvSpPr>
        <p:spPr>
          <a:xfrm>
            <a:off x="3781927" y="863265"/>
            <a:ext cx="3176337" cy="134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Ingredient Selection component with</a:t>
            </a:r>
          </a:p>
          <a:p>
            <a:pPr algn="ctr"/>
            <a:r>
              <a:rPr lang="en-US" dirty="0"/>
              <a:t>Date picker only</a:t>
            </a:r>
          </a:p>
        </p:txBody>
      </p:sp>
    </p:spTree>
    <p:extLst>
      <p:ext uri="{BB962C8B-B14F-4D97-AF65-F5344CB8AC3E}">
        <p14:creationId xmlns:p14="http://schemas.microsoft.com/office/powerpoint/2010/main" val="2228410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1402</Words>
  <Application>Microsoft Office PowerPoint</Application>
  <PresentationFormat>Widescreen</PresentationFormat>
  <Paragraphs>161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Viner Hand ITC</vt:lpstr>
      <vt:lpstr>Office Theme</vt:lpstr>
      <vt:lpstr>ESCULENT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Ferguson</dc:creator>
  <cp:lastModifiedBy>John Ferguson</cp:lastModifiedBy>
  <cp:revision>32</cp:revision>
  <dcterms:created xsi:type="dcterms:W3CDTF">2020-10-26T18:59:58Z</dcterms:created>
  <dcterms:modified xsi:type="dcterms:W3CDTF">2020-10-28T23:27:53Z</dcterms:modified>
</cp:coreProperties>
</file>