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70" r:id="rId4"/>
    <p:sldId id="264" r:id="rId5"/>
    <p:sldId id="261" r:id="rId6"/>
    <p:sldId id="260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D91"/>
    <a:srgbClr val="A0CD85"/>
    <a:srgbClr val="947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2938" autoAdjust="0"/>
  </p:normalViewPr>
  <p:slideViewPr>
    <p:cSldViewPr snapToGrid="0">
      <p:cViewPr varScale="1">
        <p:scale>
          <a:sx n="127" d="100"/>
          <a:sy n="127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86E0-785D-467E-8DA1-3AE9122A56A2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0A06A-1837-4BE9-9E21-BD460EB7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 components with only date picker and header showing from the INGREDIENT_SELECTOR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APP/LOGIN/INGREDIENT_SELECTOR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APP/LOGIN/INGREDIENT_SELECTOR/INGREDIENT_RESULT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APP/LOGIN/INGREDIENT_SELECTOR/INGREDIENT_DAYPLAN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Ingredient_dayplan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4.Since recipes have already been selected for the date chosen we will bypass the </a:t>
            </a:r>
            <a:r>
              <a:rPr lang="en-US" dirty="0" err="1"/>
              <a:t>ingredient_selection</a:t>
            </a:r>
            <a:r>
              <a:rPr lang="en-US" dirty="0"/>
              <a:t> and the </a:t>
            </a:r>
            <a:r>
              <a:rPr lang="en-US" dirty="0" err="1"/>
              <a:t>ingredient_result</a:t>
            </a:r>
            <a:r>
              <a:rPr lang="en-US" dirty="0"/>
              <a:t> components.</a:t>
            </a:r>
          </a:p>
          <a:p>
            <a:r>
              <a:rPr lang="en-US" dirty="0"/>
              <a:t>4.The </a:t>
            </a:r>
            <a:r>
              <a:rPr lang="en-US" dirty="0" err="1"/>
              <a:t>Ingredient_dayplan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5.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6.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New User.</a:t>
            </a:r>
          </a:p>
          <a:p>
            <a:r>
              <a:rPr lang="en-US" dirty="0"/>
              <a:t>3. Username and password will be stored in the database and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Ingredient_dayplan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F81-5B53-4377-BA0B-B0E55A7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1D-54D5-40E6-A3EE-CD4F35D8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3572-B3BC-4CEB-9890-51E8BF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A43-C7C1-4132-A380-61AC711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076-20B2-4E82-AFE0-2973E57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021F-8582-4A6A-8145-04498BA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5C4-9B5D-4562-A5F8-2B3483F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0EDA-7929-4A1B-AAB8-C81CF9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66C-00A3-49BB-880A-AFC3DFB3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E10-1227-4218-B560-5FFF540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FEF3-B61E-43B1-AC50-36E7111A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2FD-AEDF-4F04-87A2-05D3103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3EC-CC56-4646-A73A-E235F46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9B6D-039C-41CB-8528-CD5E361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5A9-BB23-4C72-9251-991881C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2E-4BEA-4AA9-A931-BEEFF1B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C0A-52A2-4621-A5C9-590D319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A82-B210-4BFF-AF2F-78A4E5C5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C34E-12EE-4FEC-91B8-EA6C8A4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4052-D8DD-43A1-959C-CF1B2F5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8A0-D906-4DA5-BAFE-BA320DB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6D5F-4B2C-412E-9CEF-7B5B7D0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0FB2-BC4B-4215-817E-72484C2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2B2-6F1F-4692-B367-81C6407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CEE-3DE6-4324-9E7F-D345AF9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D8B2-7D5B-44FD-AC79-9FFECFEC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DDBF-0619-4BCE-805A-5CEBDC9D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6CA7-D9E8-463E-8100-846981B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1152-E4DB-4296-AD92-4814146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3331-4F00-455F-9AD0-5E0E705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9F7-7FF9-4BFB-A5E2-64E10D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CFE-C247-48C8-8CD6-E7AF5A6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6389-FECF-42D5-BFAA-E63EDD13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901-5944-4DB1-B5A5-EE19161E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A41-59DF-42F7-BC46-F563A62E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F15D-2B57-401F-AA12-C5E6306E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D951-5440-41E7-9243-912AA52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395A-5342-4AEC-A1ED-0EBEC29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8A60-91BE-4895-926F-A66F21C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A83-11DE-4ECD-998E-6043107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F2F6-02CD-4929-9A0B-978ABF9F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253F-18AE-4D21-815E-73CB9FCD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0613-80E5-49D9-B630-ED075CB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419-EC88-4F2D-A926-8484E82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D376-0ED4-4B34-A5BF-894F87B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EAA8-774D-4AEF-B516-1E60FF7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630-43DC-4B11-921D-3CDD99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9E6-7AB0-4CAF-BC42-E8FC09A5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F73E-BC37-4B30-942E-B84564AE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46CC-D9FF-448B-B4BF-99205DB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3974-83D6-4AD0-AE72-999090C5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8408-6DC8-4B9F-81DB-54C49E9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197A-6764-4734-9C01-5B167B2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E283-082A-4647-B826-8FB4882A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EC46-DCC9-4FBD-98A8-3B37572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F58C-6613-44D0-B5AD-1AE2BE5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8DCF-EEF0-4CD5-8B2F-B67E9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95A-6491-41FD-8D8C-BA455D3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483A-82E0-4B94-8267-B8E6593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A6ED-9236-4440-9DB4-39D90CE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5074-03AE-472D-A9D8-87D02D39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2B8B-B32E-42A2-9F05-15E8C77FE3B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EEB-5C26-429F-BB2B-7385BCFF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C749-A34D-4C65-AAD3-BEBFAAE0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41B-F4FF-47C3-BD8B-657C099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947352"/>
          </a:solidFill>
        </p:spPr>
        <p:txBody>
          <a:bodyPr/>
          <a:lstStyle/>
          <a:p>
            <a:pPr algn="ctr"/>
            <a:r>
              <a:rPr lang="en-US" sz="9600" b="1" dirty="0">
                <a:solidFill>
                  <a:srgbClr val="BCED91"/>
                </a:solidFill>
                <a:latin typeface="Viner Hand ITC" panose="03070502030502020203" pitchFamily="66" charset="0"/>
                <a:cs typeface="AngsanaUPC" panose="020B0502040204020203" pitchFamily="18" charset="-34"/>
              </a:rPr>
              <a:t>ESCULENT</a:t>
            </a:r>
            <a:r>
              <a:rPr lang="en-US" dirty="0">
                <a:solidFill>
                  <a:srgbClr val="BCED9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39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8F6448-7400-42F6-84B6-0F9E164D4DED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7EF5B-7C90-492D-8182-BC21AF60F22C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3F98B-0310-4365-8247-38B408F724CA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833AB50-1541-475A-AF31-4959EFCF590C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0674DB-4397-4853-A45F-671B2D17E7FE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61269F-4405-4A66-B28F-2A1340E23F0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B0D9-5F0E-446C-BD1A-21E123B1D554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3DF20-377F-49EF-9028-030B25A42B97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Ingredient_dayplan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39177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</p:spTree>
    <p:extLst>
      <p:ext uri="{BB962C8B-B14F-4D97-AF65-F5344CB8AC3E}">
        <p14:creationId xmlns:p14="http://schemas.microsoft.com/office/powerpoint/2010/main" val="26439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833F3-69AA-4BF8-B67E-8FAD93119BA5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1284694" y="3359821"/>
            <a:ext cx="956719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1284694" y="1687905"/>
            <a:ext cx="956719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1284693" y="4984088"/>
            <a:ext cx="9567191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DCE48-4FEC-4D15-9DF0-8F7D4FBA81A7}"/>
              </a:ext>
            </a:extLst>
          </p:cNvPr>
          <p:cNvSpPr/>
          <p:nvPr/>
        </p:nvSpPr>
        <p:spPr>
          <a:xfrm>
            <a:off x="6521085" y="2342318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630D8-3C0A-4D4F-B3B4-4ECC8B620D07}"/>
              </a:ext>
            </a:extLst>
          </p:cNvPr>
          <p:cNvSpPr/>
          <p:nvPr/>
        </p:nvSpPr>
        <p:spPr>
          <a:xfrm>
            <a:off x="1378203" y="2327879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61F11-7E05-4168-BF5C-28DAA3478576}"/>
              </a:ext>
            </a:extLst>
          </p:cNvPr>
          <p:cNvSpPr/>
          <p:nvPr/>
        </p:nvSpPr>
        <p:spPr>
          <a:xfrm>
            <a:off x="3303642" y="2342319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BBA8-E39A-43F4-9178-7EDD0A68E666}"/>
              </a:ext>
            </a:extLst>
          </p:cNvPr>
          <p:cNvSpPr/>
          <p:nvPr/>
        </p:nvSpPr>
        <p:spPr>
          <a:xfrm>
            <a:off x="4372189" y="2342318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88E8D-C1AD-4190-9FCD-7C067E2EEF51}"/>
              </a:ext>
            </a:extLst>
          </p:cNvPr>
          <p:cNvSpPr/>
          <p:nvPr/>
        </p:nvSpPr>
        <p:spPr>
          <a:xfrm>
            <a:off x="6521085" y="4027279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66C35-8A92-443F-B31C-BEAB6FDB27C9}"/>
              </a:ext>
            </a:extLst>
          </p:cNvPr>
          <p:cNvSpPr/>
          <p:nvPr/>
        </p:nvSpPr>
        <p:spPr>
          <a:xfrm>
            <a:off x="1378203" y="4012840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D23EB6-B3E4-40CB-A9B5-823837AECB98}"/>
              </a:ext>
            </a:extLst>
          </p:cNvPr>
          <p:cNvSpPr/>
          <p:nvPr/>
        </p:nvSpPr>
        <p:spPr>
          <a:xfrm>
            <a:off x="3303642" y="4027280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344DB-0002-482C-95F5-33CCFEF2CFEB}"/>
              </a:ext>
            </a:extLst>
          </p:cNvPr>
          <p:cNvSpPr/>
          <p:nvPr/>
        </p:nvSpPr>
        <p:spPr>
          <a:xfrm>
            <a:off x="4372189" y="4027279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81265C-BE7F-40BC-9EE1-695C809D26B3}"/>
              </a:ext>
            </a:extLst>
          </p:cNvPr>
          <p:cNvSpPr/>
          <p:nvPr/>
        </p:nvSpPr>
        <p:spPr>
          <a:xfrm>
            <a:off x="6521085" y="5781565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A34E4-C142-4A40-AC12-80CFFA3742E1}"/>
              </a:ext>
            </a:extLst>
          </p:cNvPr>
          <p:cNvSpPr/>
          <p:nvPr/>
        </p:nvSpPr>
        <p:spPr>
          <a:xfrm>
            <a:off x="1378203" y="5767126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9B379-DADE-42A9-8B5D-42E5F132231F}"/>
              </a:ext>
            </a:extLst>
          </p:cNvPr>
          <p:cNvSpPr/>
          <p:nvPr/>
        </p:nvSpPr>
        <p:spPr>
          <a:xfrm>
            <a:off x="3303642" y="5781566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5B92F-E5A0-4F55-B57E-3CA2CC1B4B6D}"/>
              </a:ext>
            </a:extLst>
          </p:cNvPr>
          <p:cNvSpPr/>
          <p:nvPr/>
        </p:nvSpPr>
        <p:spPr>
          <a:xfrm>
            <a:off x="4372189" y="5781565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</p:spTree>
    <p:extLst>
      <p:ext uri="{BB962C8B-B14F-4D97-AF65-F5344CB8AC3E}">
        <p14:creationId xmlns:p14="http://schemas.microsoft.com/office/powerpoint/2010/main" val="22377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96056-9E12-4C7F-9968-3A10215C00F3}"/>
              </a:ext>
            </a:extLst>
          </p:cNvPr>
          <p:cNvSpPr/>
          <p:nvPr/>
        </p:nvSpPr>
        <p:spPr>
          <a:xfrm>
            <a:off x="3416968" y="721896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24AC5-7427-4182-A460-265B491DBB42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AD31E-770A-48DD-8114-440CC36EBFB3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F7E8-8555-45A0-8DFB-BB014389440A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11AC-1510-4297-910E-DB89D8C9205F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ECC75-BF14-4F81-9C9E-9EFE121289A0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30740-A852-4EAF-9E41-1472DD756D4A}"/>
              </a:ext>
            </a:extLst>
          </p:cNvPr>
          <p:cNvSpPr/>
          <p:nvPr/>
        </p:nvSpPr>
        <p:spPr>
          <a:xfrm>
            <a:off x="10248301" y="1733973"/>
            <a:ext cx="1870911" cy="478413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GOAL METER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0EE3E-CA3C-41B4-8E86-486C5CA14DA3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B1EE2-CF90-4777-8C4A-9CC38FE86262}"/>
              </a:ext>
            </a:extLst>
          </p:cNvPr>
          <p:cNvSpPr txBox="1"/>
          <p:nvPr/>
        </p:nvSpPr>
        <p:spPr>
          <a:xfrm>
            <a:off x="998621" y="336884"/>
            <a:ext cx="9775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Users:{</a:t>
            </a:r>
          </a:p>
          <a:p>
            <a:r>
              <a:rPr lang="en-US" dirty="0"/>
              <a:t>	name: “sally”,</a:t>
            </a:r>
          </a:p>
          <a:p>
            <a:r>
              <a:rPr lang="en-US" dirty="0"/>
              <a:t>	password: “</a:t>
            </a:r>
            <a:r>
              <a:rPr lang="en-US" dirty="0" err="1"/>
              <a:t>hdkdjf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mealPlan</a:t>
            </a:r>
            <a:r>
              <a:rPr lang="en-US" dirty="0"/>
              <a:t>:{</a:t>
            </a:r>
          </a:p>
          <a:p>
            <a:r>
              <a:rPr lang="en-US" dirty="0"/>
              <a:t>		date:{ “</a:t>
            </a:r>
            <a:r>
              <a:rPr lang="en-US" dirty="0" err="1"/>
              <a:t>dfsdf</a:t>
            </a:r>
            <a:r>
              <a:rPr lang="en-US" dirty="0"/>
              <a:t>”,</a:t>
            </a:r>
          </a:p>
          <a:p>
            <a:r>
              <a:rPr lang="en-US" dirty="0"/>
              <a:t>		</a:t>
            </a:r>
            <a:r>
              <a:rPr lang="en-US" dirty="0" err="1"/>
              <a:t>consumedB</a:t>
            </a:r>
            <a:r>
              <a:rPr lang="en-US" dirty="0"/>
              <a:t>: Boolean,</a:t>
            </a:r>
          </a:p>
          <a:p>
            <a:r>
              <a:rPr lang="en-US" dirty="0"/>
              <a:t>		breakfast: {},</a:t>
            </a:r>
          </a:p>
          <a:p>
            <a:r>
              <a:rPr lang="en-US" dirty="0"/>
              <a:t>		</a:t>
            </a:r>
            <a:r>
              <a:rPr lang="en-US" dirty="0" err="1"/>
              <a:t>consumedL</a:t>
            </a:r>
            <a:r>
              <a:rPr lang="en-US" dirty="0"/>
              <a:t>: Boolean,</a:t>
            </a:r>
          </a:p>
          <a:p>
            <a:r>
              <a:rPr lang="en-US" dirty="0"/>
              <a:t>		lunch: {},</a:t>
            </a:r>
          </a:p>
          <a:p>
            <a:r>
              <a:rPr lang="en-US" dirty="0"/>
              <a:t>		</a:t>
            </a:r>
            <a:r>
              <a:rPr lang="en-US" dirty="0" err="1"/>
              <a:t>consumedD</a:t>
            </a:r>
            <a:r>
              <a:rPr lang="en-US" dirty="0"/>
              <a:t>: Boolean,</a:t>
            </a:r>
          </a:p>
          <a:p>
            <a:r>
              <a:rPr lang="en-US" dirty="0"/>
              <a:t>		dinner: {},</a:t>
            </a:r>
          </a:p>
          <a:p>
            <a:r>
              <a:rPr lang="en-US" dirty="0"/>
              <a:t>			}}</a:t>
            </a:r>
          </a:p>
          <a:p>
            <a:r>
              <a:rPr lang="en-US" dirty="0"/>
              <a:t>	liked: 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disliked:[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</a:t>
            </a:r>
            <a:r>
              <a:rPr lang="en-US" dirty="0" err="1"/>
              <a:t>breakfastid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lunchid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dinnerid</a:t>
            </a:r>
            <a:r>
              <a:rPr lang="en-US" dirty="0"/>
              <a:t>: 12345,</a:t>
            </a:r>
          </a:p>
          <a:p>
            <a:r>
              <a:rPr lang="en-US" dirty="0"/>
              <a:t>	ingredients: [“</a:t>
            </a:r>
            <a:r>
              <a:rPr lang="en-US" dirty="0" err="1"/>
              <a:t>dfs</a:t>
            </a:r>
            <a:r>
              <a:rPr lang="en-US" dirty="0"/>
              <a:t>”,”</a:t>
            </a:r>
            <a:r>
              <a:rPr lang="en-US" dirty="0" err="1"/>
              <a:t>dsf</a:t>
            </a:r>
            <a:r>
              <a:rPr lang="en-US" dirty="0"/>
              <a:t>”,”</a:t>
            </a:r>
            <a:r>
              <a:rPr lang="en-US" dirty="0" err="1"/>
              <a:t>sdf</a:t>
            </a:r>
            <a:r>
              <a:rPr lang="en-US" dirty="0"/>
              <a:t>”],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2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364A1-E813-4CCB-8D1B-9BE2DF86D35B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B359D-FF72-477B-939E-2ABC2531A6E0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FBE9E-8ED3-4EDB-A82F-099E1AB99DD4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no date in 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968188-B998-4FEC-A2A2-65A1A329562A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735E94-7749-44C7-BF7B-6C18DD9C4B4B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E83D4D8-B11D-4589-983D-BA72A82FAFD7}"/>
              </a:ext>
            </a:extLst>
          </p:cNvPr>
          <p:cNvSpPr/>
          <p:nvPr/>
        </p:nvSpPr>
        <p:spPr>
          <a:xfrm>
            <a:off x="10291011" y="623436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191D51-1740-491C-819F-6A26986F161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50D9B4-F4F1-4490-A64F-7631BE0C1E4F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33B9F-293B-47FA-A344-FD3DC7661291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Ingredient_dayplan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19417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C56295-F8DF-4657-86CE-C2EFAC388B70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date already existing in the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A6EB7-61EB-45A6-95ED-240CE85A667E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789FF7-8C79-46C1-8B63-EB5B7442931B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4222FB5-878E-44B1-9A1F-8C9A25A52BB8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91A0-783D-4498-A3FF-6D81C877FE2B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Ingredient_dayplan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76102-4359-4268-A4EB-A73286DC3F4B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</p:spTree>
    <p:extLst>
      <p:ext uri="{BB962C8B-B14F-4D97-AF65-F5344CB8AC3E}">
        <p14:creationId xmlns:p14="http://schemas.microsoft.com/office/powerpoint/2010/main" val="222841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1402</Words>
  <Application>Microsoft Office PowerPoint</Application>
  <PresentationFormat>Widescreen</PresentationFormat>
  <Paragraphs>161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Viner Hand ITC</vt:lpstr>
      <vt:lpstr>Office Theme</vt:lpstr>
      <vt:lpstr>ESCULENT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Ferguson</dc:creator>
  <cp:lastModifiedBy>John Ferguson</cp:lastModifiedBy>
  <cp:revision>29</cp:revision>
  <dcterms:created xsi:type="dcterms:W3CDTF">2020-10-26T18:59:58Z</dcterms:created>
  <dcterms:modified xsi:type="dcterms:W3CDTF">2020-10-27T22:12:54Z</dcterms:modified>
</cp:coreProperties>
</file>