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4" r:id="rId4"/>
    <p:sldId id="261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7352"/>
    <a:srgbClr val="BCED91"/>
    <a:srgbClr val="A0C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3F81-5B53-4377-BA0B-B0E55A7E0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B3E1D-54D5-40E6-A3EE-CD4F35D87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03572-B3BC-4CEB-9890-51E8BF1E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25A43-C7C1-4132-A380-61AC7119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71076-20B2-4E82-AFE0-2973E575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9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021F-8582-4A6A-8145-04498BA7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195C4-9B5D-4562-A5F8-2B3483FFF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D0EDA-7929-4A1B-AAB8-C81CF9B9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2266C-00A3-49BB-880A-AFC3DFB3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1AE10-1227-4218-B560-5FFF540F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4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3AFEF3-B61E-43B1-AC50-36E7111A9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F52FD-AEDF-4F04-87A2-05D310334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7B3EC-CC56-4646-A73A-E235F46A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19B6D-039C-41CB-8528-CD5E3616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4A5A9-BB23-4C72-9251-991881C6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6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F52E-4BEA-4AA9-A931-BEEFF1B5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16C0A-52A2-4621-A5C9-590D319D3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FFA82-B210-4BFF-AF2F-78A4E5C5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BC34E-12EE-4FEC-91B8-EA6C8A439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D4052-D8DD-43A1-959C-CF1B2F52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3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88A0-D906-4DA5-BAFE-BA320DB5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46D5F-4B2C-412E-9CEF-7B5B7D009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C0FB2-BC4B-4215-817E-72484C22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E02B2-6F1F-4692-B367-81C64076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37CEE-3DE6-4324-9E7F-D345AF91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8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D8B2-7D5B-44FD-AC79-9FFECFEC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3DDBF-0619-4BCE-805A-5CEBDC9DD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B6CA7-D9E8-463E-8100-846981B7D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91152-E4DB-4296-AD92-4814146B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93331-4F00-455F-9AD0-5E0E705F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A9F7-7FF9-4BFB-A5E2-64E10DBF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4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1BCFE-C247-48C8-8CD6-E7AF5A663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06389-FECF-42D5-BFAA-E63EDD137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44901-5944-4DB1-B5A5-EE19161EF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63A41-59DF-42F7-BC46-F563A62E6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EF15D-2B57-401F-AA12-C5E6306E9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AD951-5440-41E7-9243-912AA52D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4395A-5342-4AEC-A1ED-0EBEC29C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E8A60-91BE-4895-926F-A66F21CF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7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5A83-11DE-4ECD-998E-6043107D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5F2F6-02CD-4929-9A0B-978ABF9F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3253F-18AE-4D21-815E-73CB9FCD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10613-80E5-49D9-B630-ED075CB3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4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AF419-EC88-4F2D-A926-8484E82C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CD376-0ED4-4B34-A5BF-894F87B1B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3EAA8-774D-4AEF-B516-1E60FF7A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2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72630-43DC-4B11-921D-3CDD993C6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A19E6-7AB0-4CAF-BC42-E8FC09A53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8F73E-BC37-4B30-942E-B84564AE1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C46CC-D9FF-448B-B4BF-99205DBF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93974-83D6-4AD0-AE72-999090C55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58408-6DC8-4B9F-81DB-54C49E9A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197A-6764-4734-9C01-5B167B29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EE283-082A-4647-B826-8FB4882A2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6EC46-DCC9-4FBD-98A8-3B37572E1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8F58C-6613-44D0-B5AD-1AE2BE55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18DCF-EEF0-4CD5-8B2F-B67E99D9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6D95A-6491-41FD-8D8C-BA455D32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2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D483A-82E0-4B94-8267-B8E6593B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4A6ED-9236-4440-9DB4-39D90CE2F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95074-03AE-472D-A9D8-87D02D393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62B8B-B32E-42A2-9F05-15E8C77FE3B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D0EEB-5C26-429F-BB2B-7385BCFFC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8C749-A34D-4C65-AAD3-BEBFAAE03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0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F41B-F4FF-47C3-BD8B-657C099F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947352"/>
          </a:solidFill>
        </p:spPr>
        <p:txBody>
          <a:bodyPr/>
          <a:lstStyle/>
          <a:p>
            <a:pPr algn="ctr"/>
            <a:r>
              <a:rPr lang="en-US" sz="9600" b="1" dirty="0">
                <a:solidFill>
                  <a:srgbClr val="BCED91"/>
                </a:solidFill>
                <a:latin typeface="Viner Hand ITC" panose="03070502030502020203" pitchFamily="66" charset="0"/>
                <a:cs typeface="AngsanaUPC" panose="020B0502040204020203" pitchFamily="18" charset="-34"/>
              </a:rPr>
              <a:t>ESCULENT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139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7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3B30A-D3E1-4411-A579-F37718C5E7C2}"/>
              </a:ext>
            </a:extLst>
          </p:cNvPr>
          <p:cNvSpPr/>
          <p:nvPr/>
        </p:nvSpPr>
        <p:spPr>
          <a:xfrm>
            <a:off x="54591" y="47767"/>
            <a:ext cx="12064621" cy="62779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Viner Hand ITC" panose="03070502030502020203" pitchFamily="66" charset="0"/>
              </a:rPr>
              <a:t>ESCULENT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4F57D6-741E-4243-A12C-0AD29FBC1C24}"/>
              </a:ext>
            </a:extLst>
          </p:cNvPr>
          <p:cNvSpPr/>
          <p:nvPr/>
        </p:nvSpPr>
        <p:spPr>
          <a:xfrm>
            <a:off x="54591" y="721896"/>
            <a:ext cx="1909676" cy="91047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User-______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Pass-______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643942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7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3B30A-D3E1-4411-A579-F37718C5E7C2}"/>
              </a:ext>
            </a:extLst>
          </p:cNvPr>
          <p:cNvSpPr/>
          <p:nvPr/>
        </p:nvSpPr>
        <p:spPr>
          <a:xfrm>
            <a:off x="54591" y="47767"/>
            <a:ext cx="12064621" cy="62779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Viner Hand ITC" panose="03070502030502020203" pitchFamily="66" charset="0"/>
              </a:rPr>
              <a:t>ESCULENT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A6C1CC-A878-43D9-AB25-E5808D72262B}"/>
              </a:ext>
            </a:extLst>
          </p:cNvPr>
          <p:cNvSpPr/>
          <p:nvPr/>
        </p:nvSpPr>
        <p:spPr>
          <a:xfrm>
            <a:off x="54591" y="1781387"/>
            <a:ext cx="1909676" cy="4836159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Breakfast-ingredients</a:t>
            </a:r>
          </a:p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Lunch-ingredients</a:t>
            </a:r>
          </a:p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Dinner-ingredients</a:t>
            </a:r>
          </a:p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B549AF-B60E-4E26-862F-E0EFE7FFFCDB}"/>
              </a:ext>
            </a:extLst>
          </p:cNvPr>
          <p:cNvSpPr/>
          <p:nvPr/>
        </p:nvSpPr>
        <p:spPr>
          <a:xfrm>
            <a:off x="3416970" y="3359821"/>
            <a:ext cx="5358062" cy="1437773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L[]D[]C[]-Lunch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Recipe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7B2D9A-FC2B-4DDA-BB55-16C85CCE5BEC}"/>
              </a:ext>
            </a:extLst>
          </p:cNvPr>
          <p:cNvSpPr/>
          <p:nvPr/>
        </p:nvSpPr>
        <p:spPr>
          <a:xfrm>
            <a:off x="3407869" y="1735554"/>
            <a:ext cx="5358063" cy="1437773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Breakfast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ingredients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474967-20C1-421A-B5B5-BFC9A4F1A65B}"/>
              </a:ext>
            </a:extLst>
          </p:cNvPr>
          <p:cNvSpPr/>
          <p:nvPr/>
        </p:nvSpPr>
        <p:spPr>
          <a:xfrm>
            <a:off x="3416968" y="825965"/>
            <a:ext cx="5358064" cy="62779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NAME DAILY NUTRITION PLAN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4F692B-A34C-4D9A-8F0C-8BE4BFF15F3D}"/>
              </a:ext>
            </a:extLst>
          </p:cNvPr>
          <p:cNvSpPr/>
          <p:nvPr/>
        </p:nvSpPr>
        <p:spPr>
          <a:xfrm>
            <a:off x="3416970" y="4984088"/>
            <a:ext cx="5358062" cy="1534018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L[]D[]C[]-Dinner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Recipe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6F232A-3415-4E99-815A-5060480667AD}"/>
              </a:ext>
            </a:extLst>
          </p:cNvPr>
          <p:cNvSpPr/>
          <p:nvPr/>
        </p:nvSpPr>
        <p:spPr>
          <a:xfrm>
            <a:off x="54591" y="721896"/>
            <a:ext cx="1909676" cy="91047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User-______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Pass-______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23771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7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3B30A-D3E1-4411-A579-F37718C5E7C2}"/>
              </a:ext>
            </a:extLst>
          </p:cNvPr>
          <p:cNvSpPr/>
          <p:nvPr/>
        </p:nvSpPr>
        <p:spPr>
          <a:xfrm>
            <a:off x="54591" y="47767"/>
            <a:ext cx="12064621" cy="62779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Viner Hand ITC" panose="03070502030502020203" pitchFamily="66" charset="0"/>
              </a:rPr>
              <a:t>ESCULENT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E96056-9E12-4C7F-9968-3A10215C00F3}"/>
              </a:ext>
            </a:extLst>
          </p:cNvPr>
          <p:cNvSpPr/>
          <p:nvPr/>
        </p:nvSpPr>
        <p:spPr>
          <a:xfrm>
            <a:off x="3416968" y="721896"/>
            <a:ext cx="5358064" cy="62779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NAME DAILY NUTRITION PLAN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924AC5-7427-4182-A460-265B491DBB42}"/>
              </a:ext>
            </a:extLst>
          </p:cNvPr>
          <p:cNvSpPr/>
          <p:nvPr/>
        </p:nvSpPr>
        <p:spPr>
          <a:xfrm>
            <a:off x="54591" y="721896"/>
            <a:ext cx="1909676" cy="91047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User-______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Pass-______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LOGIN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5AD31E-770A-48DD-8114-440CC36EBFB3}"/>
              </a:ext>
            </a:extLst>
          </p:cNvPr>
          <p:cNvSpPr/>
          <p:nvPr/>
        </p:nvSpPr>
        <p:spPr>
          <a:xfrm>
            <a:off x="3416970" y="3359821"/>
            <a:ext cx="5358062" cy="1437773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Lunch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Recipe choices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A3F7E8-8555-45A0-8DFB-BB014389440A}"/>
              </a:ext>
            </a:extLst>
          </p:cNvPr>
          <p:cNvSpPr/>
          <p:nvPr/>
        </p:nvSpPr>
        <p:spPr>
          <a:xfrm>
            <a:off x="3407869" y="1735554"/>
            <a:ext cx="5358063" cy="1437773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Breakfast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Recipe choices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6C11AC-1510-4297-910E-DB89D8C9205F}"/>
              </a:ext>
            </a:extLst>
          </p:cNvPr>
          <p:cNvSpPr/>
          <p:nvPr/>
        </p:nvSpPr>
        <p:spPr>
          <a:xfrm>
            <a:off x="3416970" y="4984088"/>
            <a:ext cx="5358062" cy="1534018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Dinner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Recipe choices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4ECC75-BF14-4F81-9C9E-9EFE121289A0}"/>
              </a:ext>
            </a:extLst>
          </p:cNvPr>
          <p:cNvSpPr/>
          <p:nvPr/>
        </p:nvSpPr>
        <p:spPr>
          <a:xfrm>
            <a:off x="54591" y="1781387"/>
            <a:ext cx="1909676" cy="4836159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Breakfast-ingredients</a:t>
            </a:r>
          </a:p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Lunch-ingredients</a:t>
            </a:r>
          </a:p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Dinner-ingredients</a:t>
            </a:r>
          </a:p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2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7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3B30A-D3E1-4411-A579-F37718C5E7C2}"/>
              </a:ext>
            </a:extLst>
          </p:cNvPr>
          <p:cNvSpPr/>
          <p:nvPr/>
        </p:nvSpPr>
        <p:spPr>
          <a:xfrm>
            <a:off x="54591" y="47767"/>
            <a:ext cx="12064621" cy="62779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Viner Hand ITC" panose="03070502030502020203" pitchFamily="66" charset="0"/>
              </a:rPr>
              <a:t>ESCULENT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B549AF-B60E-4E26-862F-E0EFE7FFFCDB}"/>
              </a:ext>
            </a:extLst>
          </p:cNvPr>
          <p:cNvSpPr/>
          <p:nvPr/>
        </p:nvSpPr>
        <p:spPr>
          <a:xfrm>
            <a:off x="3416970" y="3359821"/>
            <a:ext cx="5358062" cy="1437773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L[]D[]C[]-Lunch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Recipe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7B2D9A-FC2B-4DDA-BB55-16C85CCE5BEC}"/>
              </a:ext>
            </a:extLst>
          </p:cNvPr>
          <p:cNvSpPr/>
          <p:nvPr/>
        </p:nvSpPr>
        <p:spPr>
          <a:xfrm>
            <a:off x="3407869" y="1735554"/>
            <a:ext cx="5358063" cy="1437773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L[]D[]C[]-Breakfast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Recipe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474967-20C1-421A-B5B5-BFC9A4F1A65B}"/>
              </a:ext>
            </a:extLst>
          </p:cNvPr>
          <p:cNvSpPr/>
          <p:nvPr/>
        </p:nvSpPr>
        <p:spPr>
          <a:xfrm>
            <a:off x="3416968" y="825965"/>
            <a:ext cx="5358064" cy="62779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NAME DAILY NUTRITION PLAN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4F692B-A34C-4D9A-8F0C-8BE4BFF15F3D}"/>
              </a:ext>
            </a:extLst>
          </p:cNvPr>
          <p:cNvSpPr/>
          <p:nvPr/>
        </p:nvSpPr>
        <p:spPr>
          <a:xfrm>
            <a:off x="3416970" y="4984088"/>
            <a:ext cx="5358062" cy="1534018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L[]D[]C[]-Dinner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Recipe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930740-A852-4EAF-9E41-1472DD756D4A}"/>
              </a:ext>
            </a:extLst>
          </p:cNvPr>
          <p:cNvSpPr/>
          <p:nvPr/>
        </p:nvSpPr>
        <p:spPr>
          <a:xfrm>
            <a:off x="10248301" y="1733973"/>
            <a:ext cx="1870911" cy="4784133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GOAL METER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6F232A-3415-4E99-815A-5060480667AD}"/>
              </a:ext>
            </a:extLst>
          </p:cNvPr>
          <p:cNvSpPr/>
          <p:nvPr/>
        </p:nvSpPr>
        <p:spPr>
          <a:xfrm>
            <a:off x="54591" y="721896"/>
            <a:ext cx="1909676" cy="91047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User-______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Pass-______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LOGIN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00EE3E-CA3C-41B4-8E86-486C5CA14DA3}"/>
              </a:ext>
            </a:extLst>
          </p:cNvPr>
          <p:cNvSpPr/>
          <p:nvPr/>
        </p:nvSpPr>
        <p:spPr>
          <a:xfrm>
            <a:off x="54591" y="1781387"/>
            <a:ext cx="1909676" cy="4836159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Breakfast-ingredients</a:t>
            </a:r>
          </a:p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Lunch-ingredients</a:t>
            </a:r>
          </a:p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Dinner-ingredients</a:t>
            </a:r>
          </a:p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43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EB1EE2-CF90-4777-8C4A-9CC38FE86262}"/>
              </a:ext>
            </a:extLst>
          </p:cNvPr>
          <p:cNvSpPr txBox="1"/>
          <p:nvPr/>
        </p:nvSpPr>
        <p:spPr>
          <a:xfrm>
            <a:off x="998621" y="336884"/>
            <a:ext cx="977565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Users:{</a:t>
            </a:r>
          </a:p>
          <a:p>
            <a:r>
              <a:rPr lang="en-US" dirty="0"/>
              <a:t>	name: “sally”,</a:t>
            </a:r>
          </a:p>
          <a:p>
            <a:r>
              <a:rPr lang="en-US" dirty="0"/>
              <a:t>	password: “</a:t>
            </a:r>
            <a:r>
              <a:rPr lang="en-US" dirty="0" err="1"/>
              <a:t>hdkdjf</a:t>
            </a:r>
            <a:r>
              <a:rPr lang="en-US" dirty="0"/>
              <a:t>”,</a:t>
            </a:r>
          </a:p>
          <a:p>
            <a:r>
              <a:rPr lang="en-US" dirty="0"/>
              <a:t>	</a:t>
            </a:r>
            <a:r>
              <a:rPr lang="en-US" dirty="0" err="1"/>
              <a:t>mealPlan</a:t>
            </a:r>
            <a:r>
              <a:rPr lang="en-US" dirty="0"/>
              <a:t>:{</a:t>
            </a:r>
          </a:p>
          <a:p>
            <a:r>
              <a:rPr lang="en-US" dirty="0"/>
              <a:t>		date: “</a:t>
            </a:r>
            <a:r>
              <a:rPr lang="en-US" dirty="0" err="1"/>
              <a:t>dfsdf</a:t>
            </a:r>
            <a:r>
              <a:rPr lang="en-US" dirty="0"/>
              <a:t>”,</a:t>
            </a:r>
          </a:p>
          <a:p>
            <a:r>
              <a:rPr lang="en-US" dirty="0"/>
              <a:t>		</a:t>
            </a:r>
            <a:r>
              <a:rPr lang="en-US" dirty="0" err="1"/>
              <a:t>consumedB</a:t>
            </a:r>
            <a:r>
              <a:rPr lang="en-US" dirty="0"/>
              <a:t>: Boolean,</a:t>
            </a:r>
          </a:p>
          <a:p>
            <a:r>
              <a:rPr lang="en-US" dirty="0"/>
              <a:t>		breakfast: {},</a:t>
            </a:r>
          </a:p>
          <a:p>
            <a:r>
              <a:rPr lang="en-US" dirty="0"/>
              <a:t>		</a:t>
            </a:r>
            <a:r>
              <a:rPr lang="en-US" dirty="0" err="1"/>
              <a:t>consumedL</a:t>
            </a:r>
            <a:r>
              <a:rPr lang="en-US" dirty="0"/>
              <a:t>: Boolean,</a:t>
            </a:r>
          </a:p>
          <a:p>
            <a:r>
              <a:rPr lang="en-US" dirty="0"/>
              <a:t>		lunch: {},</a:t>
            </a:r>
          </a:p>
          <a:p>
            <a:r>
              <a:rPr lang="en-US" dirty="0"/>
              <a:t>		</a:t>
            </a:r>
            <a:r>
              <a:rPr lang="en-US" dirty="0" err="1"/>
              <a:t>consumedD</a:t>
            </a:r>
            <a:r>
              <a:rPr lang="en-US" dirty="0"/>
              <a:t>: Boolean,</a:t>
            </a:r>
          </a:p>
          <a:p>
            <a:r>
              <a:rPr lang="en-US" dirty="0"/>
              <a:t>		dinner: {},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liked: [</a:t>
            </a:r>
            <a:r>
              <a:rPr lang="en-US" dirty="0" err="1"/>
              <a:t>recipeid,recipeid,recipeid</a:t>
            </a:r>
            <a:r>
              <a:rPr lang="en-US" dirty="0"/>
              <a:t>],</a:t>
            </a:r>
          </a:p>
          <a:p>
            <a:r>
              <a:rPr lang="en-US" dirty="0"/>
              <a:t>	disliked:[</a:t>
            </a:r>
            <a:r>
              <a:rPr lang="en-US" dirty="0" err="1"/>
              <a:t>recipeid,recipeid,recipeid</a:t>
            </a:r>
            <a:r>
              <a:rPr lang="en-US" dirty="0"/>
              <a:t>],</a:t>
            </a:r>
          </a:p>
          <a:p>
            <a:r>
              <a:rPr lang="en-US" dirty="0"/>
              <a:t>	</a:t>
            </a:r>
            <a:r>
              <a:rPr lang="en-US" dirty="0" err="1"/>
              <a:t>breakfastid</a:t>
            </a:r>
            <a:r>
              <a:rPr lang="en-US" dirty="0"/>
              <a:t>: 12345,</a:t>
            </a:r>
          </a:p>
          <a:p>
            <a:r>
              <a:rPr lang="en-US" dirty="0"/>
              <a:t>	</a:t>
            </a:r>
            <a:r>
              <a:rPr lang="en-US" dirty="0" err="1"/>
              <a:t>lunchid</a:t>
            </a:r>
            <a:r>
              <a:rPr lang="en-US" dirty="0"/>
              <a:t>: 12345,</a:t>
            </a:r>
          </a:p>
          <a:p>
            <a:r>
              <a:rPr lang="en-US" dirty="0"/>
              <a:t>	</a:t>
            </a:r>
            <a:r>
              <a:rPr lang="en-US" dirty="0" err="1"/>
              <a:t>dinnerid</a:t>
            </a:r>
            <a:r>
              <a:rPr lang="en-US" dirty="0"/>
              <a:t>: 12345,</a:t>
            </a:r>
          </a:p>
          <a:p>
            <a:r>
              <a:rPr lang="en-US" dirty="0"/>
              <a:t>	ingredients: [“</a:t>
            </a:r>
            <a:r>
              <a:rPr lang="en-US" dirty="0" err="1"/>
              <a:t>dfs</a:t>
            </a:r>
            <a:r>
              <a:rPr lang="en-US" dirty="0"/>
              <a:t>”,”</a:t>
            </a:r>
            <a:r>
              <a:rPr lang="en-US" dirty="0" err="1"/>
              <a:t>dsf</a:t>
            </a:r>
            <a:r>
              <a:rPr lang="en-US" dirty="0"/>
              <a:t>”,”</a:t>
            </a:r>
            <a:r>
              <a:rPr lang="en-US" dirty="0" err="1"/>
              <a:t>sdf</a:t>
            </a:r>
            <a:r>
              <a:rPr lang="en-US" dirty="0"/>
              <a:t>”],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420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211</Words>
  <Application>Microsoft Office PowerPoint</Application>
  <PresentationFormat>Widescreen</PresentationFormat>
  <Paragraphs>83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Viner Hand ITC</vt:lpstr>
      <vt:lpstr>Office Theme</vt:lpstr>
      <vt:lpstr>ESCULENT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Ferguson</dc:creator>
  <cp:lastModifiedBy>John Ferguson</cp:lastModifiedBy>
  <cp:revision>15</cp:revision>
  <dcterms:created xsi:type="dcterms:W3CDTF">2020-10-26T18:59:58Z</dcterms:created>
  <dcterms:modified xsi:type="dcterms:W3CDTF">2020-10-27T17:46:24Z</dcterms:modified>
</cp:coreProperties>
</file>