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1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81" r:id="rId20"/>
    <p:sldId id="276" r:id="rId21"/>
    <p:sldId id="277" r:id="rId22"/>
    <p:sldId id="27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2" y="1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83DE-30C0-42CD-8D47-855F118A69E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1162-2D93-481F-A58B-55698A8F0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8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83DE-30C0-42CD-8D47-855F118A69E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1162-2D93-481F-A58B-55698A8F0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1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83DE-30C0-42CD-8D47-855F118A69E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1162-2D93-481F-A58B-55698A8F0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0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83DE-30C0-42CD-8D47-855F118A69E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1162-2D93-481F-A58B-55698A8F0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6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83DE-30C0-42CD-8D47-855F118A69E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1162-2D93-481F-A58B-55698A8F0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9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83DE-30C0-42CD-8D47-855F118A69E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1162-2D93-481F-A58B-55698A8F0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83DE-30C0-42CD-8D47-855F118A69E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1162-2D93-481F-A58B-55698A8F0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7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83DE-30C0-42CD-8D47-855F118A69E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1162-2D93-481F-A58B-55698A8F0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4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83DE-30C0-42CD-8D47-855F118A69E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1162-2D93-481F-A58B-55698A8F0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83DE-30C0-42CD-8D47-855F118A69E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1162-2D93-481F-A58B-55698A8F0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A83DE-30C0-42CD-8D47-855F118A69E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1162-2D93-481F-A58B-55698A8F0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83DE-30C0-42CD-8D47-855F118A69E1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1162-2D93-481F-A58B-55698A8F0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0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Title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Example MSE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Landings and Discards by Fleet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31852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Closed-Loop Projections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cMPs</a:t>
            </a:r>
          </a:p>
          <a:p>
            <a:r>
              <a:rPr lang="en-US" dirty="0" smtClean="0"/>
              <a:t>assumptions for stock/</a:t>
            </a:r>
            <a:r>
              <a:rPr lang="en-US" dirty="0" err="1" smtClean="0"/>
              <a:t>obs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nsim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1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management options by stock &amp; fleet</a:t>
            </a:r>
          </a:p>
          <a:p>
            <a:r>
              <a:rPr lang="en-US" dirty="0" smtClean="0"/>
              <a:t>management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3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Procedures</a:t>
            </a:r>
            <a:br>
              <a:rPr lang="en-US" dirty="0" smtClean="0"/>
            </a:br>
            <a:r>
              <a:rPr lang="en-US" sz="3200" dirty="0" smtClean="0"/>
              <a:t>some simple examples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current_effort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current_catch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30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Procedures</a:t>
            </a:r>
            <a:br>
              <a:rPr lang="en-US" dirty="0" smtClean="0"/>
            </a:br>
            <a:r>
              <a:rPr lang="en-US" sz="3200" dirty="0" smtClean="0"/>
              <a:t>some simple examples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current_effort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current_catch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Projections: Spawning Biomass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27919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Projections: Landings and Discards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71590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Projections: Landings and Discards by Fleet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2043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and Projection: </a:t>
            </a:r>
            <a:br>
              <a:rPr lang="en-US" dirty="0" smtClean="0"/>
            </a:br>
            <a:r>
              <a:rPr lang="en-US" sz="3200" dirty="0" smtClean="0"/>
              <a:t>Landings and Discards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39587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discards fall with constant catch?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 for projection period</a:t>
            </a:r>
          </a:p>
          <a:p>
            <a:endParaRPr lang="en-US" dirty="0"/>
          </a:p>
          <a:p>
            <a:r>
              <a:rPr lang="en-US" dirty="0" smtClean="0"/>
              <a:t>recruitment deviations – show plot of recent historical </a:t>
            </a:r>
            <a:r>
              <a:rPr lang="en-US" smtClean="0"/>
              <a:t>and projection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9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57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and Projection: </a:t>
            </a:r>
            <a:br>
              <a:rPr lang="en-US" dirty="0" smtClean="0"/>
            </a:br>
            <a:r>
              <a:rPr lang="en-US" sz="3200" dirty="0" smtClean="0"/>
              <a:t>Spawning Biomass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and Projection: </a:t>
            </a:r>
            <a:br>
              <a:rPr lang="en-US" dirty="0" smtClean="0"/>
            </a:br>
            <a:r>
              <a:rPr lang="en-US" sz="3200" dirty="0" smtClean="0"/>
              <a:t>Spawning Biomass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57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Procedures</a:t>
            </a:r>
            <a:br>
              <a:rPr lang="en-US" dirty="0" smtClean="0"/>
            </a:br>
            <a:r>
              <a:rPr lang="en-US" sz="3200" dirty="0" smtClean="0"/>
              <a:t>slightly more complex examples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45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1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5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Snapper &amp; Gag Grouper Operating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assessments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6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 the Historical Fishery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imported into the MSE framework</a:t>
            </a:r>
          </a:p>
          <a:p>
            <a:r>
              <a:rPr lang="en-US" dirty="0" smtClean="0"/>
              <a:t>multi-stock/fleet model</a:t>
            </a:r>
          </a:p>
          <a:p>
            <a:r>
              <a:rPr lang="en-US" dirty="0" smtClean="0"/>
              <a:t>simulated historical dynamics match assessments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6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Stock Biomass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29" y="1825625"/>
            <a:ext cx="6962141" cy="4351338"/>
          </a:xfrm>
        </p:spPr>
      </p:pic>
    </p:spTree>
    <p:extLst>
      <p:ext uri="{BB962C8B-B14F-4D97-AF65-F5344CB8AC3E}">
        <p14:creationId xmlns:p14="http://schemas.microsoft.com/office/powerpoint/2010/main" val="43630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Total Stock Biomass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29" y="1825625"/>
            <a:ext cx="6962141" cy="4351338"/>
          </a:xfrm>
        </p:spPr>
      </p:pic>
    </p:spTree>
    <p:extLst>
      <p:ext uri="{BB962C8B-B14F-4D97-AF65-F5344CB8AC3E}">
        <p14:creationId xmlns:p14="http://schemas.microsoft.com/office/powerpoint/2010/main" val="3036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Spawning Biomass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42137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Landings and Discards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1275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133</Words>
  <Application>Microsoft Office PowerPoint</Application>
  <PresentationFormat>Widescreen</PresentationFormat>
  <Paragraphs>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Title </vt:lpstr>
      <vt:lpstr>Introduction</vt:lpstr>
      <vt:lpstr>MSE Framework</vt:lpstr>
      <vt:lpstr>Red Snapper &amp; Gag Grouper Operating Model</vt:lpstr>
      <vt:lpstr>Simulate the Historical Fishery</vt:lpstr>
      <vt:lpstr>Total Stock Biomass</vt:lpstr>
      <vt:lpstr>Relative Total Stock Biomass</vt:lpstr>
      <vt:lpstr>Spawning Biomass</vt:lpstr>
      <vt:lpstr>Landings and Discards</vt:lpstr>
      <vt:lpstr>Landings and Discards by Fleet</vt:lpstr>
      <vt:lpstr>Closed-Loop Projections</vt:lpstr>
      <vt:lpstr>Management Procedures</vt:lpstr>
      <vt:lpstr>Management Procedures some simple examples</vt:lpstr>
      <vt:lpstr>Management Procedures some simple examples</vt:lpstr>
      <vt:lpstr>Projections: Spawning Biomass</vt:lpstr>
      <vt:lpstr>Projections: Landings and Discards</vt:lpstr>
      <vt:lpstr>Projections: Landings and Discards by Fleet</vt:lpstr>
      <vt:lpstr>Historical and Projection:  Landings and Discards</vt:lpstr>
      <vt:lpstr>Why do discards fall with constant catch?</vt:lpstr>
      <vt:lpstr>Historical and Projection:  Spawning Biomass</vt:lpstr>
      <vt:lpstr>Historical and Projection:  Spawning Biomass</vt:lpstr>
      <vt:lpstr>Management Procedures slightly more complex examples</vt:lpstr>
      <vt:lpstr>Calculating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Multi-Stock, Multi-Fleet MSE of the South Atlantic Red Snapper- Gag Fishery </dc:title>
  <dc:creator>Windows User</dc:creator>
  <cp:lastModifiedBy>Windows User</cp:lastModifiedBy>
  <cp:revision>11</cp:revision>
  <dcterms:created xsi:type="dcterms:W3CDTF">2022-08-16T21:54:04Z</dcterms:created>
  <dcterms:modified xsi:type="dcterms:W3CDTF">2022-08-22T22:15:21Z</dcterms:modified>
</cp:coreProperties>
</file>