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79" r:id="rId2"/>
    <p:sldId id="282" r:id="rId3"/>
    <p:sldId id="501" r:id="rId4"/>
    <p:sldId id="520" r:id="rId5"/>
    <p:sldId id="502" r:id="rId6"/>
    <p:sldId id="503" r:id="rId7"/>
    <p:sldId id="504" r:id="rId8"/>
    <p:sldId id="525" r:id="rId9"/>
    <p:sldId id="521" r:id="rId10"/>
    <p:sldId id="528" r:id="rId11"/>
    <p:sldId id="505" r:id="rId12"/>
    <p:sldId id="506" r:id="rId13"/>
    <p:sldId id="529" r:id="rId14"/>
    <p:sldId id="523" r:id="rId15"/>
    <p:sldId id="526" r:id="rId16"/>
    <p:sldId id="522" r:id="rId17"/>
    <p:sldId id="507" r:id="rId18"/>
    <p:sldId id="524" r:id="rId19"/>
    <p:sldId id="508" r:id="rId20"/>
    <p:sldId id="527" r:id="rId21"/>
    <p:sldId id="509" r:id="rId22"/>
    <p:sldId id="530" r:id="rId23"/>
    <p:sldId id="536" r:id="rId24"/>
    <p:sldId id="510" r:id="rId25"/>
    <p:sldId id="537" r:id="rId26"/>
    <p:sldId id="538" r:id="rId27"/>
    <p:sldId id="541" r:id="rId28"/>
    <p:sldId id="539" r:id="rId29"/>
    <p:sldId id="540" r:id="rId30"/>
    <p:sldId id="512" r:id="rId31"/>
    <p:sldId id="511" r:id="rId32"/>
    <p:sldId id="513" r:id="rId33"/>
    <p:sldId id="514" r:id="rId34"/>
    <p:sldId id="515" r:id="rId35"/>
    <p:sldId id="516" r:id="rId36"/>
    <p:sldId id="531" r:id="rId37"/>
    <p:sldId id="517" r:id="rId38"/>
    <p:sldId id="518" r:id="rId39"/>
    <p:sldId id="532" r:id="rId40"/>
    <p:sldId id="533" r:id="rId41"/>
    <p:sldId id="535" r:id="rId42"/>
    <p:sldId id="534" r:id="rId43"/>
    <p:sldId id="519" r:id="rId44"/>
    <p:sldId id="278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9" autoAdjust="0"/>
  </p:normalViewPr>
  <p:slideViewPr>
    <p:cSldViewPr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E28D4-B8AD-4008-9465-60E2CC47BF28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6918-104D-46E0-B94F-4C8E6B8C57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9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6918-104D-46E0-B94F-4C8E6B8C57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5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66918-104D-46E0-B94F-4C8E6B8C57C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3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20833" r="1172" b="3995"/>
          <a:stretch>
            <a:fillRect/>
          </a:stretch>
        </p:blipFill>
        <p:spPr>
          <a:xfrm>
            <a:off x="-16625" y="-8883"/>
            <a:ext cx="9163974" cy="16993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20833" r="1172" b="3995"/>
          <a:stretch>
            <a:fillRect/>
          </a:stretch>
        </p:blipFill>
        <p:spPr>
          <a:xfrm>
            <a:off x="-16625" y="-8883"/>
            <a:ext cx="9163974" cy="1699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276F-E192-43D5-A6BE-6E4F5ADB2F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321" b="63732"/>
          <a:stretch>
            <a:fillRect/>
          </a:stretch>
        </p:blipFill>
        <p:spPr>
          <a:xfrm flipH="1">
            <a:off x="2" y="-8817"/>
            <a:ext cx="9142485" cy="7886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321" b="63732"/>
          <a:stretch>
            <a:fillRect/>
          </a:stretch>
        </p:blipFill>
        <p:spPr>
          <a:xfrm flipH="1">
            <a:off x="2" y="-8817"/>
            <a:ext cx="9142485" cy="7886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249492"/>
            <a:ext cx="4283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BA9F-31AE-4CCE-AC0D-4BA0981F12D7}" type="datetimeFigureOut">
              <a:rPr lang="zh-CN" altLang="en-US" smtClean="0"/>
              <a:pPr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程序设计基础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anose="05000000000000000000" pitchFamily="2" charset="2"/>
        <a:buChar char="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030A0"/>
        </a:buClr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矩形 38"/>
          <p:cNvSpPr>
            <a:spLocks noChangeArrowheads="1"/>
          </p:cNvSpPr>
          <p:nvPr/>
        </p:nvSpPr>
        <p:spPr bwMode="auto">
          <a:xfrm>
            <a:off x="3779912" y="2355726"/>
            <a:ext cx="5310096" cy="74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4000" b="1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总复习</a:t>
            </a:r>
          </a:p>
        </p:txBody>
      </p:sp>
      <p:sp>
        <p:nvSpPr>
          <p:cNvPr id="4115" name="矩形 40"/>
          <p:cNvSpPr>
            <a:spLocks noChangeArrowheads="1"/>
          </p:cNvSpPr>
          <p:nvPr/>
        </p:nvSpPr>
        <p:spPr bwMode="auto">
          <a:xfrm>
            <a:off x="4139952" y="3291830"/>
            <a:ext cx="4734032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3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电子信息与计算机工程学院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>
            <a:fillRect/>
          </a:stretch>
        </p:blipFill>
        <p:spPr>
          <a:xfrm>
            <a:off x="773943" y="1815688"/>
            <a:ext cx="2825976" cy="34409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B3CC4-5CF5-44A6-BF10-C95A129D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816424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变量：在程序执行过程中，其值可以改变的量</a:t>
            </a:r>
            <a:endParaRPr lang="en-US" altLang="zh-CN" dirty="0"/>
          </a:p>
          <a:p>
            <a:pPr lvl="1"/>
            <a:r>
              <a:rPr lang="zh-CN" altLang="en-US" dirty="0"/>
              <a:t>各类数据所占</a:t>
            </a:r>
            <a:r>
              <a:rPr lang="zh-CN" altLang="en-US" dirty="0">
                <a:solidFill>
                  <a:srgbClr val="FF0000"/>
                </a:solidFill>
              </a:rPr>
              <a:t>内存字节数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sz="1200" dirty="0"/>
              <a:t>ASCII</a:t>
            </a:r>
            <a:r>
              <a:rPr lang="zh-CN" altLang="zh-CN" sz="1200" dirty="0"/>
              <a:t>：‘</a:t>
            </a:r>
            <a:r>
              <a:rPr lang="en-US" altLang="zh-CN" sz="1200" dirty="0"/>
              <a:t>A</a:t>
            </a:r>
            <a:r>
              <a:rPr lang="zh-CN" altLang="zh-CN" sz="1200" dirty="0"/>
              <a:t>’</a:t>
            </a:r>
            <a:r>
              <a:rPr lang="en-US" altLang="zh-CN" sz="1200" dirty="0"/>
              <a:t>~</a:t>
            </a:r>
            <a:r>
              <a:rPr lang="zh-CN" altLang="zh-CN" sz="1200" dirty="0"/>
              <a:t>‘</a:t>
            </a:r>
            <a:r>
              <a:rPr lang="en-US" altLang="zh-CN" sz="1200" dirty="0"/>
              <a:t>Z</a:t>
            </a:r>
            <a:r>
              <a:rPr lang="zh-CN" altLang="zh-CN" sz="1200" dirty="0"/>
              <a:t>’：</a:t>
            </a:r>
            <a:r>
              <a:rPr lang="en-US" altLang="zh-CN" sz="1200" dirty="0"/>
              <a:t>65~97</a:t>
            </a:r>
            <a:r>
              <a:rPr lang="zh-CN" altLang="zh-CN" sz="1200" dirty="0"/>
              <a:t>；</a:t>
            </a:r>
            <a:r>
              <a:rPr lang="en-US" altLang="zh-CN" sz="1200" dirty="0"/>
              <a:t>    </a:t>
            </a:r>
            <a:r>
              <a:rPr lang="zh-CN" altLang="zh-CN" sz="1200" dirty="0"/>
              <a:t>‘</a:t>
            </a:r>
            <a:r>
              <a:rPr lang="en-US" altLang="zh-CN" sz="1200" dirty="0"/>
              <a:t>a</a:t>
            </a:r>
            <a:r>
              <a:rPr lang="zh-CN" altLang="zh-CN" sz="1200" dirty="0"/>
              <a:t>’</a:t>
            </a:r>
            <a:r>
              <a:rPr lang="en-US" altLang="zh-CN" sz="1200" dirty="0"/>
              <a:t>~</a:t>
            </a:r>
            <a:r>
              <a:rPr lang="zh-CN" altLang="zh-CN" sz="1200" dirty="0"/>
              <a:t>‘</a:t>
            </a:r>
            <a:r>
              <a:rPr lang="en-US" altLang="zh-CN" sz="1200" dirty="0"/>
              <a:t>z</a:t>
            </a:r>
            <a:r>
              <a:rPr lang="zh-CN" altLang="zh-CN" sz="1200" dirty="0"/>
              <a:t>’：</a:t>
            </a:r>
            <a:r>
              <a:rPr lang="en-US" altLang="zh-CN" sz="1200" dirty="0"/>
              <a:t>97~122</a:t>
            </a:r>
            <a:r>
              <a:rPr lang="zh-CN" altLang="zh-CN" sz="1200" dirty="0"/>
              <a:t>；</a:t>
            </a:r>
            <a:r>
              <a:rPr lang="en-US" altLang="zh-CN" sz="1200" dirty="0"/>
              <a:t>    </a:t>
            </a:r>
            <a:r>
              <a:rPr lang="zh-CN" altLang="zh-CN" sz="1200" dirty="0"/>
              <a:t>‘</a:t>
            </a:r>
            <a:r>
              <a:rPr lang="en-US" altLang="zh-CN" sz="1200" dirty="0"/>
              <a:t>0</a:t>
            </a:r>
            <a:r>
              <a:rPr lang="zh-CN" altLang="zh-CN" sz="1200" dirty="0"/>
              <a:t>’</a:t>
            </a:r>
            <a:r>
              <a:rPr lang="en-US" altLang="zh-CN" sz="1200" dirty="0"/>
              <a:t>~</a:t>
            </a:r>
            <a:r>
              <a:rPr lang="zh-CN" altLang="zh-CN" sz="1200" dirty="0"/>
              <a:t>‘</a:t>
            </a:r>
            <a:r>
              <a:rPr lang="en-US" altLang="zh-CN" sz="1200" dirty="0"/>
              <a:t>9</a:t>
            </a:r>
            <a:r>
              <a:rPr lang="zh-CN" altLang="zh-CN" sz="1200" dirty="0"/>
              <a:t>’：</a:t>
            </a:r>
            <a:r>
              <a:rPr lang="en-US" altLang="zh-CN" sz="1200" dirty="0"/>
              <a:t>48~57</a:t>
            </a:r>
          </a:p>
          <a:p>
            <a:pPr marL="457200" lvl="1" indent="0">
              <a:buNone/>
            </a:pPr>
            <a:r>
              <a:rPr lang="zh-CN" altLang="zh-CN" dirty="0"/>
              <a:t>①</a:t>
            </a:r>
            <a:r>
              <a:rPr lang="zh-CN" altLang="zh-CN" dirty="0">
                <a:solidFill>
                  <a:srgbClr val="FF0000"/>
                </a:solidFill>
              </a:rPr>
              <a:t>若有</a:t>
            </a:r>
            <a:r>
              <a:rPr lang="en-US" altLang="zh-CN" dirty="0">
                <a:solidFill>
                  <a:srgbClr val="FF0000"/>
                </a:solidFill>
              </a:rPr>
              <a:t>char </a:t>
            </a:r>
            <a:r>
              <a:rPr lang="en-US" altLang="zh-CN" dirty="0" err="1">
                <a:solidFill>
                  <a:srgbClr val="FF0000"/>
                </a:solidFill>
              </a:rPr>
              <a:t>c;c</a:t>
            </a:r>
            <a:r>
              <a:rPr lang="en-US" altLang="zh-CN" dirty="0">
                <a:solidFill>
                  <a:srgbClr val="FF0000"/>
                </a:solidFill>
              </a:rPr>
              <a:t>=’a’+’3’-‘2’;</a:t>
            </a:r>
            <a:r>
              <a:rPr lang="zh-CN" altLang="zh-CN" dirty="0">
                <a:solidFill>
                  <a:srgbClr val="FF0000"/>
                </a:solidFill>
              </a:rPr>
              <a:t>则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>
                <a:solidFill>
                  <a:srgbClr val="FF0000"/>
                </a:solidFill>
              </a:rPr>
              <a:t>的值是？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最终还可以参照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(“%</a:t>
            </a:r>
            <a:r>
              <a:rPr lang="en-US" altLang="zh-CN" dirty="0" err="1">
                <a:solidFill>
                  <a:srgbClr val="FF0000"/>
                </a:solidFill>
              </a:rPr>
              <a:t>d,%c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1A8AE-3BFD-416D-B821-FE3FE842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03909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运算符：表示各种运算的符号</a:t>
            </a:r>
            <a:endParaRPr lang="en-US" altLang="zh-CN" dirty="0"/>
          </a:p>
          <a:p>
            <a:r>
              <a:rPr lang="zh-CN" altLang="en-US" dirty="0"/>
              <a:t>算术运算符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/>
              <a:t>3</a:t>
            </a:r>
            <a:r>
              <a:rPr lang="zh-CN" altLang="en-US" dirty="0"/>
              <a:t>的结果为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en-US" dirty="0"/>
              <a:t>两侧均为整型数据</a:t>
            </a:r>
            <a:endParaRPr lang="en-US" altLang="zh-CN" dirty="0"/>
          </a:p>
          <a:p>
            <a:pPr lvl="2"/>
            <a:r>
              <a:rPr lang="zh-CN" altLang="zh-CN" dirty="0"/>
              <a:t>对</a:t>
            </a:r>
            <a:r>
              <a:rPr lang="en-US" altLang="zh-CN" dirty="0"/>
              <a:t>%</a:t>
            </a:r>
            <a:r>
              <a:rPr lang="zh-CN" altLang="zh-CN" dirty="0"/>
              <a:t>，</a:t>
            </a:r>
            <a:r>
              <a:rPr lang="en-US" altLang="zh-CN" dirty="0"/>
              <a:t>/</a:t>
            </a:r>
            <a:r>
              <a:rPr lang="zh-CN" altLang="zh-CN" dirty="0"/>
              <a:t>运算符的理解。</a:t>
            </a:r>
          </a:p>
          <a:p>
            <a:pPr marL="457200" lvl="1" indent="0">
              <a:buNone/>
            </a:pPr>
            <a:r>
              <a:rPr lang="zh-CN" altLang="zh-CN" dirty="0">
                <a:solidFill>
                  <a:srgbClr val="FF0000"/>
                </a:solidFill>
              </a:rPr>
              <a:t>举例：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a=7,b=3;a/b=2? </a:t>
            </a:r>
            <a:r>
              <a:rPr lang="en-US" altLang="zh-CN" dirty="0" err="1">
                <a:solidFill>
                  <a:srgbClr val="FF0000"/>
                </a:solidFill>
              </a:rPr>
              <a:t>a%b</a:t>
            </a:r>
            <a:r>
              <a:rPr lang="en-US" altLang="zh-CN" dirty="0">
                <a:solidFill>
                  <a:srgbClr val="FF0000"/>
                </a:solidFill>
              </a:rPr>
              <a:t>=1?</a:t>
            </a:r>
            <a:endParaRPr lang="zh-CN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2. float a=7,b=2;a/b=3.500000? </a:t>
            </a:r>
            <a:r>
              <a:rPr lang="en-US" altLang="zh-CN" dirty="0" err="1">
                <a:solidFill>
                  <a:srgbClr val="FF0000"/>
                </a:solidFill>
              </a:rPr>
              <a:t>a%b</a:t>
            </a:r>
            <a:r>
              <a:rPr lang="zh-CN" altLang="zh-CN" dirty="0">
                <a:solidFill>
                  <a:srgbClr val="FF0000"/>
                </a:solidFill>
              </a:rPr>
              <a:t>是否</a:t>
            </a:r>
            <a:r>
              <a:rPr lang="zh-CN" altLang="en-US" dirty="0">
                <a:solidFill>
                  <a:srgbClr val="FF0000"/>
                </a:solidFill>
              </a:rPr>
              <a:t>合法</a:t>
            </a:r>
            <a:r>
              <a:rPr lang="zh-CN" altLang="zh-CN" dirty="0">
                <a:solidFill>
                  <a:srgbClr val="FF0000"/>
                </a:solidFill>
              </a:rPr>
              <a:t>？</a:t>
            </a:r>
            <a:r>
              <a:rPr lang="zh-CN" altLang="en-US" dirty="0">
                <a:solidFill>
                  <a:srgbClr val="FF0000"/>
                </a:solidFill>
              </a:rPr>
              <a:t>不合法，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en-US" dirty="0">
                <a:solidFill>
                  <a:srgbClr val="FF0000"/>
                </a:solidFill>
              </a:rPr>
              <a:t>的两边必须是整型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赋值运算符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y=3,m=2</a:t>
            </a:r>
          </a:p>
          <a:p>
            <a:pPr lvl="1"/>
            <a:r>
              <a:rPr lang="en-US" altLang="zh-CN" dirty="0"/>
              <a:t>y+=y-=m*=y,</a:t>
            </a:r>
            <a:r>
              <a:rPr lang="zh-CN" altLang="en-US" dirty="0"/>
              <a:t>则此表达式的值是</a:t>
            </a:r>
            <a:r>
              <a:rPr lang="en-US" altLang="zh-CN" dirty="0"/>
              <a:t>-6 </a:t>
            </a:r>
          </a:p>
          <a:p>
            <a:pPr lvl="1"/>
            <a:r>
              <a:rPr lang="zh-CN" altLang="en-US" dirty="0"/>
              <a:t>不同类型数据混合运算时的数据类型转换：向</a:t>
            </a:r>
            <a:r>
              <a:rPr lang="zh-CN" altLang="en-US" dirty="0">
                <a:solidFill>
                  <a:srgbClr val="FF0000"/>
                </a:solidFill>
              </a:rPr>
              <a:t>精度高</a:t>
            </a:r>
            <a:r>
              <a:rPr lang="zh-CN" altLang="en-US" dirty="0"/>
              <a:t>的方向</a:t>
            </a:r>
            <a:endParaRPr lang="en-US" altLang="zh-CN" dirty="0"/>
          </a:p>
          <a:p>
            <a:pPr lvl="2"/>
            <a:r>
              <a:rPr lang="en-US" altLang="zh-CN" dirty="0"/>
              <a:t>10+'a'-8765.1234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强制类型转换</a:t>
            </a:r>
            <a:r>
              <a:rPr lang="zh-CN" altLang="en-US" dirty="0"/>
              <a:t>的理解。</a:t>
            </a:r>
          </a:p>
          <a:p>
            <a:pPr lvl="2"/>
            <a:r>
              <a:rPr lang="zh-CN" altLang="en-US" dirty="0"/>
              <a:t>举例：</a:t>
            </a:r>
            <a:r>
              <a:rPr lang="en-US" altLang="zh-CN" dirty="0">
                <a:solidFill>
                  <a:srgbClr val="FF0000"/>
                </a:solidFill>
              </a:rPr>
              <a:t>float a=3.14;(int)a%2=?     int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a=3;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(float)(1/3)=?</a:t>
            </a:r>
            <a:endParaRPr lang="en-US" altLang="zh-CN" dirty="0"/>
          </a:p>
          <a:p>
            <a:r>
              <a:rPr lang="zh-CN" altLang="en-US" dirty="0"/>
              <a:t>自增、自减运算符（</a:t>
            </a:r>
            <a:r>
              <a:rPr lang="zh-CN" altLang="en-US" b="1" dirty="0">
                <a:solidFill>
                  <a:srgbClr val="FF0000"/>
                </a:solidFill>
              </a:rPr>
              <a:t>只能用于变量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en-US" altLang="zh-CN" dirty="0" err="1"/>
              <a:t>i</a:t>
            </a:r>
            <a:r>
              <a:rPr lang="en-US" altLang="zh-CN" dirty="0"/>
              <a:t> (</a:t>
            </a:r>
            <a:r>
              <a:rPr lang="zh-CN" altLang="en-US" dirty="0"/>
              <a:t>在使用</a:t>
            </a:r>
            <a:r>
              <a:rPr lang="en-US" altLang="zh-CN" dirty="0" err="1"/>
              <a:t>i</a:t>
            </a:r>
            <a:r>
              <a:rPr lang="zh-CN" altLang="en-US" dirty="0"/>
              <a:t>之前，先使</a:t>
            </a:r>
            <a:r>
              <a:rPr lang="en-US" altLang="zh-CN" dirty="0" err="1"/>
              <a:t>i</a:t>
            </a:r>
            <a:r>
              <a:rPr lang="zh-CN" altLang="en-US" dirty="0"/>
              <a:t>的值加</a:t>
            </a: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)1) </a:t>
            </a:r>
            <a:r>
              <a:rPr lang="zh-CN" altLang="en-US" dirty="0"/>
              <a:t>如：</a:t>
            </a: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=3;  x=++</a:t>
            </a:r>
            <a:r>
              <a:rPr lang="en-US" altLang="zh-CN" dirty="0" err="1"/>
              <a:t>i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-- (</a:t>
            </a:r>
            <a:r>
              <a:rPr lang="zh-CN" altLang="en-US" dirty="0"/>
              <a:t>在使用</a:t>
            </a:r>
            <a:r>
              <a:rPr lang="en-US" altLang="zh-CN" dirty="0" err="1"/>
              <a:t>i</a:t>
            </a:r>
            <a:r>
              <a:rPr lang="zh-CN" altLang="en-US" dirty="0"/>
              <a:t>之后，使</a:t>
            </a:r>
            <a:r>
              <a:rPr lang="en-US" altLang="zh-CN" dirty="0" err="1"/>
              <a:t>i</a:t>
            </a:r>
            <a:r>
              <a:rPr lang="zh-CN" altLang="en-US" dirty="0"/>
              <a:t>的值加</a:t>
            </a: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)1)</a:t>
            </a:r>
            <a:r>
              <a:rPr lang="zh-CN" altLang="en-US" dirty="0"/>
              <a:t> 如：</a:t>
            </a:r>
            <a:r>
              <a:rPr lang="en-US" altLang="zh-CN" dirty="0"/>
              <a:t>x=</a:t>
            </a:r>
            <a:r>
              <a:rPr lang="en-US" altLang="zh-CN" dirty="0" err="1"/>
              <a:t>i</a:t>
            </a:r>
            <a:r>
              <a:rPr lang="en-US" altLang="zh-CN" dirty="0"/>
              <a:t> ++</a:t>
            </a: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若有</a:t>
            </a:r>
            <a:r>
              <a:rPr lang="en-US" altLang="zh-CN" dirty="0">
                <a:solidFill>
                  <a:srgbClr val="FF0000"/>
                </a:solidFill>
              </a:rPr>
              <a:t>int a=0,b=0;</a:t>
            </a:r>
            <a:r>
              <a:rPr lang="zh-CN" altLang="zh-CN" dirty="0">
                <a:solidFill>
                  <a:srgbClr val="FF0000"/>
                </a:solidFill>
              </a:rPr>
              <a:t>则</a:t>
            </a:r>
            <a:r>
              <a:rPr lang="en-US" altLang="zh-CN" dirty="0">
                <a:solidFill>
                  <a:srgbClr val="FF0000"/>
                </a:solidFill>
              </a:rPr>
              <a:t>a++,</a:t>
            </a:r>
            <a:r>
              <a:rPr lang="zh-CN" altLang="en-US" dirty="0">
                <a:solidFill>
                  <a:srgbClr val="FF0000"/>
                </a:solidFill>
              </a:rPr>
              <a:t>（对）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a+b</a:t>
            </a:r>
            <a:r>
              <a:rPr lang="en-US" altLang="zh-CN" dirty="0">
                <a:solidFill>
                  <a:srgbClr val="FF0000"/>
                </a:solidFill>
              </a:rPr>
              <a:t>)++</a:t>
            </a:r>
            <a:r>
              <a:rPr lang="zh-CN" altLang="en-US" dirty="0">
                <a:solidFill>
                  <a:srgbClr val="FF0000"/>
                </a:solidFill>
              </a:rPr>
              <a:t>（错）</a:t>
            </a:r>
            <a:r>
              <a:rPr lang="en-US" altLang="zh-CN" dirty="0">
                <a:solidFill>
                  <a:srgbClr val="FF0000"/>
                </a:solidFill>
              </a:rPr>
              <a:t>5++</a:t>
            </a:r>
            <a:r>
              <a:rPr lang="zh-CN" altLang="en-US" dirty="0">
                <a:solidFill>
                  <a:srgbClr val="FF0000"/>
                </a:solidFill>
              </a:rPr>
              <a:t>（错）</a:t>
            </a:r>
            <a:r>
              <a:rPr lang="zh-CN" altLang="zh-CN" dirty="0">
                <a:solidFill>
                  <a:srgbClr val="FF0000"/>
                </a:solidFill>
              </a:rPr>
              <a:t>是否有意义？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逗号运算符（</a:t>
            </a:r>
            <a:r>
              <a:rPr lang="zh-CN" altLang="en-US" dirty="0">
                <a:solidFill>
                  <a:srgbClr val="FF0000"/>
                </a:solidFill>
              </a:rPr>
              <a:t>优先级最低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3+5</a:t>
            </a:r>
            <a:r>
              <a:rPr lang="zh-CN" altLang="en-US" dirty="0"/>
              <a:t>，</a:t>
            </a:r>
            <a:r>
              <a:rPr lang="en-US" altLang="zh-CN" dirty="0"/>
              <a:t>6+8 </a:t>
            </a:r>
            <a:r>
              <a:rPr lang="zh-CN" altLang="en-US" dirty="0"/>
              <a:t>的值为</a:t>
            </a:r>
            <a:r>
              <a:rPr lang="en-US" altLang="zh-CN" dirty="0"/>
              <a:t>14</a:t>
            </a:r>
          </a:p>
          <a:p>
            <a:pPr lvl="2"/>
            <a:r>
              <a:rPr lang="en-US" altLang="zh-CN" dirty="0"/>
              <a:t>m=3;</a:t>
            </a:r>
          </a:p>
          <a:p>
            <a:pPr lvl="2"/>
            <a:r>
              <a:rPr lang="en-US" altLang="zh-CN" dirty="0"/>
              <a:t>  y=4,m+2;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(“%</a:t>
            </a:r>
            <a:r>
              <a:rPr lang="en-US" altLang="zh-CN" dirty="0" err="1"/>
              <a:t>d”,y</a:t>
            </a:r>
            <a:r>
              <a:rPr lang="en-US" altLang="zh-CN" dirty="0"/>
              <a:t>);//</a:t>
            </a:r>
            <a:r>
              <a:rPr lang="zh-CN" altLang="en-US" dirty="0"/>
              <a:t>输出为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34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DE755-2121-4EF2-B50C-367F9B11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56" y="246956"/>
            <a:ext cx="9011344" cy="48965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语言以</a:t>
            </a:r>
            <a:r>
              <a:rPr lang="en-US" altLang="zh-CN" dirty="0"/>
              <a:t>1</a:t>
            </a:r>
            <a:r>
              <a:rPr lang="zh-CN" altLang="en-US" dirty="0"/>
              <a:t>代表“真”，    以“</a:t>
            </a:r>
            <a:r>
              <a:rPr lang="en-US" altLang="zh-CN" dirty="0"/>
              <a:t>0”</a:t>
            </a:r>
            <a:r>
              <a:rPr lang="zh-CN" altLang="en-US" dirty="0"/>
              <a:t>代表“假”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("%d,%d",3&gt;1,3&gt;9);</a:t>
            </a:r>
          </a:p>
          <a:p>
            <a:pPr lvl="1"/>
            <a:r>
              <a:rPr lang="en-US" altLang="zh-CN" dirty="0"/>
              <a:t> if (3) </a:t>
            </a:r>
            <a:r>
              <a:rPr lang="en-US" altLang="zh-CN" dirty="0" err="1"/>
              <a:t>printf</a:t>
            </a:r>
            <a:r>
              <a:rPr lang="en-US" altLang="zh-CN" dirty="0"/>
              <a:t>("yes");//</a:t>
            </a:r>
            <a:r>
              <a:rPr lang="zh-CN" altLang="en-US" dirty="0"/>
              <a:t>输出</a:t>
            </a:r>
            <a:r>
              <a:rPr lang="en-US" altLang="zh-CN" dirty="0"/>
              <a:t>yes </a:t>
            </a:r>
          </a:p>
          <a:p>
            <a:pPr lvl="1"/>
            <a:r>
              <a:rPr lang="en-US" altLang="zh-CN" dirty="0"/>
              <a:t>     else </a:t>
            </a:r>
            <a:r>
              <a:rPr lang="en-US" altLang="zh-CN" dirty="0" err="1"/>
              <a:t>printf</a:t>
            </a:r>
            <a:r>
              <a:rPr lang="en-US" altLang="zh-CN" dirty="0"/>
              <a:t>("no");</a:t>
            </a:r>
          </a:p>
          <a:p>
            <a:pPr lvl="1"/>
            <a:r>
              <a:rPr lang="en-US" altLang="zh-CN" dirty="0"/>
              <a:t>    //</a:t>
            </a:r>
            <a:r>
              <a:rPr lang="zh-CN" altLang="en-US" dirty="0"/>
              <a:t>输出时，真确定为</a:t>
            </a:r>
            <a:r>
              <a:rPr lang="en-US" altLang="zh-CN" dirty="0"/>
              <a:t>1</a:t>
            </a:r>
            <a:r>
              <a:rPr lang="zh-CN" altLang="en-US" dirty="0"/>
              <a:t>输出，假确定为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//</a:t>
            </a:r>
            <a:r>
              <a:rPr lang="zh-CN" altLang="en-US" dirty="0"/>
              <a:t>但识别时，非零都认为是真， </a:t>
            </a:r>
            <a:endParaRPr lang="en-US" altLang="zh-CN" dirty="0"/>
          </a:p>
          <a:p>
            <a:r>
              <a:rPr lang="zh-CN" altLang="en-US" dirty="0"/>
              <a:t>逻辑运算符（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r>
              <a:rPr lang="zh-CN" altLang="en-US" dirty="0"/>
              <a:t>、！）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逻辑运算符两侧的运算对象可以是任何类型的数据，以</a:t>
            </a:r>
            <a:r>
              <a:rPr lang="en-US" altLang="zh-CN" dirty="0"/>
              <a:t>0</a:t>
            </a:r>
            <a:r>
              <a:rPr lang="zh-CN" altLang="en-US" dirty="0"/>
              <a:t>和非</a:t>
            </a:r>
            <a:r>
              <a:rPr lang="en-US" altLang="zh-CN" dirty="0"/>
              <a:t>0</a:t>
            </a:r>
            <a:r>
              <a:rPr lang="zh-CN" altLang="en-US" dirty="0"/>
              <a:t>来判定它们属于“真”或“假”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‘a’&amp;&amp;’’b’,</a:t>
            </a:r>
            <a:r>
              <a:rPr lang="zh-CN" altLang="en-US" b="1" dirty="0">
                <a:solidFill>
                  <a:srgbClr val="FF0000"/>
                </a:solidFill>
              </a:rPr>
              <a:t>如何判断大写字母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若输出</a:t>
            </a:r>
            <a:r>
              <a:rPr lang="en-US" altLang="zh-CN" b="1" dirty="0" err="1">
                <a:solidFill>
                  <a:srgbClr val="FF0000"/>
                </a:solidFill>
              </a:rPr>
              <a:t>printf</a:t>
            </a:r>
            <a:r>
              <a:rPr lang="en-US" altLang="zh-CN" b="1" dirty="0">
                <a:solidFill>
                  <a:srgbClr val="FF0000"/>
                </a:solidFill>
              </a:rPr>
              <a:t>(“%</a:t>
            </a:r>
            <a:r>
              <a:rPr lang="en-US" altLang="zh-CN" b="1" dirty="0" err="1">
                <a:solidFill>
                  <a:srgbClr val="FF0000"/>
                </a:solidFill>
              </a:rPr>
              <a:t>d”,’x</a:t>
            </a:r>
            <a:r>
              <a:rPr lang="en-US" altLang="zh-CN" b="1" dirty="0">
                <a:solidFill>
                  <a:srgbClr val="FF0000"/>
                </a:solidFill>
              </a:rPr>
              <a:t>’&lt;‘y’)</a:t>
            </a:r>
            <a:r>
              <a:rPr lang="zh-CN" altLang="en-US" b="1" dirty="0">
                <a:solidFill>
                  <a:srgbClr val="FF0000"/>
                </a:solidFill>
              </a:rPr>
              <a:t>结果是？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||</a:t>
            </a:r>
            <a:r>
              <a:rPr lang="zh-CN" altLang="en-US" dirty="0"/>
              <a:t>的短路原则 例：</a:t>
            </a:r>
            <a:r>
              <a:rPr lang="en-US" altLang="zh-CN" dirty="0"/>
              <a:t>(y=4)||(y=1)||(y=13)</a:t>
            </a:r>
          </a:p>
          <a:p>
            <a:r>
              <a:rPr lang="zh-CN" altLang="en-US" dirty="0"/>
              <a:t>条件运算符</a:t>
            </a:r>
            <a:endParaRPr lang="en-US" altLang="zh-CN" dirty="0"/>
          </a:p>
          <a:p>
            <a:pPr lvl="2"/>
            <a:r>
              <a:rPr lang="en-US" altLang="zh-CN" dirty="0"/>
              <a:t>(aa+1==2)?bb=aa+2</a:t>
            </a:r>
            <a:r>
              <a:rPr lang="zh-CN" altLang="en-US" dirty="0"/>
              <a:t>：</a:t>
            </a:r>
            <a:r>
              <a:rPr lang="en-US" altLang="zh-CN" dirty="0"/>
              <a:t>aa+3</a:t>
            </a:r>
          </a:p>
          <a:p>
            <a:pPr lvl="2"/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x=4,y;</a:t>
            </a:r>
          </a:p>
          <a:p>
            <a:pPr lvl="2"/>
            <a:r>
              <a:rPr lang="en-US" altLang="zh-CN" dirty="0"/>
              <a:t>        y=x&gt;2?1:5//1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m=1,y=3;</a:t>
            </a:r>
          </a:p>
          <a:p>
            <a:pPr lvl="2"/>
            <a:r>
              <a:rPr lang="en-US" altLang="zh-CN" dirty="0"/>
              <a:t>  if ((m=2)&amp;&amp;(y=1) )</a:t>
            </a: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 err="1"/>
              <a:t>yes:%d,%d”,m,y</a:t>
            </a:r>
            <a:r>
              <a:rPr lang="en-US" altLang="zh-CN" dirty="0"/>
              <a:t>);//yes,2,1</a:t>
            </a:r>
          </a:p>
          <a:p>
            <a:pPr lvl="2"/>
            <a:r>
              <a:rPr lang="en-US" altLang="zh-CN" dirty="0"/>
              <a:t>     else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no:%d,%d",m,y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if ((m&gt;0)||(y=1) )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yes:%d,%d",m,y</a:t>
            </a:r>
            <a:r>
              <a:rPr lang="en-US" altLang="zh-CN" dirty="0"/>
              <a:t>);//yes,2,3</a:t>
            </a:r>
          </a:p>
          <a:p>
            <a:pPr lvl="2"/>
            <a:r>
              <a:rPr lang="en-US" altLang="zh-CN" dirty="0"/>
              <a:t>     else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no:%d,%d",m,y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177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096BC-568D-4E5E-AF2F-21D0BAA1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9144000" cy="439248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dirty="0"/>
              <a:t>用</a:t>
            </a:r>
            <a:r>
              <a:rPr lang="en-US" altLang="zh-CN" dirty="0"/>
              <a:t>C</a:t>
            </a:r>
            <a:r>
              <a:rPr lang="zh-CN" altLang="zh-CN" dirty="0"/>
              <a:t>写出如下表达式：</a:t>
            </a:r>
          </a:p>
          <a:p>
            <a:pPr marL="0" indent="0">
              <a:buNone/>
            </a:pPr>
            <a:r>
              <a:rPr lang="zh-CN" altLang="zh-CN" u="sng" dirty="0"/>
              <a:t>①</a:t>
            </a:r>
            <a:r>
              <a:rPr lang="en-US" altLang="zh-CN" u="sng" dirty="0">
                <a:solidFill>
                  <a:srgbClr val="FF0000"/>
                </a:solidFill>
              </a:rPr>
              <a:t>x</a:t>
            </a:r>
            <a:r>
              <a:rPr lang="zh-CN" altLang="zh-CN" u="sng" dirty="0">
                <a:solidFill>
                  <a:srgbClr val="FF0000"/>
                </a:solidFill>
              </a:rPr>
              <a:t>能被</a:t>
            </a:r>
            <a:r>
              <a:rPr lang="en-US" altLang="zh-CN" u="sng" dirty="0">
                <a:solidFill>
                  <a:srgbClr val="FF0000"/>
                </a:solidFill>
              </a:rPr>
              <a:t>3</a:t>
            </a:r>
            <a:r>
              <a:rPr lang="zh-CN" altLang="zh-CN" u="sng" dirty="0">
                <a:solidFill>
                  <a:srgbClr val="FF0000"/>
                </a:solidFill>
              </a:rPr>
              <a:t>整除，又能被</a:t>
            </a:r>
            <a:r>
              <a:rPr lang="en-US" altLang="zh-CN" u="sng" dirty="0">
                <a:solidFill>
                  <a:srgbClr val="FF0000"/>
                </a:solidFill>
              </a:rPr>
              <a:t>7</a:t>
            </a:r>
            <a:r>
              <a:rPr lang="zh-CN" altLang="zh-CN" u="sng" dirty="0">
                <a:solidFill>
                  <a:srgbClr val="FF0000"/>
                </a:solidFill>
              </a:rPr>
              <a:t>整除；</a:t>
            </a:r>
          </a:p>
          <a:p>
            <a:pPr marL="0" indent="0">
              <a:buNone/>
            </a:pPr>
            <a:r>
              <a:rPr lang="zh-CN" altLang="zh-CN" dirty="0"/>
              <a:t>②</a:t>
            </a:r>
            <a:r>
              <a:rPr lang="en-US" altLang="zh-CN" dirty="0">
                <a:solidFill>
                  <a:srgbClr val="0070C0"/>
                </a:solidFill>
              </a:rPr>
              <a:t>1&lt;x&lt;3</a:t>
            </a:r>
            <a:r>
              <a:rPr lang="zh-CN" altLang="zh-CN" dirty="0">
                <a:solidFill>
                  <a:srgbClr val="0070C0"/>
                </a:solidFill>
              </a:rPr>
              <a:t>；</a:t>
            </a:r>
          </a:p>
          <a:p>
            <a:pPr marL="0" indent="0">
              <a:buNone/>
            </a:pPr>
            <a:r>
              <a:rPr lang="zh-CN" altLang="zh-CN" dirty="0"/>
              <a:t>③</a:t>
            </a:r>
            <a:r>
              <a:rPr lang="zh-CN" altLang="zh-CN" b="1" dirty="0">
                <a:solidFill>
                  <a:srgbClr val="7030A0"/>
                </a:solidFill>
              </a:rPr>
              <a:t>能表示一个整数既是偶数又是</a:t>
            </a:r>
            <a:r>
              <a:rPr lang="en-US" altLang="zh-CN" b="1" dirty="0">
                <a:solidFill>
                  <a:srgbClr val="7030A0"/>
                </a:solidFill>
              </a:rPr>
              <a:t>5</a:t>
            </a:r>
            <a:r>
              <a:rPr lang="zh-CN" altLang="zh-CN" b="1" dirty="0">
                <a:solidFill>
                  <a:srgbClr val="7030A0"/>
                </a:solidFill>
              </a:rPr>
              <a:t>的倍数的表达式是？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((x%2==0) &amp;&amp; (x%5==0))</a:t>
            </a:r>
            <a:endParaRPr lang="zh-CN" altLang="zh-C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zh-CN" b="1" dirty="0"/>
              <a:t>④</a:t>
            </a:r>
            <a:r>
              <a:rPr lang="zh-CN" altLang="zh-CN" b="1" dirty="0">
                <a:solidFill>
                  <a:srgbClr val="00B050"/>
                </a:solidFill>
              </a:rPr>
              <a:t>判断字符型变量</a:t>
            </a:r>
            <a:r>
              <a:rPr lang="en-US" altLang="zh-CN" b="1" dirty="0">
                <a:solidFill>
                  <a:srgbClr val="00B050"/>
                </a:solidFill>
              </a:rPr>
              <a:t>c</a:t>
            </a:r>
            <a:r>
              <a:rPr lang="zh-CN" altLang="zh-CN" b="1" dirty="0">
                <a:solidFill>
                  <a:srgbClr val="00B050"/>
                </a:solidFill>
              </a:rPr>
              <a:t>为小</a:t>
            </a:r>
            <a:r>
              <a:rPr lang="zh-CN" altLang="en-US" b="1" dirty="0">
                <a:solidFill>
                  <a:srgbClr val="00B050"/>
                </a:solidFill>
              </a:rPr>
              <a:t>写</a:t>
            </a:r>
            <a:r>
              <a:rPr lang="zh-CN" altLang="zh-CN" b="1" dirty="0">
                <a:solidFill>
                  <a:srgbClr val="00B050"/>
                </a:solidFill>
              </a:rPr>
              <a:t>字母。</a:t>
            </a:r>
            <a:r>
              <a:rPr lang="en-US" altLang="zh-CN" b="1" dirty="0">
                <a:solidFill>
                  <a:srgbClr val="00B050"/>
                </a:solidFill>
              </a:rPr>
              <a:t> 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if (</a:t>
            </a:r>
            <a:r>
              <a:rPr lang="en-US" altLang="zh-CN" b="1" dirty="0" err="1">
                <a:solidFill>
                  <a:srgbClr val="00B050"/>
                </a:solidFill>
              </a:rPr>
              <a:t>ch</a:t>
            </a:r>
            <a:r>
              <a:rPr lang="en-US" altLang="zh-CN" b="1" dirty="0">
                <a:solidFill>
                  <a:srgbClr val="00B050"/>
                </a:solidFill>
              </a:rPr>
              <a:t>&gt;='</a:t>
            </a:r>
            <a:r>
              <a:rPr lang="en-US" altLang="zh-CN" b="1" dirty="0" err="1">
                <a:solidFill>
                  <a:srgbClr val="00B050"/>
                </a:solidFill>
              </a:rPr>
              <a:t>a'&amp;&amp;ch</a:t>
            </a:r>
            <a:r>
              <a:rPr lang="en-US" altLang="zh-CN" b="1" dirty="0">
                <a:solidFill>
                  <a:srgbClr val="00B050"/>
                </a:solidFill>
              </a:rPr>
              <a:t>&lt;='z')</a:t>
            </a:r>
            <a:endParaRPr lang="zh-CN" altLang="zh-C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⑤</a:t>
            </a:r>
            <a:r>
              <a:rPr lang="zh-CN" altLang="zh-CN" dirty="0">
                <a:solidFill>
                  <a:srgbClr val="C00000"/>
                </a:solidFill>
              </a:rPr>
              <a:t>若用</a:t>
            </a:r>
            <a:r>
              <a:rPr lang="en-US" altLang="zh-CN" dirty="0">
                <a:solidFill>
                  <a:srgbClr val="C00000"/>
                </a:solidFill>
              </a:rPr>
              <a:t>%d</a:t>
            </a:r>
            <a:r>
              <a:rPr lang="zh-CN" altLang="zh-CN" dirty="0">
                <a:solidFill>
                  <a:srgbClr val="C00000"/>
                </a:solidFill>
              </a:rPr>
              <a:t>控制，分别输出</a:t>
            </a:r>
            <a:r>
              <a:rPr lang="en-US" altLang="zh-CN" dirty="0">
                <a:solidFill>
                  <a:srgbClr val="7030A0"/>
                </a:solidFill>
              </a:rPr>
              <a:t>1&lt;3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en-US" altLang="zh-CN" dirty="0">
                <a:solidFill>
                  <a:srgbClr val="00B050"/>
                </a:solidFill>
              </a:rPr>
              <a:t>1&gt;3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en-US" altLang="zh-CN" dirty="0">
                <a:solidFill>
                  <a:srgbClr val="00B0F0"/>
                </a:solidFill>
              </a:rPr>
              <a:t>’A’&gt;’Z’</a:t>
            </a:r>
            <a:r>
              <a:rPr lang="zh-CN" altLang="zh-CN" dirty="0">
                <a:solidFill>
                  <a:srgbClr val="C00000"/>
                </a:solidFill>
              </a:rPr>
              <a:t>，结果分别是？</a:t>
            </a:r>
          </a:p>
          <a:p>
            <a:pPr marL="0" indent="0">
              <a:buNone/>
            </a:pPr>
            <a:r>
              <a:rPr lang="zh-CN" altLang="zh-CN" dirty="0"/>
              <a:t>⑥</a:t>
            </a:r>
            <a:r>
              <a:rPr lang="en-US" altLang="zh-CN" dirty="0">
                <a:solidFill>
                  <a:srgbClr val="002060"/>
                </a:solidFill>
              </a:rPr>
              <a:t>int 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=1,j=2,k=3;</a:t>
            </a:r>
            <a:endParaRPr lang="zh-CN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下列表达式的值分别：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&amp;&amp;j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||j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!((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&lt;j)&amp;&amp;!k||1)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if (!2&amp;&amp;i&lt;j+1||!j)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非运算优先级最高</a:t>
            </a:r>
          </a:p>
          <a:p>
            <a:r>
              <a:rPr lang="zh-CN" altLang="en-US" dirty="0"/>
              <a:t>	其次是算术表达式</a:t>
            </a:r>
          </a:p>
          <a:p>
            <a:r>
              <a:rPr lang="zh-CN" altLang="en-US" dirty="0"/>
              <a:t>	再次是关系表达式</a:t>
            </a:r>
          </a:p>
          <a:p>
            <a:r>
              <a:rPr lang="zh-CN" altLang="en-US" dirty="0"/>
              <a:t>	最后是逻辑表达式 ，</a:t>
            </a:r>
            <a:r>
              <a:rPr lang="en-US" altLang="zh-CN" dirty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||</a:t>
            </a:r>
            <a:r>
              <a:rPr lang="zh-CN" altLang="en-US" dirty="0"/>
              <a:t>同级，由左向右 </a:t>
            </a:r>
          </a:p>
        </p:txBody>
      </p:sp>
    </p:spTree>
    <p:extLst>
      <p:ext uri="{BB962C8B-B14F-4D97-AF65-F5344CB8AC3E}">
        <p14:creationId xmlns:p14="http://schemas.microsoft.com/office/powerpoint/2010/main" val="108839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DE755-2121-4EF2-B50C-367F9B11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</p:spPr>
        <p:txBody>
          <a:bodyPr/>
          <a:lstStyle/>
          <a:p>
            <a:r>
              <a:rPr lang="zh-CN" altLang="en-US" dirty="0"/>
              <a:t>注意区分：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</a:p>
          <a:p>
            <a:pPr marL="0" indent="0">
              <a:buNone/>
            </a:pPr>
            <a:r>
              <a:rPr lang="zh-CN" altLang="en-US" dirty="0"/>
              <a:t>举例：</a:t>
            </a:r>
          </a:p>
          <a:p>
            <a:pPr marL="0" indent="0">
              <a:buNone/>
            </a:pPr>
            <a:r>
              <a:rPr lang="zh-CN" altLang="en-US" dirty="0"/>
              <a:t>   ○</a:t>
            </a:r>
            <a:r>
              <a:rPr lang="en-US" altLang="zh-CN" dirty="0"/>
              <a:t>1</a:t>
            </a:r>
            <a:r>
              <a:rPr lang="zh-CN" altLang="en-US" dirty="0"/>
              <a:t>如下程序片段的输出结果是？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int a=1,b=2,c=3;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if(a=</a:t>
            </a:r>
            <a:r>
              <a:rPr lang="en-US" altLang="zh-CN" dirty="0" err="1">
                <a:solidFill>
                  <a:srgbClr val="FF0000"/>
                </a:solidFill>
              </a:rPr>
              <a:t>b+c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(“yes!”);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(“no!”);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○2</a:t>
            </a:r>
            <a:r>
              <a:rPr lang="zh-CN" altLang="en-US" dirty="0"/>
              <a:t>如上程序若使用</a:t>
            </a:r>
            <a:r>
              <a:rPr lang="en-US" altLang="zh-CN" dirty="0"/>
              <a:t>==</a:t>
            </a:r>
            <a:r>
              <a:rPr lang="zh-CN" altLang="en-US" dirty="0"/>
              <a:t>，结果将如何？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BC7CB-BB54-45DB-A270-0C7F143A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逗号表达式与问号表达式的计算。</a:t>
            </a:r>
          </a:p>
          <a:p>
            <a:pPr marL="0" indent="0">
              <a:buNone/>
            </a:pPr>
            <a:r>
              <a:rPr lang="zh-CN" altLang="en-US" dirty="0"/>
              <a:t>   举例：</a:t>
            </a:r>
          </a:p>
          <a:p>
            <a:pPr marL="0" indent="0">
              <a:buNone/>
            </a:pPr>
            <a:r>
              <a:rPr lang="zh-CN" altLang="en-US" dirty="0"/>
              <a:t>①如下程序片段的输出结果是？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y=(a=10,b=a++);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(“%d,%d,%d”,</a:t>
            </a:r>
            <a:r>
              <a:rPr lang="en-US" altLang="zh-CN" dirty="0" err="1">
                <a:solidFill>
                  <a:srgbClr val="FF0000"/>
                </a:solidFill>
              </a:rPr>
              <a:t>y,a,b</a:t>
            </a:r>
            <a:r>
              <a:rPr lang="en-US" altLang="zh-CN" dirty="0">
                <a:solidFill>
                  <a:srgbClr val="FF0000"/>
                </a:solidFill>
              </a:rPr>
              <a:t>);//10 11 10</a:t>
            </a:r>
          </a:p>
          <a:p>
            <a:pPr marL="0" indent="0">
              <a:buNone/>
            </a:pPr>
            <a:r>
              <a:rPr lang="en-US" altLang="zh-CN" dirty="0"/>
              <a:t>②</a:t>
            </a:r>
            <a:r>
              <a:rPr lang="zh-CN" altLang="en-US" dirty="0"/>
              <a:t>如下程序片段的输出结果是？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int </a:t>
            </a:r>
            <a:r>
              <a:rPr lang="en-US" altLang="zh-CN" dirty="0" err="1">
                <a:solidFill>
                  <a:srgbClr val="FF0000"/>
                </a:solidFill>
              </a:rPr>
              <a:t>a,b,y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y=(a=2,b=5,a++,--</a:t>
            </a:r>
            <a:r>
              <a:rPr lang="en-US" altLang="zh-CN" dirty="0" err="1">
                <a:solidFill>
                  <a:srgbClr val="FF0000"/>
                </a:solidFill>
              </a:rPr>
              <a:t>b,b</a:t>
            </a:r>
            <a:r>
              <a:rPr lang="en-US" altLang="zh-CN" dirty="0">
                <a:solidFill>
                  <a:srgbClr val="FF0000"/>
                </a:solidFill>
              </a:rPr>
              <a:t>-a);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("%d\</a:t>
            </a:r>
            <a:r>
              <a:rPr lang="en-US" altLang="zh-CN" dirty="0" err="1">
                <a:solidFill>
                  <a:srgbClr val="FF0000"/>
                </a:solidFill>
              </a:rPr>
              <a:t>n",y</a:t>
            </a:r>
            <a:r>
              <a:rPr lang="en-US" altLang="zh-CN" dirty="0">
                <a:solidFill>
                  <a:srgbClr val="FF0000"/>
                </a:solidFill>
              </a:rPr>
              <a:t>);//1</a:t>
            </a:r>
          </a:p>
          <a:p>
            <a:pPr marL="0" indent="0">
              <a:buNone/>
            </a:pPr>
            <a:r>
              <a:rPr lang="en-US" altLang="zh-CN" dirty="0"/>
              <a:t>③</a:t>
            </a:r>
            <a:r>
              <a:rPr lang="zh-CN" altLang="en-US" dirty="0"/>
              <a:t>如下程序片段的输出结果是？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int a=5,b=4,y;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y=a&gt;</a:t>
            </a:r>
            <a:r>
              <a:rPr lang="en-US" altLang="zh-CN" dirty="0" err="1">
                <a:solidFill>
                  <a:srgbClr val="FF0000"/>
                </a:solidFill>
              </a:rPr>
              <a:t>b?a:b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(“%</a:t>
            </a:r>
            <a:r>
              <a:rPr lang="en-US" altLang="zh-CN" dirty="0" err="1">
                <a:solidFill>
                  <a:srgbClr val="FF0000"/>
                </a:solidFill>
              </a:rPr>
              <a:t>d”,y</a:t>
            </a:r>
            <a:r>
              <a:rPr lang="en-US" altLang="zh-CN" dirty="0">
                <a:solidFill>
                  <a:srgbClr val="FF0000"/>
                </a:solidFill>
              </a:rPr>
              <a:t>);//5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5E965C-6281-4FEF-9B4E-864837752765}"/>
              </a:ext>
            </a:extLst>
          </p:cNvPr>
          <p:cNvSpPr txBox="1"/>
          <p:nvPr/>
        </p:nvSpPr>
        <p:spPr>
          <a:xfrm>
            <a:off x="5364088" y="1419622"/>
            <a:ext cx="3322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如下程序片段的输出结果是？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void  main ( ) 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{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 m=5; </a:t>
            </a:r>
            <a:endParaRPr lang="zh-CN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if (m++ &gt; 5)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 ("%d\</a:t>
            </a:r>
            <a:r>
              <a:rPr lang="en-US" altLang="zh-CN" dirty="0" err="1">
                <a:solidFill>
                  <a:srgbClr val="FF0000"/>
                </a:solidFill>
              </a:rPr>
              <a:t>n",m</a:t>
            </a:r>
            <a:r>
              <a:rPr lang="en-US" altLang="zh-CN" dirty="0">
                <a:solidFill>
                  <a:srgbClr val="FF0000"/>
                </a:solidFill>
              </a:rPr>
              <a:t>); </a:t>
            </a:r>
            <a:endParaRPr lang="zh-CN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else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 ("%d\</a:t>
            </a:r>
            <a:r>
              <a:rPr lang="en-US" altLang="zh-CN" dirty="0" err="1">
                <a:solidFill>
                  <a:srgbClr val="FF0000"/>
                </a:solidFill>
              </a:rPr>
              <a:t>n",m</a:t>
            </a:r>
            <a:r>
              <a:rPr lang="en-US" altLang="zh-CN" dirty="0">
                <a:solidFill>
                  <a:srgbClr val="FF0000"/>
                </a:solidFill>
              </a:rPr>
              <a:t>--);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}//6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9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A735A-493C-440E-B895-00AF4EB8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0390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对</a:t>
            </a:r>
            <a:r>
              <a:rPr lang="en-US" altLang="zh-CN" dirty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||</a:t>
            </a:r>
            <a:r>
              <a:rPr lang="zh-CN" altLang="en-US" dirty="0"/>
              <a:t>的理解</a:t>
            </a:r>
          </a:p>
          <a:p>
            <a:pPr marL="0" indent="0">
              <a:buNone/>
            </a:pPr>
            <a:r>
              <a:rPr lang="zh-CN" altLang="en-US" dirty="0"/>
              <a:t>   举例：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如下程序的输出结果是？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#include &lt;</a:t>
            </a:r>
            <a:r>
              <a:rPr lang="en-US" altLang="zh-CN" dirty="0" err="1">
                <a:solidFill>
                  <a:srgbClr val="FF0000"/>
                </a:solidFill>
              </a:rPr>
              <a:t>stdio.h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int a=1,b=2,c=3,d=4,m=1,n=1,x;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x=(m=a&gt;b)&amp;&amp;(n=c&gt;d);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("%</a:t>
            </a:r>
            <a:r>
              <a:rPr lang="en-US" altLang="zh-CN" dirty="0" err="1">
                <a:solidFill>
                  <a:srgbClr val="FF0000"/>
                </a:solidFill>
              </a:rPr>
              <a:t>d,%d,%d</a:t>
            </a:r>
            <a:r>
              <a:rPr lang="en-US" altLang="zh-CN" dirty="0">
                <a:solidFill>
                  <a:srgbClr val="FF0000"/>
                </a:solidFill>
              </a:rPr>
              <a:t>\n",</a:t>
            </a:r>
            <a:r>
              <a:rPr lang="en-US" altLang="zh-CN" dirty="0" err="1">
                <a:solidFill>
                  <a:srgbClr val="FF0000"/>
                </a:solidFill>
              </a:rPr>
              <a:t>x,m,n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}//</a:t>
            </a:r>
            <a:r>
              <a:rPr lang="zh-CN" altLang="en-US" dirty="0">
                <a:solidFill>
                  <a:srgbClr val="FF0000"/>
                </a:solidFill>
              </a:rPr>
              <a:t>是真就继续，假就结束，哪里结束就把那里的值赋给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如下程序的输出结果是？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#include &lt;</a:t>
            </a:r>
            <a:r>
              <a:rPr lang="en-US" altLang="zh-CN" dirty="0" err="1">
                <a:solidFill>
                  <a:srgbClr val="FF0000"/>
                </a:solidFill>
              </a:rPr>
              <a:t>stdio.h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int a=4,b=3,c=2,d=1,m=2,n=2,x;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x=(m=a&gt;b)||(n=c&gt;d);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("%</a:t>
            </a:r>
            <a:r>
              <a:rPr lang="en-US" altLang="zh-CN" dirty="0" err="1">
                <a:solidFill>
                  <a:srgbClr val="FF0000"/>
                </a:solidFill>
              </a:rPr>
              <a:t>d,%d,%d</a:t>
            </a:r>
            <a:r>
              <a:rPr lang="en-US" altLang="zh-CN" dirty="0">
                <a:solidFill>
                  <a:srgbClr val="FF0000"/>
                </a:solidFill>
              </a:rPr>
              <a:t>\n",</a:t>
            </a:r>
            <a:r>
              <a:rPr lang="en-US" altLang="zh-CN" dirty="0" err="1">
                <a:solidFill>
                  <a:srgbClr val="FF0000"/>
                </a:solidFill>
              </a:rPr>
              <a:t>x,m,n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}//</a:t>
            </a:r>
            <a:r>
              <a:rPr lang="zh-CN" altLang="en-US" dirty="0">
                <a:solidFill>
                  <a:srgbClr val="FF0000"/>
                </a:solidFill>
              </a:rPr>
              <a:t>遇真就结束，遇假就继续，哪里结束就把那里的值赋给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02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8"/>
          <p:cNvSpPr>
            <a:spLocks noChangeArrowheads="1"/>
          </p:cNvSpPr>
          <p:nvPr/>
        </p:nvSpPr>
        <p:spPr bwMode="auto">
          <a:xfrm>
            <a:off x="3563888" y="2730776"/>
            <a:ext cx="5310096" cy="76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部分 流程控制语句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1923679"/>
            <a:ext cx="2981877" cy="31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67D25-588D-4CF3-9BDA-22795A06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语言的三种基本程序结构是什么？</a:t>
            </a:r>
          </a:p>
        </p:txBody>
      </p:sp>
    </p:spTree>
    <p:extLst>
      <p:ext uri="{BB962C8B-B14F-4D97-AF65-F5344CB8AC3E}">
        <p14:creationId xmlns:p14="http://schemas.microsoft.com/office/powerpoint/2010/main" val="80455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0E2DB-AC1F-4A36-9F64-9981A815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3518"/>
            <a:ext cx="8363272" cy="439248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printf</a:t>
            </a:r>
            <a:r>
              <a:rPr lang="zh-CN" altLang="en-US" dirty="0"/>
              <a:t>函数 </a:t>
            </a:r>
            <a:endParaRPr lang="en-US" altLang="zh-CN" dirty="0"/>
          </a:p>
          <a:p>
            <a:pPr lvl="1"/>
            <a:r>
              <a:rPr lang="zh-CN" altLang="en-US" dirty="0"/>
              <a:t>格式字符：</a:t>
            </a:r>
            <a:r>
              <a:rPr lang="en-US" altLang="zh-CN" dirty="0"/>
              <a:t>%</a:t>
            </a:r>
            <a:r>
              <a:rPr lang="zh-CN" altLang="en-US" dirty="0"/>
              <a:t>后面加格式字符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dirty="0"/>
              <a:t>对</a:t>
            </a:r>
            <a:r>
              <a:rPr lang="en-US" altLang="zh-CN" dirty="0">
                <a:solidFill>
                  <a:srgbClr val="FF0000"/>
                </a:solidFill>
              </a:rPr>
              <a:t>%d,%4d,%c,%f,%m.nf</a:t>
            </a:r>
            <a:r>
              <a:rPr lang="zh-CN" altLang="zh-CN" dirty="0"/>
              <a:t>的理解。（请写代码练习）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zh-CN" dirty="0"/>
              <a:t>举例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 err="1"/>
              <a:t>printf</a:t>
            </a:r>
            <a:r>
              <a:rPr lang="en-US" altLang="zh-CN" dirty="0"/>
              <a:t>(“%3.2f”,123.456);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举例</a:t>
            </a:r>
            <a:r>
              <a:rPr lang="en-US" altLang="zh-CN" dirty="0"/>
              <a:t>2</a:t>
            </a:r>
            <a:r>
              <a:rPr lang="zh-CN" altLang="en-US" dirty="0"/>
              <a:t>：普通字符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int main()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int </a:t>
            </a:r>
            <a:r>
              <a:rPr lang="en-US" altLang="zh-CN" dirty="0" err="1">
                <a:solidFill>
                  <a:srgbClr val="FF0000"/>
                </a:solidFill>
              </a:rPr>
              <a:t>i,a</a:t>
            </a:r>
            <a:r>
              <a:rPr lang="en-US" altLang="zh-CN" dirty="0">
                <a:solidFill>
                  <a:srgbClr val="FF0000"/>
                </a:solidFill>
              </a:rPr>
              <a:t>=0,b=0;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for(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=1;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&lt;10;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if(i%3==0)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{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	a++;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	continue;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b++;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("a=%</a:t>
            </a:r>
            <a:r>
              <a:rPr lang="en-US" altLang="zh-CN" dirty="0" err="1">
                <a:solidFill>
                  <a:srgbClr val="FF0000"/>
                </a:solidFill>
              </a:rPr>
              <a:t>d,b</a:t>
            </a:r>
            <a:r>
              <a:rPr lang="en-US" altLang="zh-CN" dirty="0">
                <a:solidFill>
                  <a:srgbClr val="FF0000"/>
                </a:solidFill>
              </a:rPr>
              <a:t>=%d\n",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4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8"/>
          <p:cNvSpPr>
            <a:spLocks noChangeArrowheads="1"/>
          </p:cNvSpPr>
          <p:nvPr/>
        </p:nvSpPr>
        <p:spPr bwMode="auto">
          <a:xfrm>
            <a:off x="3563888" y="2730776"/>
            <a:ext cx="5310096" cy="76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部分 </a:t>
            </a:r>
            <a:r>
              <a:rPr lang="en-US" altLang="zh-CN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语言概述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1923679"/>
            <a:ext cx="2981877" cy="31456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0E2DB-AC1F-4A36-9F64-9981A815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8363272" cy="38230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scanf</a:t>
            </a:r>
            <a:r>
              <a:rPr lang="zh-CN" altLang="en-US" dirty="0"/>
              <a:t>函数 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函数中的“格式控制”后面应当是地址 </a:t>
            </a:r>
            <a:r>
              <a:rPr lang="en-US" altLang="zh-CN" dirty="0" err="1"/>
              <a:t>scanf</a:t>
            </a:r>
            <a:r>
              <a:rPr lang="en-US" altLang="zh-CN" dirty="0"/>
              <a:t>(“%d</a:t>
            </a:r>
            <a:r>
              <a:rPr lang="zh-CN" altLang="en-US" dirty="0"/>
              <a:t>，</a:t>
            </a:r>
            <a:r>
              <a:rPr lang="en-US" altLang="zh-CN" dirty="0"/>
              <a:t>%d”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&amp;a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&amp;b</a:t>
            </a:r>
            <a:r>
              <a:rPr lang="en-US" altLang="zh-CN" dirty="0"/>
              <a:t>); </a:t>
            </a:r>
          </a:p>
          <a:p>
            <a:pPr lvl="2"/>
            <a:r>
              <a:rPr lang="zh-CN" altLang="en-US" dirty="0"/>
              <a:t>在“格式控制”字符串中除了格式说明以外还有</a:t>
            </a:r>
            <a:r>
              <a:rPr lang="zh-CN" altLang="en-US" dirty="0">
                <a:solidFill>
                  <a:srgbClr val="FF0000"/>
                </a:solidFill>
              </a:rPr>
              <a:t>其他字符</a:t>
            </a:r>
            <a:r>
              <a:rPr lang="zh-CN" altLang="en-US" dirty="0"/>
              <a:t>，那么在输入数据时应输入与这些字符</a:t>
            </a:r>
            <a:r>
              <a:rPr lang="zh-CN" altLang="en-US" dirty="0">
                <a:solidFill>
                  <a:srgbClr val="FF0000"/>
                </a:solidFill>
              </a:rPr>
              <a:t>相同的字符</a:t>
            </a:r>
            <a:r>
              <a:rPr lang="zh-CN" altLang="en-US" dirty="0"/>
              <a:t>。</a:t>
            </a:r>
            <a:r>
              <a:rPr lang="en-US" altLang="zh-CN" dirty="0" err="1"/>
              <a:t>scanf</a:t>
            </a:r>
            <a:r>
              <a:rPr lang="en-US" altLang="zh-CN" dirty="0"/>
              <a:t>(“%</a:t>
            </a:r>
            <a:r>
              <a:rPr lang="en-US" altLang="zh-CN" dirty="0" err="1"/>
              <a:t>d,%d</a:t>
            </a:r>
            <a:r>
              <a:rPr lang="en-US" altLang="zh-CN" dirty="0"/>
              <a:t>”, &amp;a, &amp;b)</a:t>
            </a:r>
            <a:r>
              <a:rPr lang="zh-CN" altLang="en-US" dirty="0"/>
              <a:t>； 正确输入形式为：</a:t>
            </a:r>
            <a:r>
              <a:rPr lang="en-US" altLang="zh-CN" dirty="0">
                <a:solidFill>
                  <a:srgbClr val="FF0000"/>
                </a:solidFill>
              </a:rPr>
              <a:t>3, 4</a:t>
            </a:r>
            <a:r>
              <a:rPr lang="en-US" altLang="zh-CN" dirty="0"/>
              <a:t>↙</a:t>
            </a:r>
          </a:p>
          <a:p>
            <a:pPr lvl="2"/>
            <a:r>
              <a:rPr lang="zh-CN" altLang="en-US" dirty="0"/>
              <a:t>若从键盘读入</a:t>
            </a:r>
            <a:r>
              <a:rPr lang="en-US" altLang="zh-CN" dirty="0">
                <a:solidFill>
                  <a:srgbClr val="FF0000"/>
                </a:solidFill>
              </a:rPr>
              <a:t>double</a:t>
            </a:r>
            <a:r>
              <a:rPr lang="zh-CN" altLang="en-US" dirty="0"/>
              <a:t>类型变量的值，只能使用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lf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在用“</a:t>
            </a:r>
            <a:r>
              <a:rPr lang="en-US" altLang="zh-CN" dirty="0">
                <a:solidFill>
                  <a:srgbClr val="FF0000"/>
                </a:solidFill>
              </a:rPr>
              <a:t>%c</a:t>
            </a:r>
            <a:r>
              <a:rPr lang="en-US" altLang="zh-CN" dirty="0"/>
              <a:t>”</a:t>
            </a:r>
            <a:r>
              <a:rPr lang="zh-CN" altLang="en-US" dirty="0"/>
              <a:t>格式输入字符时，空格字符和“转义字符”都作为</a:t>
            </a:r>
            <a:r>
              <a:rPr lang="zh-CN" altLang="en-US" dirty="0">
                <a:solidFill>
                  <a:srgbClr val="FF0000"/>
                </a:solidFill>
              </a:rPr>
              <a:t>有效字符</a:t>
            </a:r>
            <a:r>
              <a:rPr lang="zh-CN" altLang="en-US" dirty="0"/>
              <a:t>输入。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思考：</a:t>
            </a:r>
            <a:r>
              <a:rPr lang="en-US" altLang="zh-CN" dirty="0">
                <a:solidFill>
                  <a:srgbClr val="FF0000"/>
                </a:solidFill>
              </a:rPr>
              <a:t>①</a:t>
            </a:r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en-US" altLang="zh-CN" dirty="0">
                <a:solidFill>
                  <a:srgbClr val="FF0000"/>
                </a:solidFill>
              </a:rPr>
              <a:t>(“%</a:t>
            </a:r>
            <a:r>
              <a:rPr lang="en-US" altLang="zh-CN" dirty="0" err="1">
                <a:solidFill>
                  <a:srgbClr val="FF0000"/>
                </a:solidFill>
              </a:rPr>
              <a:t>d%d%d</a:t>
            </a:r>
            <a:r>
              <a:rPr lang="en-US" altLang="zh-CN" dirty="0">
                <a:solidFill>
                  <a:srgbClr val="FF0000"/>
                </a:solidFill>
              </a:rPr>
              <a:t>”,&amp;</a:t>
            </a:r>
            <a:r>
              <a:rPr lang="en-US" altLang="zh-CN" dirty="0" err="1">
                <a:solidFill>
                  <a:srgbClr val="FF0000"/>
                </a:solidFill>
              </a:rPr>
              <a:t>a,&amp;b,&amp;c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zh-CN" altLang="en-US" dirty="0">
                <a:solidFill>
                  <a:srgbClr val="FF0000"/>
                </a:solidFill>
              </a:rPr>
              <a:t>输入数据时，可以用</a:t>
            </a:r>
            <a:r>
              <a:rPr lang="zh-CN" altLang="en-US" dirty="0">
                <a:solidFill>
                  <a:srgbClr val="0070C0"/>
                </a:solidFill>
              </a:rPr>
              <a:t>哪些分隔符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②</a:t>
            </a:r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en-US" altLang="zh-CN" dirty="0">
                <a:solidFill>
                  <a:srgbClr val="FF0000"/>
                </a:solidFill>
              </a:rPr>
              <a:t>(“%</a:t>
            </a:r>
            <a:r>
              <a:rPr lang="en-US" altLang="zh-CN" dirty="0" err="1">
                <a:solidFill>
                  <a:srgbClr val="FF0000"/>
                </a:solidFill>
              </a:rPr>
              <a:t>d,%d,%d”,&amp;a,&amp;b,&amp;c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zh-CN" altLang="en-US" dirty="0">
                <a:solidFill>
                  <a:srgbClr val="FF0000"/>
                </a:solidFill>
              </a:rPr>
              <a:t>输入数据时，以什么分隔？</a:t>
            </a:r>
          </a:p>
          <a:p>
            <a:pPr marL="914400" lvl="2" indent="0">
              <a:buNone/>
            </a:pPr>
            <a:r>
              <a:rPr lang="zh-CN" altLang="en-US" u="sng" dirty="0">
                <a:solidFill>
                  <a:srgbClr val="FF0000"/>
                </a:solidFill>
              </a:rPr>
              <a:t>③</a:t>
            </a:r>
            <a:r>
              <a:rPr lang="en-US" altLang="zh-CN" u="sng" dirty="0" err="1">
                <a:solidFill>
                  <a:srgbClr val="FF0000"/>
                </a:solidFill>
              </a:rPr>
              <a:t>scanf</a:t>
            </a:r>
            <a:r>
              <a:rPr lang="en-US" altLang="zh-CN" u="sng" dirty="0">
                <a:solidFill>
                  <a:srgbClr val="FF0000"/>
                </a:solidFill>
              </a:rPr>
              <a:t>(“a=%</a:t>
            </a:r>
            <a:r>
              <a:rPr lang="en-US" altLang="zh-CN" u="sng" dirty="0" err="1">
                <a:solidFill>
                  <a:srgbClr val="FF0000"/>
                </a:solidFill>
              </a:rPr>
              <a:t>d,b</a:t>
            </a:r>
            <a:r>
              <a:rPr lang="en-US" altLang="zh-CN" u="sng" dirty="0">
                <a:solidFill>
                  <a:srgbClr val="FF0000"/>
                </a:solidFill>
              </a:rPr>
              <a:t>=%</a:t>
            </a:r>
            <a:r>
              <a:rPr lang="en-US" altLang="zh-CN" u="sng" dirty="0" err="1">
                <a:solidFill>
                  <a:srgbClr val="FF0000"/>
                </a:solidFill>
              </a:rPr>
              <a:t>d,c</a:t>
            </a:r>
            <a:r>
              <a:rPr lang="en-US" altLang="zh-CN" u="sng" dirty="0">
                <a:solidFill>
                  <a:srgbClr val="FF0000"/>
                </a:solidFill>
              </a:rPr>
              <a:t>=%</a:t>
            </a:r>
            <a:r>
              <a:rPr lang="en-US" altLang="zh-CN" u="sng" dirty="0" err="1">
                <a:solidFill>
                  <a:srgbClr val="FF0000"/>
                </a:solidFill>
              </a:rPr>
              <a:t>d”,&amp;a,&amp;b,&amp;c</a:t>
            </a:r>
            <a:r>
              <a:rPr lang="en-US" altLang="zh-CN" u="sng" dirty="0">
                <a:solidFill>
                  <a:srgbClr val="FF0000"/>
                </a:solidFill>
              </a:rPr>
              <a:t>);</a:t>
            </a:r>
            <a:r>
              <a:rPr lang="zh-CN" altLang="en-US" u="sng" dirty="0">
                <a:solidFill>
                  <a:srgbClr val="FF0000"/>
                </a:solidFill>
              </a:rPr>
              <a:t>怎么输入数据？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④</a:t>
            </a:r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en-US" altLang="zh-CN" dirty="0">
                <a:solidFill>
                  <a:srgbClr val="FF0000"/>
                </a:solidFill>
              </a:rPr>
              <a:t>(“%</a:t>
            </a:r>
            <a:r>
              <a:rPr lang="en-US" altLang="zh-CN" dirty="0" err="1">
                <a:solidFill>
                  <a:srgbClr val="FF0000"/>
                </a:solidFill>
              </a:rPr>
              <a:t>c%c%c</a:t>
            </a:r>
            <a:r>
              <a:rPr lang="en-US" altLang="zh-CN" dirty="0">
                <a:solidFill>
                  <a:srgbClr val="FF0000"/>
                </a:solidFill>
              </a:rPr>
              <a:t>”,&amp;</a:t>
            </a:r>
            <a:r>
              <a:rPr lang="en-US" altLang="zh-CN" dirty="0" err="1">
                <a:solidFill>
                  <a:srgbClr val="FF0000"/>
                </a:solidFill>
              </a:rPr>
              <a:t>a,&amp;b,&amp;c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zh-CN" altLang="en-US" dirty="0">
                <a:solidFill>
                  <a:srgbClr val="FF0000"/>
                </a:solidFill>
              </a:rPr>
              <a:t>若输入</a:t>
            </a:r>
            <a:r>
              <a:rPr lang="en-US" altLang="zh-CN" dirty="0" err="1">
                <a:solidFill>
                  <a:srgbClr val="FF0000"/>
                </a:solidFill>
              </a:rPr>
              <a:t>m,n,p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 err="1">
                <a:solidFill>
                  <a:srgbClr val="FF0000"/>
                </a:solidFill>
              </a:rPr>
              <a:t>a,b,c</a:t>
            </a:r>
            <a:r>
              <a:rPr lang="zh-CN" altLang="en-US" dirty="0">
                <a:solidFill>
                  <a:srgbClr val="FF0000"/>
                </a:solidFill>
              </a:rPr>
              <a:t>的值分别是？</a:t>
            </a:r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en-US" altLang="zh-CN" dirty="0" err="1"/>
              <a:t>putchar</a:t>
            </a:r>
            <a:r>
              <a:rPr lang="zh-CN" altLang="en-US" dirty="0"/>
              <a:t>（）、</a:t>
            </a:r>
            <a:r>
              <a:rPr lang="en-US" altLang="zh-CN" dirty="0" err="1"/>
              <a:t>getchar</a:t>
            </a:r>
            <a:r>
              <a:rPr lang="zh-CN" altLang="en-US" dirty="0"/>
              <a:t>（）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94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69EA5-2491-4A58-BAA0-6D0D3C69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选择结构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单分支</a:t>
            </a:r>
            <a:r>
              <a:rPr lang="en-US" altLang="zh-CN" dirty="0"/>
              <a:t> if</a:t>
            </a:r>
          </a:p>
          <a:p>
            <a:pPr lvl="2"/>
            <a:r>
              <a:rPr lang="zh-CN" altLang="en-US" dirty="0"/>
              <a:t>双分支 </a:t>
            </a:r>
            <a:r>
              <a:rPr lang="en-US" altLang="zh-CN" dirty="0"/>
              <a:t>if-else</a:t>
            </a:r>
          </a:p>
          <a:p>
            <a:pPr lvl="2"/>
            <a:r>
              <a:rPr lang="zh-CN" altLang="en-US" dirty="0"/>
              <a:t>多分支 </a:t>
            </a:r>
            <a:r>
              <a:rPr lang="en-US" altLang="zh-CN" dirty="0"/>
              <a:t>if-elseif-else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 注：</a:t>
            </a:r>
            <a:r>
              <a:rPr lang="en-US" altLang="zh-CN" dirty="0">
                <a:solidFill>
                  <a:srgbClr val="FF0000"/>
                </a:solidFill>
              </a:rPr>
              <a:t>if(a&gt;b)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("max=%d\</a:t>
            </a:r>
            <a:r>
              <a:rPr lang="en-US" altLang="zh-CN" dirty="0" err="1">
                <a:solidFill>
                  <a:srgbClr val="FF0000"/>
                </a:solidFill>
              </a:rPr>
              <a:t>n",a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else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("max=%d\</a:t>
            </a:r>
            <a:r>
              <a:rPr lang="en-US" altLang="zh-CN" dirty="0" err="1">
                <a:solidFill>
                  <a:srgbClr val="FF0000"/>
                </a:solidFill>
              </a:rPr>
              <a:t>n",b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914400" lvl="2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以上为双分支选择结构，作为一个整体，被理解为</a:t>
            </a:r>
            <a:r>
              <a:rPr lang="zh-CN" altLang="en-US" dirty="0">
                <a:solidFill>
                  <a:srgbClr val="FF0000"/>
                </a:solidFill>
              </a:rPr>
              <a:t>一条语句</a:t>
            </a:r>
            <a:r>
              <a:rPr lang="zh-CN" altLang="en-US" dirty="0"/>
              <a:t>。</a:t>
            </a:r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注意判断条件中的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>
                <a:solidFill>
                  <a:srgbClr val="FF0000"/>
                </a:solidFill>
              </a:rPr>
              <a:t>if(x=4)</a:t>
            </a:r>
            <a:r>
              <a:rPr lang="en-US" altLang="zh-CN" dirty="0"/>
              <a:t>……; (</a:t>
            </a:r>
            <a:r>
              <a:rPr lang="zh-CN" altLang="en-US" dirty="0"/>
              <a:t>是否正确？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56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69EA5-2491-4A58-BAA0-6D0D3C69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sz="1700" dirty="0"/>
              <a:t>如下程序段是否有错？</a:t>
            </a:r>
          </a:p>
          <a:p>
            <a:pPr marL="400050" lvl="1" indent="0">
              <a:buNone/>
            </a:pPr>
            <a:r>
              <a:rPr lang="en-US" altLang="zh-CN" sz="1700" dirty="0" err="1">
                <a:solidFill>
                  <a:srgbClr val="FF0000"/>
                </a:solidFill>
              </a:rPr>
              <a:t>scanf</a:t>
            </a:r>
            <a:r>
              <a:rPr lang="en-US" altLang="zh-CN" sz="1700" dirty="0">
                <a:solidFill>
                  <a:srgbClr val="FF0000"/>
                </a:solidFill>
              </a:rPr>
              <a:t>(“%d”,&amp;</a:t>
            </a:r>
            <a:r>
              <a:rPr lang="en-US" altLang="zh-CN" sz="1700" dirty="0" err="1">
                <a:solidFill>
                  <a:srgbClr val="FF0000"/>
                </a:solidFill>
              </a:rPr>
              <a:t>i</a:t>
            </a:r>
            <a:r>
              <a:rPr lang="en-US" altLang="zh-CN" sz="1700" dirty="0">
                <a:solidFill>
                  <a:srgbClr val="FF0000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FF0000"/>
                </a:solidFill>
              </a:rPr>
              <a:t>switch(</a:t>
            </a:r>
            <a:r>
              <a:rPr lang="en-US" altLang="zh-CN" sz="1700" dirty="0" err="1">
                <a:solidFill>
                  <a:srgbClr val="FF0000"/>
                </a:solidFill>
              </a:rPr>
              <a:t>i</a:t>
            </a:r>
            <a:r>
              <a:rPr lang="en-US" altLang="zh-CN" sz="1700" dirty="0">
                <a:solidFill>
                  <a:srgbClr val="FF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FF0000"/>
                </a:solidFill>
              </a:rPr>
              <a:t>case 1:</a:t>
            </a: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FF0000"/>
                </a:solidFill>
              </a:rPr>
              <a:t>case 2+2:  </a:t>
            </a: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FF0000"/>
                </a:solidFill>
              </a:rPr>
              <a:t>case 3:printf(“C\n”); break;</a:t>
            </a: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FF0000"/>
                </a:solidFill>
              </a:rPr>
              <a:t>case 4:printf(“D\n”); break;</a:t>
            </a:r>
          </a:p>
          <a:p>
            <a:pPr marL="400050" lvl="1" indent="0">
              <a:buNone/>
            </a:pPr>
            <a:r>
              <a:rPr lang="en-US" altLang="zh-CN" sz="1700" dirty="0" err="1">
                <a:solidFill>
                  <a:srgbClr val="FF0000"/>
                </a:solidFill>
              </a:rPr>
              <a:t>default:printf</a:t>
            </a:r>
            <a:r>
              <a:rPr lang="en-US" altLang="zh-CN" sz="1700" dirty="0">
                <a:solidFill>
                  <a:srgbClr val="FF0000"/>
                </a:solidFill>
              </a:rPr>
              <a:t>(“E\n”); </a:t>
            </a:r>
          </a:p>
          <a:p>
            <a:pPr marL="400050" lvl="1" indent="0">
              <a:buNone/>
            </a:pPr>
            <a:r>
              <a:rPr lang="en-US" altLang="zh-CN" sz="1700" dirty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buNone/>
            </a:pPr>
            <a:endParaRPr lang="en-US" altLang="zh-CN" sz="17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zh-CN" altLang="en-US" sz="1700" dirty="0">
                <a:solidFill>
                  <a:srgbClr val="7030A0"/>
                </a:solidFill>
              </a:rPr>
              <a:t>分析：错误的原因</a:t>
            </a:r>
            <a:r>
              <a:rPr lang="en-US" altLang="zh-CN" sz="1700" dirty="0">
                <a:solidFill>
                  <a:srgbClr val="7030A0"/>
                </a:solidFill>
              </a:rPr>
              <a:t>!</a:t>
            </a:r>
            <a:r>
              <a:rPr lang="zh-CN" altLang="en-US" sz="1700" dirty="0">
                <a:solidFill>
                  <a:srgbClr val="7030A0"/>
                </a:solidFill>
              </a:rPr>
              <a:t>两个原因，不能用表达式；不能常量值相同</a:t>
            </a:r>
            <a:endParaRPr lang="en-US" altLang="zh-CN" sz="1700" dirty="0">
              <a:solidFill>
                <a:srgbClr val="7030A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544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03935-1772-4DE1-9C4F-66BB930F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分支语句嵌套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DA9FD-BC8F-4E37-8CDF-4AAB5C06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思考：</a:t>
            </a:r>
            <a:r>
              <a:rPr lang="en-US" altLang="zh-CN" dirty="0"/>
              <a:t>if-else</a:t>
            </a:r>
            <a:r>
              <a:rPr lang="zh-CN" altLang="en-US" dirty="0"/>
              <a:t>配对？ 以下程序段输出结果？</a:t>
            </a:r>
            <a:endParaRPr lang="en-US" altLang="zh-CN" dirty="0"/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int  main()</a:t>
            </a:r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	int x=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pl-PL" altLang="zh-CN" dirty="0">
                <a:solidFill>
                  <a:srgbClr val="FF0000"/>
                </a:solidFill>
              </a:rPr>
              <a:t>,y= -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pl-PL" altLang="zh-CN" dirty="0">
                <a:solidFill>
                  <a:srgbClr val="FF0000"/>
                </a:solidFill>
              </a:rPr>
              <a:t>,z=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pl-PL" altLang="zh-C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	if(x&lt;y)</a:t>
            </a:r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		if(y&lt;0)</a:t>
            </a:r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			z=0;</a:t>
            </a:r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		else</a:t>
            </a:r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			z=z+1;</a:t>
            </a:r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	printf("%d\n",z);</a:t>
            </a:r>
          </a:p>
          <a:p>
            <a:pPr marL="0" indent="0">
              <a:buNone/>
            </a:pPr>
            <a:r>
              <a:rPr lang="pl-PL" altLang="zh-CN" dirty="0">
                <a:solidFill>
                  <a:srgbClr val="FF0000"/>
                </a:solidFill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28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D8A68-95B4-47F0-B7F7-7F5C04F8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396708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do…while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do…while</a:t>
            </a:r>
            <a:r>
              <a:rPr lang="zh-CN" altLang="en-US" dirty="0"/>
              <a:t>（至少执行一次）的比较</a:t>
            </a:r>
            <a:endParaRPr lang="en-US" altLang="zh-CN" dirty="0"/>
          </a:p>
          <a:p>
            <a:r>
              <a:rPr lang="nn-NO" altLang="zh-CN" dirty="0"/>
              <a:t>for(i=1;i&lt;10;i++)   </a:t>
            </a:r>
          </a:p>
          <a:p>
            <a:pPr marL="0" indent="0">
              <a:buNone/>
            </a:pPr>
            <a:r>
              <a:rPr lang="zh-CN" altLang="en-US" dirty="0"/>
              <a:t>思考</a:t>
            </a:r>
            <a:r>
              <a:rPr lang="zh-CN" altLang="en-US" u="sng" dirty="0"/>
              <a:t>：</a:t>
            </a:r>
            <a:r>
              <a:rPr lang="zh-CN" altLang="en-US" u="sng" dirty="0">
                <a:solidFill>
                  <a:srgbClr val="FF0000"/>
                </a:solidFill>
              </a:rPr>
              <a:t>三个表达式执行的次数？</a:t>
            </a:r>
            <a:r>
              <a:rPr lang="nn-NO" altLang="zh-CN" u="sng" dirty="0">
                <a:solidFill>
                  <a:srgbClr val="FF0000"/>
                </a:solidFill>
              </a:rPr>
              <a:t> </a:t>
            </a:r>
            <a:r>
              <a:rPr lang="zh-CN" altLang="en-US" u="sng" dirty="0">
                <a:solidFill>
                  <a:srgbClr val="FF0000"/>
                </a:solidFill>
              </a:rPr>
              <a:t>循环退出后</a:t>
            </a:r>
            <a:r>
              <a:rPr lang="nn-NO" altLang="zh-CN" u="sng" dirty="0">
                <a:solidFill>
                  <a:srgbClr val="FF0000"/>
                </a:solidFill>
              </a:rPr>
              <a:t>i</a:t>
            </a:r>
            <a:r>
              <a:rPr lang="zh-CN" altLang="nn-NO" u="sng" dirty="0">
                <a:solidFill>
                  <a:srgbClr val="FF0000"/>
                </a:solidFill>
              </a:rPr>
              <a:t>的值</a:t>
            </a:r>
            <a:r>
              <a:rPr lang="zh-CN" altLang="en-US" u="sng" dirty="0"/>
              <a:t>？</a:t>
            </a:r>
            <a:endParaRPr lang="en-US" altLang="zh-CN" u="sng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break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中断循环</a:t>
            </a:r>
            <a:r>
              <a:rPr lang="zh-CN" altLang="en-US" dirty="0"/>
              <a:t>，转向执行循环语句的下一条语句。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结束本次循环，</a:t>
            </a:r>
            <a:r>
              <a:rPr lang="zh-CN" altLang="zh-CN" dirty="0"/>
              <a:t> ，转向进行下一次循环判断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可用于</a:t>
            </a:r>
            <a:r>
              <a:rPr lang="en-US" altLang="zh-CN" dirty="0">
                <a:solidFill>
                  <a:srgbClr val="FF0000"/>
                </a:solidFill>
              </a:rPr>
              <a:t>(   )</a:t>
            </a:r>
            <a:r>
              <a:rPr lang="zh-CN" altLang="en-US" dirty="0">
                <a:solidFill>
                  <a:srgbClr val="FF0000"/>
                </a:solidFill>
              </a:rPr>
              <a:t>和（    ）结构？</a:t>
            </a:r>
            <a:r>
              <a:rPr lang="en-US" altLang="zh-CN" dirty="0">
                <a:solidFill>
                  <a:srgbClr val="FF0000"/>
                </a:solidFill>
              </a:rPr>
              <a:t>continue</a:t>
            </a:r>
            <a:r>
              <a:rPr lang="zh-CN" altLang="en-US" dirty="0">
                <a:solidFill>
                  <a:srgbClr val="FF0000"/>
                </a:solidFill>
              </a:rPr>
              <a:t>仅用于</a:t>
            </a:r>
            <a:r>
              <a:rPr lang="en-US" altLang="zh-CN" dirty="0">
                <a:solidFill>
                  <a:srgbClr val="FF0000"/>
                </a:solidFill>
              </a:rPr>
              <a:t>(    )</a:t>
            </a:r>
            <a:r>
              <a:rPr lang="zh-CN" altLang="en-US" dirty="0">
                <a:solidFill>
                  <a:srgbClr val="FF0000"/>
                </a:solidFill>
              </a:rPr>
              <a:t>结构？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常用算法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累加</a:t>
            </a:r>
            <a:r>
              <a:rPr lang="zh-CN" altLang="en-US" dirty="0">
                <a:solidFill>
                  <a:srgbClr val="FF0000"/>
                </a:solidFill>
              </a:rPr>
              <a:t>、阶乘、</a:t>
            </a:r>
            <a:r>
              <a:rPr lang="zh-CN" altLang="en-US" dirty="0">
                <a:solidFill>
                  <a:srgbClr val="0070C0"/>
                </a:solidFill>
              </a:rPr>
              <a:t>素数判断</a:t>
            </a:r>
            <a:r>
              <a:rPr lang="zh-CN" altLang="en-US" dirty="0">
                <a:solidFill>
                  <a:srgbClr val="FF0000"/>
                </a:solidFill>
              </a:rPr>
              <a:t>、最大公约数、图形输出</a:t>
            </a:r>
            <a:r>
              <a:rPr lang="zh-CN" altLang="en-US" dirty="0"/>
              <a:t>（用函数实现）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946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2DCA-4E4A-46AD-9FDD-F1F6E5CE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898B-0A96-4E3A-8473-3F1A838F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思考：以下程序段输出结果为？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main( 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int n=4;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while(n&gt;=0)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｛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n--;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(“%d ”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n);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｝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54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2DCA-4E4A-46AD-9FDD-F1F6E5CE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898B-0A96-4E3A-8473-3F1A838F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思考：以下程序段输出结果为？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int i,num1=0,num2=0;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for(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=1;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&lt;10;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if(i%5==0)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	num1++;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	continue;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num2++;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(“num1=%d,num2=%d\n",num1,num2);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283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584F-9D0A-405A-AECD-7D850A9E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FF9FA-875A-4210-BFC8-6D0633E4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for</a:t>
            </a:r>
            <a:r>
              <a:rPr lang="zh-CN" altLang="en-US" dirty="0"/>
              <a:t>语句表达式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for(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=1,sum=0;i&lt;=10;i++,sum+=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(“%</a:t>
            </a:r>
            <a:r>
              <a:rPr lang="en-US" altLang="zh-CN" dirty="0" err="1">
                <a:solidFill>
                  <a:srgbClr val="FF0000"/>
                </a:solidFill>
              </a:rPr>
              <a:t>d”,sum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4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E800-194B-4311-A573-4424D7B1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6EBFD-F307-4482-9DA6-555F671D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思考：退出循环时，控制量的值？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main()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 int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=0,s=0;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do{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s +=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}while(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&lt;7);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(“%d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%d\n",</a:t>
            </a:r>
            <a:r>
              <a:rPr lang="en-US" altLang="zh-CN" dirty="0" err="1">
                <a:solidFill>
                  <a:srgbClr val="FF0000"/>
                </a:solidFill>
              </a:rPr>
              <a:t>i,s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97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269A-B841-4B62-A227-C2253868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A11F3-F956-4BE7-A4B0-36842387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main() </a:t>
            </a:r>
          </a:p>
          <a:p>
            <a:pPr marL="0" indent="0">
              <a:buNone/>
            </a:pPr>
            <a:r>
              <a:rPr lang="en-US" altLang="zh-CN" dirty="0"/>
              <a:t>{ </a:t>
            </a:r>
          </a:p>
          <a:p>
            <a:pPr marL="0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=10, j=0; </a:t>
            </a:r>
          </a:p>
          <a:p>
            <a:pPr marL="0" indent="0">
              <a:buNone/>
            </a:pPr>
            <a:r>
              <a:rPr lang="en-US" altLang="zh-CN" dirty="0"/>
              <a:t>	do </a:t>
            </a:r>
          </a:p>
          <a:p>
            <a:pPr marL="0" indent="0">
              <a:buNone/>
            </a:pPr>
            <a:r>
              <a:rPr lang="en-US" altLang="zh-CN" dirty="0"/>
              <a:t>	{ j=</a:t>
            </a:r>
            <a:r>
              <a:rPr lang="en-US" altLang="zh-CN" dirty="0" err="1"/>
              <a:t>j+i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--; }</a:t>
            </a:r>
          </a:p>
          <a:p>
            <a:pPr marL="0" indent="0">
              <a:buNone/>
            </a:pPr>
            <a:r>
              <a:rPr lang="en-US" altLang="zh-CN" dirty="0"/>
              <a:t>	while(</a:t>
            </a:r>
            <a:r>
              <a:rPr lang="en-US" altLang="zh-CN" dirty="0" err="1"/>
              <a:t>i</a:t>
            </a:r>
            <a:r>
              <a:rPr lang="en-US" altLang="zh-CN" dirty="0"/>
              <a:t>&gt;2);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n",j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9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16F01-2D73-4AE5-BBFE-751B8AB9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4039097"/>
          </a:xfrm>
        </p:spPr>
        <p:txBody>
          <a:bodyPr>
            <a:normAutofit/>
          </a:bodyPr>
          <a:lstStyle/>
          <a:p>
            <a:r>
              <a:rPr lang="zh-CN" altLang="en-US" sz="2300" dirty="0"/>
              <a:t>计算机语言发展阶段</a:t>
            </a:r>
            <a:endParaRPr lang="en-US" altLang="zh-CN" sz="2300" dirty="0"/>
          </a:p>
          <a:p>
            <a:pPr lvl="1"/>
            <a:r>
              <a:rPr lang="zh-CN" altLang="en-US" sz="2300" dirty="0">
                <a:solidFill>
                  <a:srgbClr val="00B0F0"/>
                </a:solidFill>
              </a:rPr>
              <a:t>机器语言</a:t>
            </a:r>
            <a:endParaRPr lang="en-US" altLang="zh-CN" sz="2300" dirty="0">
              <a:solidFill>
                <a:srgbClr val="00B0F0"/>
              </a:solidFill>
            </a:endParaRPr>
          </a:p>
          <a:p>
            <a:pPr lvl="1"/>
            <a:r>
              <a:rPr lang="zh-CN" altLang="en-US" sz="2300" dirty="0">
                <a:solidFill>
                  <a:srgbClr val="00B0F0"/>
                </a:solidFill>
              </a:rPr>
              <a:t>汇编语言</a:t>
            </a:r>
            <a:endParaRPr lang="en-US" altLang="zh-CN" sz="2300" dirty="0">
              <a:solidFill>
                <a:srgbClr val="00B0F0"/>
              </a:solidFill>
            </a:endParaRPr>
          </a:p>
          <a:p>
            <a:pPr lvl="1"/>
            <a:r>
              <a:rPr lang="zh-CN" altLang="en-US" sz="2300" dirty="0">
                <a:solidFill>
                  <a:srgbClr val="00B0F0"/>
                </a:solidFill>
              </a:rPr>
              <a:t>高级语言：</a:t>
            </a:r>
            <a:r>
              <a:rPr lang="zh-CN" altLang="en-US" sz="2100" dirty="0">
                <a:solidFill>
                  <a:srgbClr val="FF0000"/>
                </a:solidFill>
              </a:rPr>
              <a:t>面向过程程序设计语言、面向对象程序设计语言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/>
            <a:r>
              <a:rPr lang="en-US" altLang="zh-CN" sz="2100" dirty="0">
                <a:solidFill>
                  <a:srgbClr val="FF0000"/>
                </a:solidFill>
              </a:rPr>
              <a:t>C</a:t>
            </a:r>
            <a:r>
              <a:rPr lang="zh-CN" altLang="en-US" sz="2100" dirty="0">
                <a:solidFill>
                  <a:srgbClr val="FF0000"/>
                </a:solidFill>
              </a:rPr>
              <a:t>语言是面向过程</a:t>
            </a:r>
            <a:r>
              <a:rPr lang="en-US" altLang="zh-CN" sz="2100" dirty="0">
                <a:solidFill>
                  <a:srgbClr val="FF0000"/>
                </a:solidFill>
              </a:rPr>
              <a:t>//</a:t>
            </a:r>
            <a:r>
              <a:rPr lang="zh-CN" altLang="en-US" sz="2100" dirty="0">
                <a:solidFill>
                  <a:srgbClr val="FF0000"/>
                </a:solidFill>
              </a:rPr>
              <a:t>了解</a:t>
            </a:r>
            <a:r>
              <a:rPr lang="en-US" altLang="zh-CN" sz="2100" dirty="0">
                <a:solidFill>
                  <a:srgbClr val="FF0000"/>
                </a:solidFill>
              </a:rPr>
              <a:t>c++/java</a:t>
            </a:r>
            <a:r>
              <a:rPr lang="zh-CN" altLang="en-US" sz="2100" dirty="0">
                <a:solidFill>
                  <a:srgbClr val="FF0000"/>
                </a:solidFill>
              </a:rPr>
              <a:t>是面向对象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/>
            <a:r>
              <a:rPr lang="zh-CN" altLang="en-US" sz="2100" dirty="0">
                <a:solidFill>
                  <a:srgbClr val="00B0F0"/>
                </a:solidFill>
              </a:rPr>
              <a:t>（客观系统描述）</a:t>
            </a:r>
            <a:endParaRPr lang="en-US" altLang="zh-CN" sz="2300" dirty="0">
              <a:solidFill>
                <a:srgbClr val="00B0F0"/>
              </a:solidFill>
            </a:endParaRPr>
          </a:p>
          <a:p>
            <a:pPr lvl="2"/>
            <a:r>
              <a:rPr lang="zh-CN" altLang="en-US" sz="2100" dirty="0">
                <a:solidFill>
                  <a:srgbClr val="00B0F0"/>
                </a:solidFill>
              </a:rPr>
              <a:t>翻译成机器语言的方式：</a:t>
            </a:r>
            <a:r>
              <a:rPr lang="zh-CN" altLang="en-US" sz="2100" dirty="0">
                <a:solidFill>
                  <a:srgbClr val="FF0000"/>
                </a:solidFill>
              </a:rPr>
              <a:t>编译（</a:t>
            </a:r>
            <a:r>
              <a:rPr lang="en-US" altLang="zh-CN" sz="2100" dirty="0">
                <a:solidFill>
                  <a:srgbClr val="FF0000"/>
                </a:solidFill>
              </a:rPr>
              <a:t>C</a:t>
            </a:r>
            <a:r>
              <a:rPr lang="zh-CN" altLang="en-US" sz="2100" dirty="0">
                <a:solidFill>
                  <a:srgbClr val="FF0000"/>
                </a:solidFill>
              </a:rPr>
              <a:t>语言）、解释（了解</a:t>
            </a:r>
            <a:r>
              <a:rPr lang="en-US" altLang="zh-CN" sz="2100" dirty="0">
                <a:solidFill>
                  <a:srgbClr val="FF0000"/>
                </a:solidFill>
              </a:rPr>
              <a:t>python</a:t>
            </a:r>
            <a:r>
              <a:rPr lang="zh-CN" altLang="en-US" sz="2100" dirty="0">
                <a:solidFill>
                  <a:srgbClr val="FF0000"/>
                </a:solidFill>
              </a:rPr>
              <a:t>）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7030A0"/>
              </a:solidFill>
              <a:cs typeface="+mn-ea"/>
              <a:sym typeface="+mn-lt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99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8"/>
          <p:cNvSpPr>
            <a:spLocks noChangeArrowheads="1"/>
          </p:cNvSpPr>
          <p:nvPr/>
        </p:nvSpPr>
        <p:spPr bwMode="auto">
          <a:xfrm>
            <a:off x="3563888" y="2730776"/>
            <a:ext cx="5310096" cy="76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部分 高级部分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1923679"/>
            <a:ext cx="2981877" cy="31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42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6AC2D-19BA-455F-986E-267C455B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4"/>
            <a:ext cx="4283968" cy="6480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数组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BC771-7589-48AE-9405-0A3A8ECA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pPr lvl="1"/>
            <a:r>
              <a:rPr lang="zh-CN" altLang="en-US" dirty="0"/>
              <a:t>定义：</a:t>
            </a:r>
            <a:r>
              <a:rPr lang="zh-CN" altLang="en-US" dirty="0">
                <a:solidFill>
                  <a:srgbClr val="FF0000"/>
                </a:solidFill>
              </a:rPr>
              <a:t>类型说明符  数组名 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整型常量表达式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pPr lvl="1"/>
            <a:r>
              <a:rPr lang="zh-CN" altLang="en-US" dirty="0"/>
              <a:t>初始化：</a:t>
            </a:r>
            <a:endParaRPr lang="en-US" altLang="zh-CN" dirty="0"/>
          </a:p>
          <a:p>
            <a:pPr lvl="2"/>
            <a:r>
              <a:rPr lang="en-US" altLang="zh-CN" dirty="0"/>
              <a:t>int a[3]={1,2,3}</a:t>
            </a:r>
          </a:p>
          <a:p>
            <a:pPr lvl="2"/>
            <a:r>
              <a:rPr lang="en-US" altLang="zh-CN" dirty="0"/>
              <a:t>int a[10] ={1,2,3} //</a:t>
            </a:r>
            <a:r>
              <a:rPr lang="zh-CN" altLang="en-US" dirty="0"/>
              <a:t>其余的元素自动清零</a:t>
            </a:r>
          </a:p>
          <a:p>
            <a:pPr lvl="2"/>
            <a:r>
              <a:rPr lang="en-US" altLang="zh-CN" dirty="0"/>
              <a:t>char c[3]=”China” //</a:t>
            </a:r>
            <a:r>
              <a:rPr lang="zh-CN" altLang="en-US" dirty="0">
                <a:solidFill>
                  <a:srgbClr val="FF0000"/>
                </a:solidFill>
              </a:rPr>
              <a:t>错误</a:t>
            </a:r>
            <a:r>
              <a:rPr lang="zh-CN" altLang="en-US" dirty="0"/>
              <a:t>，个数超过数组长度</a:t>
            </a:r>
            <a:endParaRPr lang="en-US" altLang="zh-CN" dirty="0"/>
          </a:p>
          <a:p>
            <a:pPr lvl="1"/>
            <a:r>
              <a:rPr lang="zh-CN" altLang="en-US" dirty="0"/>
              <a:t>元素的引用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数组名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，注意下标越界</a:t>
            </a:r>
            <a:endParaRPr lang="en-US" altLang="zh-CN" dirty="0"/>
          </a:p>
          <a:p>
            <a:pPr lvl="2"/>
            <a:r>
              <a:rPr lang="zh-CN" altLang="en-US" dirty="0"/>
              <a:t>思考：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int a[10],</a:t>
            </a:r>
            <a:r>
              <a:rPr lang="zh-CN" altLang="zh-CN" dirty="0">
                <a:solidFill>
                  <a:srgbClr val="FF0000"/>
                </a:solidFill>
              </a:rPr>
              <a:t>引用数组元素时，其下标范围是？下标可以是</a:t>
            </a:r>
            <a:r>
              <a:rPr lang="en-US" altLang="zh-CN" dirty="0">
                <a:solidFill>
                  <a:srgbClr val="FF0000"/>
                </a:solidFill>
              </a:rPr>
              <a:t>1.5</a:t>
            </a:r>
            <a:r>
              <a:rPr lang="zh-CN" altLang="zh-CN" dirty="0">
                <a:solidFill>
                  <a:srgbClr val="FF0000"/>
                </a:solidFill>
              </a:rPr>
              <a:t>吗？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算法：</a:t>
            </a:r>
            <a:endParaRPr lang="en-US" altLang="zh-CN" dirty="0"/>
          </a:p>
          <a:p>
            <a:pPr lvl="2"/>
            <a:r>
              <a:rPr lang="zh-CN" altLang="en-US" dirty="0"/>
              <a:t>排序：</a:t>
            </a:r>
            <a:r>
              <a:rPr lang="zh-CN" altLang="en-US" dirty="0">
                <a:solidFill>
                  <a:srgbClr val="0070C0"/>
                </a:solidFill>
              </a:rPr>
              <a:t>冒泡法</a:t>
            </a:r>
            <a:r>
              <a:rPr lang="zh-CN" altLang="en-US" dirty="0">
                <a:solidFill>
                  <a:srgbClr val="FF0000"/>
                </a:solidFill>
              </a:rPr>
              <a:t>、选择法、擂台法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查找：顺序查找、折半查找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827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62A86-F173-4BBD-BB16-70E5C565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39670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二维数组</a:t>
            </a:r>
            <a:endParaRPr lang="en-US" altLang="zh-CN" dirty="0"/>
          </a:p>
          <a:p>
            <a:pPr lvl="1"/>
            <a:r>
              <a:rPr lang="zh-CN" altLang="en-US" dirty="0"/>
              <a:t>定义：</a:t>
            </a:r>
            <a:r>
              <a:rPr lang="zh-CN" altLang="en-US" dirty="0">
                <a:solidFill>
                  <a:srgbClr val="FF0000"/>
                </a:solidFill>
              </a:rPr>
              <a:t>类型说明符 数组名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>
                <a:solidFill>
                  <a:srgbClr val="FF0000"/>
                </a:solidFill>
              </a:rPr>
              <a:t>M][</a:t>
            </a:r>
            <a:r>
              <a:rPr lang="zh-CN" altLang="en-US" dirty="0">
                <a:solidFill>
                  <a:srgbClr val="FF0000"/>
                </a:solidFill>
              </a:rPr>
              <a:t>常量表达式</a:t>
            </a:r>
            <a:r>
              <a:rPr lang="en-US" altLang="zh-CN" dirty="0">
                <a:solidFill>
                  <a:srgbClr val="FF0000"/>
                </a:solidFill>
              </a:rPr>
              <a:t>N] 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引用：数组名</a:t>
            </a:r>
            <a:r>
              <a:rPr lang="en-US" altLang="zh-CN" dirty="0"/>
              <a:t>[</a:t>
            </a:r>
            <a:r>
              <a:rPr lang="zh-CN" altLang="en-US" dirty="0"/>
              <a:t>行下标</a:t>
            </a:r>
            <a:r>
              <a:rPr lang="en-US" altLang="zh-CN" dirty="0"/>
              <a:t>][</a:t>
            </a:r>
            <a:r>
              <a:rPr lang="zh-CN" altLang="en-US" dirty="0"/>
              <a:t>列下标</a:t>
            </a:r>
            <a:r>
              <a:rPr lang="en-US" altLang="zh-CN" dirty="0"/>
              <a:t>] 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初始化：</a:t>
            </a:r>
            <a:endParaRPr lang="en-US" altLang="zh-CN" dirty="0"/>
          </a:p>
          <a:p>
            <a:pPr lvl="2"/>
            <a:r>
              <a:rPr lang="en-US" altLang="zh-CN" dirty="0"/>
              <a:t>int a[3][4] = { {1,2,3,4},{5,6,7,8}, {9,10,11,12}}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rgbClr val="FF0000"/>
                </a:solidFill>
              </a:rPr>
              <a:t>若对全部元素初始化，可省略？</a:t>
            </a:r>
          </a:p>
          <a:p>
            <a:pPr lvl="2"/>
            <a:r>
              <a:rPr lang="en-US" altLang="zh-CN" dirty="0"/>
              <a:t>int a[3][4] = {1,2,3,4,5,6,7,8,9,10,11,12}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/>
              <a:t>int a[3][4] = {{1},{5</a:t>
            </a:r>
            <a:r>
              <a:rPr lang="zh-CN" altLang="en-US" dirty="0"/>
              <a:t>，</a:t>
            </a:r>
            <a:r>
              <a:rPr lang="en-US" altLang="zh-CN" dirty="0"/>
              <a:t>6},{9}}</a:t>
            </a:r>
            <a:r>
              <a:rPr lang="zh-CN" altLang="en-US" dirty="0"/>
              <a:t>；</a:t>
            </a:r>
          </a:p>
          <a:p>
            <a:pPr lvl="2"/>
            <a:r>
              <a:rPr lang="en-US" altLang="zh-CN" dirty="0"/>
              <a:t>int a[3][4] = {0,1,2}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思考：</a:t>
            </a:r>
            <a:r>
              <a:rPr lang="zh-CN" altLang="en-US" dirty="0">
                <a:solidFill>
                  <a:srgbClr val="FF0000"/>
                </a:solidFill>
              </a:rPr>
              <a:t>若有</a:t>
            </a:r>
            <a:r>
              <a:rPr lang="en-US" altLang="zh-CN" dirty="0">
                <a:solidFill>
                  <a:srgbClr val="FF0000"/>
                </a:solidFill>
              </a:rPr>
              <a:t>int array[3][3]={{1},{2},{3}}; </a:t>
            </a:r>
            <a:r>
              <a:rPr lang="zh-CN" altLang="en-US" dirty="0">
                <a:solidFill>
                  <a:srgbClr val="FF0000"/>
                </a:solidFill>
              </a:rPr>
              <a:t>则</a:t>
            </a:r>
            <a:r>
              <a:rPr lang="en-US" altLang="zh-CN" dirty="0">
                <a:solidFill>
                  <a:srgbClr val="FF0000"/>
                </a:solidFill>
              </a:rPr>
              <a:t>a[1][2]=?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zh-CN" altLang="en-US" dirty="0">
                <a:solidFill>
                  <a:srgbClr val="FF0000"/>
                </a:solidFill>
              </a:rPr>
              <a:t>若有</a:t>
            </a:r>
            <a:r>
              <a:rPr lang="en-US" altLang="zh-CN" dirty="0">
                <a:solidFill>
                  <a:srgbClr val="FF0000"/>
                </a:solidFill>
              </a:rPr>
              <a:t>int a[10]={0}; </a:t>
            </a:r>
            <a:r>
              <a:rPr lang="zh-CN" altLang="en-US" dirty="0">
                <a:solidFill>
                  <a:srgbClr val="FF0000"/>
                </a:solidFill>
              </a:rPr>
              <a:t>则</a:t>
            </a:r>
            <a:r>
              <a:rPr lang="en-US" altLang="zh-CN" dirty="0">
                <a:solidFill>
                  <a:srgbClr val="FF0000"/>
                </a:solidFill>
              </a:rPr>
              <a:t>a[5]=?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zh-CN" altLang="zh-CN" dirty="0">
                <a:solidFill>
                  <a:srgbClr val="FF0000"/>
                </a:solidFill>
              </a:rPr>
              <a:t>二维数组元素在内存中的存储按行优先还是按列优先？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int a[][2]={1,2,3,4,5,6}; </a:t>
            </a:r>
            <a:r>
              <a:rPr lang="zh-CN" altLang="en-US" dirty="0">
                <a:solidFill>
                  <a:srgbClr val="FF0000"/>
                </a:solidFill>
              </a:rPr>
              <a:t>一维大小是？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算法</a:t>
            </a:r>
            <a:endParaRPr lang="en-US" altLang="zh-CN" dirty="0"/>
          </a:p>
          <a:p>
            <a:pPr lvl="2"/>
            <a:r>
              <a:rPr lang="zh-CN" altLang="en-US" dirty="0"/>
              <a:t>行列置换、查找、对角线之和、杨辉三角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6187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800FE-6C3A-4523-971C-9814B0AE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03909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字符数组和字符串</a:t>
            </a:r>
            <a:endParaRPr lang="en-US" altLang="zh-CN" dirty="0"/>
          </a:p>
          <a:p>
            <a:r>
              <a:rPr lang="zh-CN" altLang="en-US" dirty="0"/>
              <a:t>初始化：</a:t>
            </a:r>
            <a:endParaRPr lang="en-US" altLang="zh-CN" dirty="0"/>
          </a:p>
          <a:p>
            <a:pPr lvl="1"/>
            <a:r>
              <a:rPr lang="zh-CN" altLang="en-US" dirty="0"/>
              <a:t>逐个字符赋值  </a:t>
            </a:r>
            <a:r>
              <a:rPr lang="en-US" altLang="zh-CN" dirty="0">
                <a:solidFill>
                  <a:srgbClr val="00B0F0"/>
                </a:solidFill>
              </a:rPr>
              <a:t>char </a:t>
            </a:r>
            <a:r>
              <a:rPr lang="en-US" altLang="zh-CN" dirty="0" err="1">
                <a:solidFill>
                  <a:srgbClr val="00B0F0"/>
                </a:solidFill>
              </a:rPr>
              <a:t>ch</a:t>
            </a:r>
            <a:r>
              <a:rPr lang="en-US" altLang="zh-CN" dirty="0">
                <a:solidFill>
                  <a:srgbClr val="00B0F0"/>
                </a:solidFill>
              </a:rPr>
              <a:t>[ ]={‘</a:t>
            </a:r>
            <a:r>
              <a:rPr lang="en-US" altLang="zh-CN" dirty="0" err="1">
                <a:solidFill>
                  <a:srgbClr val="00B0F0"/>
                </a:solidFill>
              </a:rPr>
              <a:t>H’,’e’,’l’,’l’,’o</a:t>
            </a:r>
            <a:r>
              <a:rPr lang="en-US" altLang="zh-CN" dirty="0">
                <a:solidFill>
                  <a:srgbClr val="00B0F0"/>
                </a:solidFill>
              </a:rPr>
              <a:t>’};</a:t>
            </a:r>
            <a:endParaRPr lang="zh-CN" altLang="en-US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用字符串常量   </a:t>
            </a:r>
            <a:r>
              <a:rPr lang="en-US" altLang="zh-CN" dirty="0">
                <a:cs typeface="+mn-ea"/>
                <a:sym typeface="+mn-lt"/>
              </a:rPr>
              <a:t>char </a:t>
            </a:r>
            <a:r>
              <a:rPr lang="en-US" altLang="zh-CN" dirty="0" err="1">
                <a:cs typeface="+mn-ea"/>
                <a:sym typeface="+mn-lt"/>
              </a:rPr>
              <a:t>ch</a:t>
            </a:r>
            <a:r>
              <a:rPr lang="en-US" altLang="zh-CN" dirty="0">
                <a:cs typeface="+mn-ea"/>
                <a:sym typeface="+mn-lt"/>
              </a:rPr>
              <a:t>[</a:t>
            </a:r>
            <a:r>
              <a:rPr lang="en-US" altLang="zh-CN" dirty="0">
                <a:solidFill>
                  <a:srgbClr val="FF3300"/>
                </a:solidFill>
                <a:cs typeface="+mn-ea"/>
                <a:sym typeface="+mn-lt"/>
              </a:rPr>
              <a:t>6</a:t>
            </a:r>
            <a:r>
              <a:rPr lang="en-US" altLang="zh-CN" dirty="0">
                <a:cs typeface="+mn-ea"/>
                <a:sym typeface="+mn-lt"/>
              </a:rPr>
              <a:t>]=</a:t>
            </a:r>
            <a:r>
              <a:rPr lang="en-US" altLang="zh-CN" dirty="0">
                <a:solidFill>
                  <a:srgbClr val="FF3300"/>
                </a:solidFill>
                <a:cs typeface="+mn-ea"/>
                <a:sym typeface="+mn-lt"/>
              </a:rPr>
              <a:t>{</a:t>
            </a:r>
            <a:r>
              <a:rPr lang="en-US" altLang="zh-CN" dirty="0">
                <a:cs typeface="+mn-ea"/>
                <a:sym typeface="+mn-lt"/>
              </a:rPr>
              <a:t>“Hello”</a:t>
            </a:r>
            <a:r>
              <a:rPr lang="en-US" altLang="zh-CN" dirty="0">
                <a:solidFill>
                  <a:srgbClr val="FF3300"/>
                </a:solidFill>
                <a:cs typeface="+mn-ea"/>
                <a:sym typeface="+mn-lt"/>
              </a:rPr>
              <a:t>}</a:t>
            </a:r>
            <a:r>
              <a:rPr lang="en-US" altLang="zh-CN" dirty="0">
                <a:cs typeface="+mn-ea"/>
                <a:sym typeface="+mn-lt"/>
              </a:rPr>
              <a:t>;</a:t>
            </a:r>
            <a:endParaRPr lang="zh-CN" altLang="en-US" dirty="0"/>
          </a:p>
          <a:p>
            <a:pPr lvl="1"/>
            <a:r>
              <a:rPr lang="zh-CN" altLang="en-US" dirty="0"/>
              <a:t>注意不允许：</a:t>
            </a:r>
            <a:r>
              <a:rPr lang="en-US" altLang="zh-CN" dirty="0"/>
              <a:t>char c[ ] = “</a:t>
            </a:r>
            <a:r>
              <a:rPr lang="en-US" altLang="zh-CN" dirty="0" err="1"/>
              <a:t>fish”;c</a:t>
            </a:r>
            <a:r>
              <a:rPr lang="en-US" altLang="zh-CN" dirty="0"/>
              <a:t>=“cat”;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思考：如下数组初始化是否正确？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	char str[6]=”string”;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char str[]=”string”;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字符串处理函数</a:t>
            </a:r>
            <a:endParaRPr lang="en-US" altLang="zh-CN" dirty="0"/>
          </a:p>
          <a:p>
            <a:pPr lvl="1"/>
            <a:r>
              <a:rPr lang="pt-BR" altLang="zh-CN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strcmp(),</a:t>
            </a:r>
            <a:r>
              <a:rPr lang="pt-BR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strcat</a:t>
            </a:r>
            <a:r>
              <a:rPr lang="pt-BR" altLang="zh-CN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(),strcpy(),strlen()</a:t>
            </a:r>
            <a:endParaRPr lang="en-US" altLang="zh-CN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统计、大小写转换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if(‘A’&lt;=c&amp;&amp;c&lt;=‘Z’)  </a:t>
            </a:r>
            <a:r>
              <a:rPr lang="en-US" altLang="zh-CN" dirty="0" err="1"/>
              <a:t>putchar</a:t>
            </a:r>
            <a:r>
              <a:rPr lang="en-US" altLang="zh-CN" dirty="0"/>
              <a:t>(c);</a:t>
            </a:r>
            <a:endParaRPr lang="zh-CN" altLang="zh-CN" dirty="0"/>
          </a:p>
          <a:p>
            <a:r>
              <a:rPr lang="en-US" altLang="zh-CN" dirty="0"/>
              <a:t>          else if(‘a’&lt;=c&amp;&amp;c&lt;=‘z’)  </a:t>
            </a:r>
            <a:r>
              <a:rPr lang="en-US" altLang="zh-CN" dirty="0" err="1"/>
              <a:t>putchar</a:t>
            </a:r>
            <a:r>
              <a:rPr lang="en-US" altLang="zh-CN"/>
              <a:t>(c-32);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2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D3478-0381-4BC0-A7C2-90472641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9502"/>
            <a:ext cx="3826768" cy="59406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8735D-30B7-4F56-94FB-02464A97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4371"/>
            <a:ext cx="6707088" cy="408391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函数的定义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函数首部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函数返回值</a:t>
            </a:r>
            <a:endParaRPr lang="en-US" altLang="zh-CN" dirty="0"/>
          </a:p>
          <a:p>
            <a:pPr lvl="1"/>
            <a:r>
              <a:rPr lang="zh-CN" altLang="en-US" dirty="0"/>
              <a:t>函数返回类型由</a:t>
            </a:r>
            <a:r>
              <a:rPr lang="zh-CN" altLang="en-US" dirty="0">
                <a:solidFill>
                  <a:srgbClr val="FF0000"/>
                </a:solidFill>
              </a:rPr>
              <a:t>函数类型</a:t>
            </a:r>
            <a:r>
              <a:rPr lang="zh-CN" altLang="en-US" dirty="0"/>
              <a:t>确定，默认为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</a:p>
          <a:p>
            <a:pPr lvl="1"/>
            <a:r>
              <a:rPr lang="zh-CN" altLang="en-US" dirty="0"/>
              <a:t>值，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void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函数的调用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形参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实参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函数参数传递方式：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地址传递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数组作为函数参数</a:t>
            </a:r>
            <a:endParaRPr lang="en-US" altLang="zh-CN" dirty="0"/>
          </a:p>
          <a:p>
            <a:r>
              <a:rPr lang="zh-CN" altLang="en-US" dirty="0"/>
              <a:t>函数声明</a:t>
            </a:r>
            <a:endParaRPr lang="en-US" altLang="zh-CN" dirty="0"/>
          </a:p>
          <a:p>
            <a:r>
              <a:rPr lang="zh-CN" altLang="en-US" dirty="0"/>
              <a:t>递归调用</a:t>
            </a:r>
            <a:endParaRPr lang="en-US" altLang="zh-CN" dirty="0"/>
          </a:p>
          <a:p>
            <a:r>
              <a:rPr lang="zh-CN" altLang="en-US" dirty="0"/>
              <a:t>变量的存储属性</a:t>
            </a:r>
            <a:endParaRPr lang="en-US" altLang="zh-CN" dirty="0"/>
          </a:p>
          <a:p>
            <a:pPr lvl="1"/>
            <a:r>
              <a:rPr lang="zh-CN" altLang="en-US" dirty="0"/>
              <a:t>生存期：静态变量与动态变量</a:t>
            </a:r>
            <a:endParaRPr lang="en-US" altLang="zh-CN" dirty="0"/>
          </a:p>
          <a:p>
            <a:pPr lvl="1"/>
            <a:r>
              <a:rPr lang="zh-CN" altLang="en-US" dirty="0"/>
              <a:t>作用域：局部变量与全局变量 </a:t>
            </a:r>
            <a:endParaRPr lang="en-US" altLang="zh-CN" dirty="0"/>
          </a:p>
          <a:p>
            <a:pPr lvl="1"/>
            <a:r>
              <a:rPr lang="zh-CN" altLang="en-US" dirty="0"/>
              <a:t>存储类别 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auto</a:t>
            </a:r>
            <a:r>
              <a:rPr lang="zh-CN" altLang="en-US" dirty="0"/>
              <a:t>（自动型）、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/>
              <a:t>（静态型）、</a:t>
            </a:r>
            <a:r>
              <a:rPr lang="en-US" altLang="zh-CN" dirty="0">
                <a:solidFill>
                  <a:srgbClr val="FF0000"/>
                </a:solidFill>
              </a:rPr>
              <a:t>register</a:t>
            </a:r>
            <a:r>
              <a:rPr lang="zh-CN" altLang="en-US" dirty="0"/>
              <a:t>（寄存器型）、</a:t>
            </a:r>
            <a:r>
              <a:rPr lang="en-US" altLang="zh-CN" dirty="0">
                <a:solidFill>
                  <a:srgbClr val="FF0000"/>
                </a:solidFill>
              </a:rPr>
              <a:t>extern</a:t>
            </a:r>
            <a:r>
              <a:rPr lang="zh-CN" altLang="en-US" dirty="0"/>
              <a:t>（外部型）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思考：</a:t>
            </a:r>
            <a:r>
              <a:rPr lang="zh-CN" altLang="en-US" dirty="0">
                <a:solidFill>
                  <a:srgbClr val="FF0000"/>
                </a:solidFill>
              </a:rPr>
              <a:t>没指定存储类别的变量是什么类型？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771550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x) {  </a:t>
            </a:r>
            <a:endParaRPr lang="zh-CN" altLang="zh-CN" dirty="0"/>
          </a:p>
          <a:p>
            <a:r>
              <a:rPr lang="en-US" altLang="zh-CN" dirty="0"/>
              <a:t>    x=80;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(“%d, ”,x);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zh-CN" dirty="0"/>
          </a:p>
          <a:p>
            <a:r>
              <a:rPr lang="en-US" altLang="zh-CN" dirty="0"/>
              <a:t>void main( )</a:t>
            </a:r>
            <a:endParaRPr lang="zh-CN" altLang="zh-CN" dirty="0"/>
          </a:p>
          <a:p>
            <a:r>
              <a:rPr lang="en-US" altLang="zh-CN" dirty="0"/>
              <a:t> {  </a:t>
            </a:r>
            <a:r>
              <a:rPr lang="en-US" altLang="zh-CN" dirty="0" err="1"/>
              <a:t>int</a:t>
            </a:r>
            <a:r>
              <a:rPr lang="en-US" altLang="zh-CN" dirty="0"/>
              <a:t> x=90;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func</a:t>
            </a:r>
            <a:r>
              <a:rPr lang="en-US" altLang="zh-CN" dirty="0"/>
              <a:t>(x);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(“%d”, x);</a:t>
            </a:r>
            <a:endParaRPr lang="zh-CN" altLang="zh-CN" dirty="0"/>
          </a:p>
          <a:p>
            <a:r>
              <a:rPr lang="en-US" altLang="zh-CN" dirty="0"/>
              <a:t> 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968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BBA-FF55-4546-8375-80A1AFC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4"/>
            <a:ext cx="4211960" cy="45005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5D3F1-5CB7-4A9F-AC1B-68EF088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>
            <a:normAutofit/>
          </a:bodyPr>
          <a:lstStyle/>
          <a:p>
            <a:r>
              <a:rPr lang="zh-CN" altLang="en-US" dirty="0"/>
              <a:t>指针与变量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：一个变量的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指针变量</a:t>
            </a:r>
            <a:r>
              <a:rPr lang="zh-CN" altLang="en-US" dirty="0"/>
              <a:t>：专门存放变量地址的变量</a:t>
            </a:r>
          </a:p>
          <a:p>
            <a:pPr lvl="1"/>
            <a:r>
              <a:rPr lang="en-US" altLang="zh-CN" dirty="0"/>
              <a:t>&amp;</a:t>
            </a:r>
            <a:r>
              <a:rPr lang="zh-CN" altLang="en-US" dirty="0"/>
              <a:t>与*运算符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＆</a:t>
            </a:r>
            <a:r>
              <a:rPr lang="zh-CN" altLang="en-US" dirty="0"/>
              <a:t>取地址运算符；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zh-CN" altLang="en-US" dirty="0"/>
              <a:t> 指针运算符  </a:t>
            </a:r>
            <a:endParaRPr lang="en-US" altLang="zh-CN" dirty="0"/>
          </a:p>
          <a:p>
            <a:pPr lvl="2"/>
            <a:r>
              <a:rPr lang="zh-CN" altLang="en-US" dirty="0"/>
              <a:t>例：</a:t>
            </a:r>
            <a:r>
              <a:rPr lang="en-US" altLang="zh-CN" dirty="0"/>
              <a:t>int a=3,*p; p=&amp;a;   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*p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例：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a=3;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      int *p=&amp;a;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指针变量作为函数参数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7746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BBA-FF55-4546-8375-80A1AFC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4"/>
            <a:ext cx="4211960" cy="45005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5D3F1-5CB7-4A9F-AC1B-68EF088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>
            <a:normAutofit/>
          </a:bodyPr>
          <a:lstStyle/>
          <a:p>
            <a:r>
              <a:rPr lang="zh-CN" altLang="en-US" dirty="0"/>
              <a:t>指向一维数组的指针</a:t>
            </a:r>
            <a:endParaRPr lang="en-US" altLang="zh-CN" dirty="0"/>
          </a:p>
          <a:p>
            <a:pPr lvl="1"/>
            <a:r>
              <a:rPr lang="zh-CN" altLang="en-US" dirty="0"/>
              <a:t>数组名代表数组的</a:t>
            </a:r>
            <a:r>
              <a:rPr lang="zh-CN" altLang="en-US" dirty="0">
                <a:solidFill>
                  <a:srgbClr val="FF0000"/>
                </a:solidFill>
              </a:rPr>
              <a:t>首地址</a:t>
            </a:r>
            <a:r>
              <a:rPr lang="zh-CN" altLang="en-US" dirty="0"/>
              <a:t>，当一个指针指向了数组首地址，指针可当作数组名使用。</a:t>
            </a:r>
          </a:p>
          <a:p>
            <a:pPr lvl="1"/>
            <a:r>
              <a:rPr lang="zh-CN" altLang="en-US" dirty="0"/>
              <a:t>指针运算</a:t>
            </a:r>
            <a:endParaRPr lang="en-US" altLang="zh-CN" dirty="0"/>
          </a:p>
          <a:p>
            <a:pPr lvl="1"/>
            <a:r>
              <a:rPr lang="zh-CN" altLang="en-US" dirty="0"/>
              <a:t>通过指针访问一维数组：</a:t>
            </a:r>
            <a:r>
              <a:rPr lang="zh-CN" altLang="en-US" dirty="0">
                <a:solidFill>
                  <a:srgbClr val="FF0000"/>
                </a:solidFill>
              </a:rPr>
              <a:t>下标法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指针法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下标法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a[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] 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、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p[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]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；</a:t>
            </a:r>
            <a:r>
              <a:rPr lang="zh-CN" altLang="en-US" sz="1800" dirty="0">
                <a:sym typeface="+mn-lt"/>
              </a:rPr>
              <a:t>指针法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*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p+i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) 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、*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a+i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a[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]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Wingdings" panose="05000000000000000000" pitchFamily="2" charset="2"/>
              </a:rPr>
              <a:t>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p[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]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Wingdings" panose="05000000000000000000" pitchFamily="2" charset="2"/>
              </a:rPr>
              <a:t>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*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p+i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)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Wingdings" panose="05000000000000000000" pitchFamily="2" charset="2"/>
              </a:rPr>
              <a:t>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*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a+i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)</a:t>
            </a:r>
          </a:p>
          <a:p>
            <a:pPr marL="914400" lvl="2" indent="0">
              <a:buNone/>
            </a:pPr>
            <a:r>
              <a:rPr lang="zh-CN" altLang="en-US" dirty="0">
                <a:cs typeface="+mn-ea"/>
                <a:sym typeface="+mn-lt"/>
              </a:rPr>
              <a:t>思考：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 ①有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int a[10],*p=a;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用三种方法表达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a[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i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]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的地址。（</a:t>
            </a:r>
            <a:r>
              <a:rPr lang="en-US" altLang="zh-CN" dirty="0" err="1">
                <a:solidFill>
                  <a:srgbClr val="002060"/>
                </a:solidFill>
                <a:cs typeface="+mn-ea"/>
                <a:sym typeface="+mn-lt"/>
              </a:rPr>
              <a:t>a+i</a:t>
            </a:r>
            <a:r>
              <a:rPr lang="en-US" altLang="zh-CN" dirty="0" err="1">
                <a:solidFill>
                  <a:srgbClr val="002060"/>
                </a:solidFill>
                <a:cs typeface="+mn-ea"/>
                <a:sym typeface="Wingdings" panose="05000000000000000000" pitchFamily="2" charset="2"/>
              </a:rPr>
              <a:t></a:t>
            </a:r>
            <a:r>
              <a:rPr lang="en-US" altLang="zh-CN" dirty="0" err="1">
                <a:solidFill>
                  <a:srgbClr val="002060"/>
                </a:solidFill>
                <a:cs typeface="+mn-ea"/>
                <a:sym typeface="+mn-lt"/>
              </a:rPr>
              <a:t>p+i</a:t>
            </a:r>
            <a:r>
              <a:rPr lang="en-US" altLang="zh-CN" dirty="0">
                <a:solidFill>
                  <a:srgbClr val="002060"/>
                </a:solidFill>
                <a:cs typeface="+mn-ea"/>
                <a:sym typeface="Wingdings" panose="05000000000000000000" pitchFamily="2" charset="2"/>
              </a:rPr>
              <a:t></a:t>
            </a:r>
            <a:r>
              <a:rPr lang="en-US" altLang="zh-CN" dirty="0">
                <a:solidFill>
                  <a:srgbClr val="002060"/>
                </a:solidFill>
                <a:cs typeface="+mn-ea"/>
                <a:sym typeface="+mn-lt"/>
              </a:rPr>
              <a:t>&amp;a[</a:t>
            </a:r>
            <a:r>
              <a:rPr lang="en-US" altLang="zh-CN" dirty="0" err="1">
                <a:solidFill>
                  <a:srgbClr val="002060"/>
                </a:solidFill>
                <a:cs typeface="+mn-ea"/>
                <a:sym typeface="+mn-lt"/>
              </a:rPr>
              <a:t>i</a:t>
            </a:r>
            <a:r>
              <a:rPr lang="en-US" altLang="zh-CN" dirty="0">
                <a:solidFill>
                  <a:srgbClr val="002060"/>
                </a:solidFill>
                <a:cs typeface="+mn-ea"/>
                <a:sym typeface="+mn-lt"/>
              </a:rPr>
              <a:t>]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)</a:t>
            </a:r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  <a:p>
            <a:pPr marL="914400" lvl="2" indent="0">
              <a:buNone/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   ②有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int a[10]={1,2,3,4,5},*p=a;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若要输出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，请写出</a:t>
            </a:r>
            <a:r>
              <a:rPr lang="zh-CN" altLang="en-US" dirty="0">
                <a:solidFill>
                  <a:srgbClr val="7030A0"/>
                </a:solidFill>
                <a:cs typeface="+mn-ea"/>
                <a:sym typeface="+mn-lt"/>
              </a:rPr>
              <a:t>三种输出语句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。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pPr marL="914400" lvl="2" indent="0">
              <a:buNone/>
            </a:pP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pPr lvl="2"/>
            <a:r>
              <a:rPr lang="zh-CN" altLang="en-US" dirty="0"/>
              <a:t>数组名、指针变量作函数参数</a:t>
            </a:r>
          </a:p>
        </p:txBody>
      </p:sp>
    </p:spTree>
    <p:extLst>
      <p:ext uri="{BB962C8B-B14F-4D97-AF65-F5344CB8AC3E}">
        <p14:creationId xmlns:p14="http://schemas.microsoft.com/office/powerpoint/2010/main" val="284430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97E09-6CFF-4671-B7D5-9EB9D382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</p:spPr>
        <p:txBody>
          <a:bodyPr/>
          <a:lstStyle/>
          <a:p>
            <a:r>
              <a:rPr lang="zh-CN" altLang="en-US" dirty="0"/>
              <a:t>指向二维数组的指针</a:t>
            </a:r>
            <a:endParaRPr lang="en-US" altLang="zh-CN" dirty="0"/>
          </a:p>
          <a:p>
            <a:pPr lvl="2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]+j 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  <a:ea typeface="隶书"/>
                <a:sym typeface="Symbol" panose="05050102010706020507" pitchFamily="18" charset="2"/>
              </a:rPr>
              <a:t></a:t>
            </a:r>
            <a:r>
              <a:rPr lang="en-US" altLang="zh-CN" dirty="0"/>
              <a:t> *(</a:t>
            </a:r>
            <a:r>
              <a:rPr lang="en-US" altLang="zh-CN" dirty="0" err="1"/>
              <a:t>a+i</a:t>
            </a:r>
            <a:r>
              <a:rPr lang="en-US" altLang="zh-CN" dirty="0"/>
              <a:t>)+j -----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列的元素地址</a:t>
            </a:r>
            <a:endParaRPr lang="en-US" altLang="zh-CN" dirty="0"/>
          </a:p>
          <a:p>
            <a:pPr lvl="2"/>
            <a:r>
              <a:rPr kumimoji="1" lang="zh-CN" altLang="en-US" dirty="0">
                <a:solidFill>
                  <a:srgbClr val="CC0000"/>
                </a:solidFill>
                <a:latin typeface="Times New Roman"/>
                <a:ea typeface="隶书"/>
              </a:rPr>
              <a:t>*</a:t>
            </a:r>
            <a:r>
              <a:rPr kumimoji="1" lang="en-US" altLang="zh-CN" dirty="0">
                <a:solidFill>
                  <a:srgbClr val="CC0000"/>
                </a:solidFill>
                <a:latin typeface="Times New Roman"/>
                <a:ea typeface="隶书"/>
              </a:rPr>
              <a:t>(a[</a:t>
            </a:r>
            <a:r>
              <a:rPr kumimoji="1" lang="en-US" altLang="zh-CN" dirty="0" err="1">
                <a:solidFill>
                  <a:srgbClr val="CC0000"/>
                </a:solidFill>
                <a:latin typeface="Times New Roman"/>
                <a:ea typeface="隶书"/>
              </a:rPr>
              <a:t>i</a:t>
            </a:r>
            <a:r>
              <a:rPr kumimoji="1" lang="en-US" altLang="zh-CN" dirty="0">
                <a:solidFill>
                  <a:srgbClr val="CC0000"/>
                </a:solidFill>
                <a:latin typeface="Times New Roman"/>
                <a:ea typeface="隶书"/>
              </a:rPr>
              <a:t>]+j) 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  <a:ea typeface="隶书"/>
                <a:sym typeface="Symbol" panose="05050102010706020507" pitchFamily="18" charset="2"/>
              </a:rPr>
              <a:t> </a:t>
            </a:r>
            <a:r>
              <a:rPr kumimoji="1" lang="en-US" altLang="zh-CN" dirty="0">
                <a:solidFill>
                  <a:srgbClr val="CC0000"/>
                </a:solidFill>
                <a:latin typeface="Times New Roman"/>
                <a:ea typeface="隶书"/>
                <a:sym typeface="Symbol" panose="05050102010706020507" pitchFamily="18" charset="2"/>
              </a:rPr>
              <a:t>*(*(</a:t>
            </a:r>
            <a:r>
              <a:rPr kumimoji="1" lang="en-US" altLang="zh-CN" dirty="0" err="1">
                <a:solidFill>
                  <a:srgbClr val="CC0000"/>
                </a:solidFill>
                <a:latin typeface="Times New Roman"/>
                <a:ea typeface="隶书"/>
                <a:sym typeface="Symbol" panose="05050102010706020507" pitchFamily="18" charset="2"/>
              </a:rPr>
              <a:t>a+i</a:t>
            </a:r>
            <a:r>
              <a:rPr kumimoji="1" lang="en-US" altLang="zh-CN" dirty="0">
                <a:solidFill>
                  <a:srgbClr val="CC0000"/>
                </a:solidFill>
                <a:latin typeface="Times New Roman"/>
                <a:ea typeface="隶书"/>
                <a:sym typeface="Symbol" panose="05050102010706020507" pitchFamily="18" charset="2"/>
              </a:rPr>
              <a:t>)+j) 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  <a:ea typeface="隶书"/>
                <a:sym typeface="Symbol" panose="05050102010706020507" pitchFamily="18" charset="2"/>
              </a:rPr>
              <a:t> </a:t>
            </a:r>
            <a:r>
              <a:rPr kumimoji="1" lang="en-US" altLang="zh-CN" dirty="0">
                <a:solidFill>
                  <a:srgbClr val="CC0000"/>
                </a:solidFill>
                <a:latin typeface="Times New Roman"/>
                <a:ea typeface="隶书"/>
                <a:sym typeface="Symbol" panose="05050102010706020507" pitchFamily="18" charset="2"/>
              </a:rPr>
              <a:t>a[</a:t>
            </a:r>
            <a:r>
              <a:rPr kumimoji="1" lang="en-US" altLang="zh-CN" dirty="0" err="1">
                <a:solidFill>
                  <a:srgbClr val="CC0000"/>
                </a:solidFill>
                <a:latin typeface="Times New Roman"/>
                <a:ea typeface="隶书"/>
                <a:sym typeface="Symbol" panose="05050102010706020507" pitchFamily="18" charset="2"/>
              </a:rPr>
              <a:t>i</a:t>
            </a:r>
            <a:r>
              <a:rPr kumimoji="1" lang="en-US" altLang="zh-CN" dirty="0">
                <a:solidFill>
                  <a:srgbClr val="CC0000"/>
                </a:solidFill>
                <a:latin typeface="Times New Roman"/>
                <a:ea typeface="隶书"/>
                <a:sym typeface="Symbol" panose="05050102010706020507" pitchFamily="18" charset="2"/>
              </a:rPr>
              <a:t>][j]</a:t>
            </a:r>
          </a:p>
          <a:p>
            <a:pPr lvl="1"/>
            <a:r>
              <a:rPr lang="zh-CN" altLang="en-US" dirty="0"/>
              <a:t>行指针与列指针</a:t>
            </a:r>
            <a:endParaRPr lang="en-US" altLang="zh-CN" dirty="0"/>
          </a:p>
          <a:p>
            <a:pPr lvl="2"/>
            <a:r>
              <a:rPr lang="en-US" altLang="zh-CN" dirty="0" err="1"/>
              <a:t>a+i</a:t>
            </a:r>
            <a:r>
              <a:rPr lang="en-US" altLang="zh-CN" dirty="0"/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  <a:ea typeface="隶书"/>
                <a:sym typeface="Symbol" panose="05050102010706020507" pitchFamily="18" charset="2"/>
              </a:rPr>
              <a:t></a:t>
            </a:r>
            <a:r>
              <a:rPr lang="en-US" altLang="zh-CN" dirty="0"/>
              <a:t> &amp;a[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行首地址，指向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</a:p>
          <a:p>
            <a:pPr lvl="2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  <a:ea typeface="隶书"/>
                <a:sym typeface="Symbol" panose="05050102010706020507" pitchFamily="18" charset="2"/>
              </a:rPr>
              <a:t></a:t>
            </a:r>
            <a:r>
              <a:rPr lang="en-US" altLang="zh-CN" dirty="0"/>
              <a:t> *(</a:t>
            </a:r>
            <a:r>
              <a:rPr lang="en-US" altLang="zh-CN" dirty="0" err="1"/>
              <a:t>a+i</a:t>
            </a:r>
            <a:r>
              <a:rPr lang="en-US" altLang="zh-CN" dirty="0"/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  <a:ea typeface="隶书"/>
                <a:sym typeface="Symbol" panose="05050102010706020507" pitchFamily="18" charset="2"/>
              </a:rPr>
              <a:t></a:t>
            </a:r>
            <a:r>
              <a:rPr lang="en-US" altLang="zh-CN" dirty="0"/>
              <a:t> &amp;a[</a:t>
            </a:r>
            <a:r>
              <a:rPr lang="en-US" altLang="zh-CN" dirty="0" err="1"/>
              <a:t>i</a:t>
            </a:r>
            <a:r>
              <a:rPr lang="en-US" altLang="zh-CN" dirty="0"/>
              <a:t>][0]</a:t>
            </a:r>
            <a:r>
              <a:rPr lang="zh-CN" altLang="en-US" dirty="0"/>
              <a:t>，表示第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0</a:t>
            </a:r>
            <a:r>
              <a:rPr lang="zh-CN" altLang="en-US" dirty="0"/>
              <a:t>列元素地址，指向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160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C79BA-09CA-4ED9-96BD-707EE1AA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4"/>
            <a:ext cx="4283968" cy="432048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指向字符串的指针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655CE-48CE-4DB1-9D88-F86FC193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字符串的引用方式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字符数组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字符指针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对字符串中字符的存取，可以用下标方法，也可以用指针方法。</a:t>
            </a:r>
          </a:p>
          <a:p>
            <a:r>
              <a:rPr lang="zh-CN" altLang="en-US" dirty="0"/>
              <a:t>字符指针变量与字符数组的区别  </a:t>
            </a:r>
            <a:r>
              <a:rPr lang="sv-SE" altLang="zh-CN" sz="1800" dirty="0"/>
              <a:t>char  *cp;</a:t>
            </a:r>
            <a:r>
              <a:rPr lang="zh-CN" altLang="sv-SE" sz="1800" dirty="0"/>
              <a:t>与 </a:t>
            </a:r>
            <a:r>
              <a:rPr lang="sv-SE" altLang="zh-CN" sz="1800" dirty="0"/>
              <a:t>char str[20];</a:t>
            </a:r>
            <a:endParaRPr lang="sv-SE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赋值方式不同  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char str[14]; str=“hello”; 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/>
              <a:t>     </a:t>
            </a:r>
          </a:p>
          <a:p>
            <a:pPr lvl="2"/>
            <a:r>
              <a:rPr lang="en-US" altLang="zh-CN" dirty="0"/>
              <a:t>char *p;  p=“hello”;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输入数据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char  str[10];    </a:t>
            </a:r>
            <a:r>
              <a:rPr lang="en-US" altLang="zh-CN" dirty="0" err="1"/>
              <a:t>scanf</a:t>
            </a:r>
            <a:r>
              <a:rPr lang="en-US" altLang="zh-CN" dirty="0"/>
              <a:t>(“%</a:t>
            </a:r>
            <a:r>
              <a:rPr lang="en-US" altLang="zh-CN" dirty="0" err="1"/>
              <a:t>s”,str</a:t>
            </a:r>
            <a:r>
              <a:rPr lang="en-US" altLang="zh-CN" dirty="0"/>
              <a:t>); </a:t>
            </a:r>
          </a:p>
          <a:p>
            <a:pPr lvl="2"/>
            <a:r>
              <a:rPr lang="pt-BR" altLang="zh-CN" dirty="0"/>
              <a:t>char  *cp;    scanf(“%s”,  cp); 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</a:p>
          <a:p>
            <a:r>
              <a:rPr lang="zh-CN" altLang="en-US" dirty="0"/>
              <a:t>字符串指针作函数参数</a:t>
            </a:r>
            <a:endParaRPr lang="en-US" altLang="zh-CN" dirty="0"/>
          </a:p>
          <a:p>
            <a:endParaRPr lang="en-US" altLang="zh-CN" dirty="0"/>
          </a:p>
          <a:p>
            <a:pPr marL="114300" indent="0">
              <a:buNone/>
            </a:pPr>
            <a:r>
              <a:rPr lang="zh-CN" altLang="en-US" dirty="0"/>
              <a:t>思考：用指针遍历字符串中的元素。</a:t>
            </a:r>
            <a:endParaRPr lang="en-US" altLang="zh-CN" dirty="0"/>
          </a:p>
          <a:p>
            <a:pPr marL="114300" indent="0">
              <a:buNone/>
            </a:pPr>
            <a:r>
              <a:rPr lang="zh-CN" altLang="en-US" dirty="0"/>
              <a:t>例：</a:t>
            </a:r>
            <a:r>
              <a:rPr lang="zh-CN" altLang="en-US" dirty="0">
                <a:solidFill>
                  <a:srgbClr val="FF0000"/>
                </a:solidFill>
              </a:rPr>
              <a:t>设计函数统计字符串中数字的个数。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762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3F565-3C3D-485E-AABA-0CDE30C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98" y="224841"/>
            <a:ext cx="4283968" cy="6480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3A418-EEE2-40E3-B992-CA01F494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结构体定义</a:t>
            </a:r>
            <a:endParaRPr lang="en-US" altLang="zh-CN" dirty="0"/>
          </a:p>
          <a:p>
            <a:r>
              <a:rPr lang="zh-CN" altLang="en-US" dirty="0"/>
              <a:t>结构体变量定义：三个方式</a:t>
            </a:r>
            <a:endParaRPr lang="en-US" altLang="zh-CN" dirty="0"/>
          </a:p>
          <a:p>
            <a:r>
              <a:rPr lang="zh-CN" altLang="en-US" dirty="0"/>
              <a:t>结构体成员引用：结构体变量</a:t>
            </a:r>
            <a:r>
              <a:rPr lang="zh-CN" altLang="en-US" dirty="0">
                <a:solidFill>
                  <a:srgbClr val="7030A0"/>
                </a:solidFill>
              </a:rPr>
              <a:t>不能整体引用</a:t>
            </a:r>
            <a:r>
              <a:rPr lang="en-US" altLang="zh-CN" dirty="0"/>
              <a:t>,</a:t>
            </a:r>
            <a:r>
              <a:rPr lang="zh-CN" altLang="en-US" dirty="0"/>
              <a:t>只能引用</a:t>
            </a:r>
            <a:r>
              <a:rPr lang="zh-CN" altLang="en-US" dirty="0">
                <a:solidFill>
                  <a:srgbClr val="FF0000"/>
                </a:solidFill>
              </a:rPr>
              <a:t>变量成员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结构体指针  </a:t>
            </a:r>
            <a:r>
              <a:rPr lang="en-US" altLang="zh-CN" dirty="0"/>
              <a:t>struct Student *p;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struct  student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char name;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	</a:t>
            </a:r>
            <a:r>
              <a:rPr lang="en-US" altLang="zh-CN" dirty="0" err="1">
                <a:solidFill>
                  <a:srgbClr val="0070C0"/>
                </a:solidFill>
              </a:rPr>
              <a:t>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stu_num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}</a:t>
            </a:r>
            <a:r>
              <a:rPr lang="en-US" altLang="zh-CN" dirty="0" err="1">
                <a:solidFill>
                  <a:srgbClr val="0070C0"/>
                </a:solidFill>
              </a:rPr>
              <a:t>stu</a:t>
            </a:r>
            <a:r>
              <a:rPr lang="en-US" altLang="zh-CN" dirty="0">
                <a:solidFill>
                  <a:srgbClr val="0070C0"/>
                </a:solidFill>
              </a:rPr>
              <a:t>,*p;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p=&amp;</a:t>
            </a:r>
            <a:r>
              <a:rPr lang="en-US" altLang="zh-CN" dirty="0" err="1">
                <a:solidFill>
                  <a:srgbClr val="0070C0"/>
                </a:solidFill>
              </a:rPr>
              <a:t>stu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请写出对</a:t>
            </a:r>
            <a:r>
              <a:rPr lang="en-US" altLang="zh-CN" dirty="0" err="1">
                <a:solidFill>
                  <a:srgbClr val="FF0000"/>
                </a:solidFill>
              </a:rPr>
              <a:t>stu_num</a:t>
            </a:r>
            <a:r>
              <a:rPr lang="zh-CN" altLang="en-US" dirty="0">
                <a:solidFill>
                  <a:srgbClr val="FF0000"/>
                </a:solidFill>
              </a:rPr>
              <a:t>成员引用的三种方法。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 err="1">
                <a:solidFill>
                  <a:srgbClr val="0070C0"/>
                </a:solidFill>
              </a:rPr>
              <a:t>stu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  <a:r>
              <a:rPr lang="en-US" altLang="zh-CN" dirty="0" err="1">
                <a:solidFill>
                  <a:srgbClr val="0070C0"/>
                </a:solidFill>
              </a:rPr>
              <a:t>stu_num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(*p).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stu_num</a:t>
            </a:r>
            <a:r>
              <a:rPr lang="en-US" altLang="zh-CN" dirty="0" err="1">
                <a:solidFill>
                  <a:srgbClr val="0070C0"/>
                </a:solidFill>
                <a:sym typeface="Wingdings" panose="05000000000000000000" pitchFamily="2" charset="2"/>
              </a:rPr>
              <a:t>p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-&gt;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stu_num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DC1195-655E-4D13-88B9-75039528389B}"/>
              </a:ext>
            </a:extLst>
          </p:cNvPr>
          <p:cNvSpPr txBox="1"/>
          <p:nvPr/>
        </p:nvSpPr>
        <p:spPr>
          <a:xfrm>
            <a:off x="3059832" y="3003798"/>
            <a:ext cx="1872208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？？？ 结构体成员是否必须为基本数据类型。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54669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16F01-2D73-4AE5-BBFE-751B8AB9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403909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300" dirty="0">
                <a:cs typeface="+mn-ea"/>
                <a:sym typeface="+mn-lt"/>
              </a:rPr>
              <a:t>C</a:t>
            </a:r>
            <a:r>
              <a:rPr lang="zh-CN" altLang="en-US" sz="2300" dirty="0">
                <a:cs typeface="+mn-ea"/>
                <a:sym typeface="+mn-lt"/>
              </a:rPr>
              <a:t>程序基本结构</a:t>
            </a:r>
          </a:p>
          <a:p>
            <a:pPr lvl="1"/>
            <a:r>
              <a:rPr lang="en-US" altLang="zh-CN" sz="2100" dirty="0">
                <a:cs typeface="+mn-ea"/>
                <a:sym typeface="+mn-lt"/>
              </a:rPr>
              <a:t>C</a:t>
            </a:r>
            <a:r>
              <a:rPr lang="zh-CN" altLang="en-US" sz="2100" dirty="0">
                <a:cs typeface="+mn-ea"/>
                <a:sym typeface="+mn-lt"/>
              </a:rPr>
              <a:t>程序由函数构成，</a:t>
            </a:r>
            <a:r>
              <a:rPr lang="zh-CN" altLang="en-US" sz="2100" dirty="0">
                <a:solidFill>
                  <a:srgbClr val="FF0000"/>
                </a:solidFill>
                <a:cs typeface="+mn-ea"/>
                <a:sym typeface="+mn-lt"/>
              </a:rPr>
              <a:t>函数</a:t>
            </a:r>
            <a:r>
              <a:rPr lang="zh-CN" altLang="en-US" sz="2100" dirty="0">
                <a:cs typeface="+mn-ea"/>
                <a:sym typeface="+mn-lt"/>
              </a:rPr>
              <a:t>是</a:t>
            </a:r>
            <a:r>
              <a:rPr lang="en-US" altLang="zh-CN" sz="2100" dirty="0">
                <a:cs typeface="+mn-ea"/>
                <a:sym typeface="+mn-lt"/>
              </a:rPr>
              <a:t>C</a:t>
            </a:r>
            <a:r>
              <a:rPr lang="zh-CN" altLang="en-US" sz="2100" dirty="0">
                <a:cs typeface="+mn-ea"/>
                <a:sym typeface="+mn-lt"/>
              </a:rPr>
              <a:t>程序的基本单位</a:t>
            </a:r>
            <a:endParaRPr lang="en-US" altLang="zh-CN" sz="2100" dirty="0">
              <a:cs typeface="+mn-ea"/>
              <a:sym typeface="+mn-lt"/>
            </a:endParaRPr>
          </a:p>
          <a:p>
            <a:pPr lvl="1"/>
            <a:r>
              <a:rPr lang="zh-CN" altLang="en-US" sz="2100" dirty="0">
                <a:cs typeface="+mn-ea"/>
                <a:sym typeface="+mn-lt"/>
              </a:rPr>
              <a:t>一个</a:t>
            </a:r>
            <a:r>
              <a:rPr lang="en-US" altLang="zh-CN" sz="2100" dirty="0">
                <a:cs typeface="+mn-ea"/>
                <a:sym typeface="+mn-lt"/>
              </a:rPr>
              <a:t>C</a:t>
            </a:r>
            <a:r>
              <a:rPr lang="zh-CN" altLang="en-US" sz="2100" dirty="0">
                <a:cs typeface="+mn-ea"/>
                <a:sym typeface="+mn-lt"/>
              </a:rPr>
              <a:t>源程序有且仅包含一个</a:t>
            </a:r>
            <a:r>
              <a:rPr lang="en-US" altLang="zh-CN" sz="2100" dirty="0">
                <a:solidFill>
                  <a:srgbClr val="FF0000"/>
                </a:solidFill>
                <a:cs typeface="+mn-ea"/>
                <a:sym typeface="+mn-lt"/>
              </a:rPr>
              <a:t>main</a:t>
            </a:r>
            <a:r>
              <a:rPr lang="zh-CN" altLang="en-US" sz="2100" dirty="0">
                <a:cs typeface="+mn-ea"/>
                <a:sym typeface="+mn-lt"/>
              </a:rPr>
              <a:t>函数，它是程序的入口，也是程序的出口</a:t>
            </a:r>
            <a:endParaRPr lang="en-US" altLang="zh-CN" sz="2100" dirty="0">
              <a:cs typeface="+mn-ea"/>
              <a:sym typeface="+mn-lt"/>
            </a:endParaRPr>
          </a:p>
          <a:p>
            <a:pPr lvl="1"/>
            <a:r>
              <a:rPr lang="zh-CN" altLang="en-US" sz="2100" dirty="0">
                <a:cs typeface="+mn-ea"/>
                <a:sym typeface="+mn-lt"/>
              </a:rPr>
              <a:t>一个函数由</a:t>
            </a:r>
            <a:r>
              <a:rPr lang="zh-CN" altLang="en-US" sz="2100" dirty="0">
                <a:solidFill>
                  <a:srgbClr val="FF0000"/>
                </a:solidFill>
                <a:cs typeface="+mn-ea"/>
                <a:sym typeface="+mn-lt"/>
              </a:rPr>
              <a:t>函数首部</a:t>
            </a:r>
            <a:r>
              <a:rPr lang="zh-CN" altLang="en-US" sz="2100" dirty="0">
                <a:cs typeface="+mn-ea"/>
                <a:sym typeface="+mn-lt"/>
              </a:rPr>
              <a:t>和</a:t>
            </a:r>
            <a:r>
              <a:rPr lang="zh-CN" altLang="en-US" sz="2100" dirty="0">
                <a:solidFill>
                  <a:srgbClr val="FF0000"/>
                </a:solidFill>
                <a:cs typeface="+mn-ea"/>
                <a:sym typeface="+mn-lt"/>
              </a:rPr>
              <a:t>函数体</a:t>
            </a:r>
            <a:r>
              <a:rPr lang="zh-CN" altLang="en-US" sz="2100" dirty="0">
                <a:cs typeface="+mn-ea"/>
                <a:sym typeface="+mn-lt"/>
              </a:rPr>
              <a:t>两部分组成</a:t>
            </a:r>
            <a:endParaRPr lang="en-US" altLang="zh-CN" sz="2100" dirty="0">
              <a:cs typeface="+mn-ea"/>
              <a:sym typeface="+mn-lt"/>
            </a:endParaRPr>
          </a:p>
          <a:p>
            <a:pPr lvl="1"/>
            <a:r>
              <a:rPr lang="en-US" altLang="zh-CN" sz="2100" dirty="0">
                <a:cs typeface="+mn-ea"/>
                <a:sym typeface="+mn-lt"/>
              </a:rPr>
              <a:t>C</a:t>
            </a:r>
            <a:r>
              <a:rPr lang="zh-CN" altLang="en-US" sz="2100" dirty="0">
                <a:cs typeface="+mn-ea"/>
                <a:sym typeface="+mn-lt"/>
              </a:rPr>
              <a:t>程序书写格式自由</a:t>
            </a:r>
            <a:r>
              <a:rPr lang="en-US" altLang="zh-CN" sz="2100" dirty="0">
                <a:cs typeface="+mn-ea"/>
                <a:sym typeface="+mn-lt"/>
              </a:rPr>
              <a:t>,</a:t>
            </a:r>
            <a:r>
              <a:rPr lang="zh-CN" altLang="en-US" sz="2100" dirty="0">
                <a:cs typeface="+mn-ea"/>
                <a:sym typeface="+mn-lt"/>
              </a:rPr>
              <a:t>一行可以写几个语句，一个语句也可以写在多行上。每条语句以分号“；”表示结束 。</a:t>
            </a:r>
            <a:endParaRPr lang="en-US" altLang="zh-CN" sz="2100" dirty="0">
              <a:cs typeface="+mn-ea"/>
              <a:sym typeface="+mn-lt"/>
            </a:endParaRPr>
          </a:p>
          <a:p>
            <a:pPr lvl="1"/>
            <a:r>
              <a:rPr lang="en-US" altLang="zh-CN" sz="2100" dirty="0">
                <a:cs typeface="+mn-ea"/>
                <a:sym typeface="+mn-lt"/>
              </a:rPr>
              <a:t>C</a:t>
            </a:r>
            <a:r>
              <a:rPr lang="zh-CN" altLang="en-US" sz="2100" dirty="0">
                <a:cs typeface="+mn-ea"/>
                <a:sym typeface="+mn-lt"/>
              </a:rPr>
              <a:t>语言本身</a:t>
            </a:r>
            <a:r>
              <a:rPr lang="zh-CN" altLang="en-US" sz="2100" dirty="0">
                <a:solidFill>
                  <a:srgbClr val="FF0000"/>
                </a:solidFill>
                <a:cs typeface="+mn-ea"/>
                <a:sym typeface="+mn-lt"/>
              </a:rPr>
              <a:t>不提供</a:t>
            </a:r>
            <a:r>
              <a:rPr lang="zh-CN" altLang="en-US" sz="2100" dirty="0">
                <a:cs typeface="+mn-ea"/>
                <a:sym typeface="+mn-lt"/>
              </a:rPr>
              <a:t>输入</a:t>
            </a:r>
            <a:r>
              <a:rPr lang="en-US" altLang="zh-CN" sz="2100" dirty="0">
                <a:cs typeface="+mn-ea"/>
                <a:sym typeface="+mn-lt"/>
              </a:rPr>
              <a:t>/</a:t>
            </a:r>
            <a:r>
              <a:rPr lang="zh-CN" altLang="en-US" sz="2100" dirty="0">
                <a:cs typeface="+mn-ea"/>
                <a:sym typeface="+mn-lt"/>
              </a:rPr>
              <a:t>输出语句，输入</a:t>
            </a:r>
            <a:r>
              <a:rPr lang="en-US" altLang="zh-CN" sz="2100" dirty="0">
                <a:cs typeface="+mn-ea"/>
                <a:sym typeface="+mn-lt"/>
              </a:rPr>
              <a:t>/</a:t>
            </a:r>
            <a:r>
              <a:rPr lang="zh-CN" altLang="en-US" sz="2100" dirty="0">
                <a:cs typeface="+mn-ea"/>
                <a:sym typeface="+mn-lt"/>
              </a:rPr>
              <a:t>输出操作是通过调用</a:t>
            </a:r>
            <a:r>
              <a:rPr lang="zh-CN" altLang="en-US" sz="2100" dirty="0">
                <a:solidFill>
                  <a:srgbClr val="FF0000"/>
                </a:solidFill>
                <a:cs typeface="+mn-ea"/>
                <a:sym typeface="+mn-lt"/>
              </a:rPr>
              <a:t>库函数</a:t>
            </a:r>
            <a:r>
              <a:rPr lang="en-US" altLang="zh-CN" sz="2100" dirty="0">
                <a:cs typeface="+mn-ea"/>
                <a:sym typeface="+mn-lt"/>
              </a:rPr>
              <a:t>(</a:t>
            </a:r>
            <a:r>
              <a:rPr lang="en-US" altLang="zh-CN" sz="2100" dirty="0" err="1">
                <a:cs typeface="+mn-ea"/>
                <a:sym typeface="+mn-lt"/>
              </a:rPr>
              <a:t>scanf</a:t>
            </a:r>
            <a:r>
              <a:rPr lang="zh-CN" altLang="en-US" sz="2100" dirty="0">
                <a:cs typeface="+mn-ea"/>
                <a:sym typeface="+mn-lt"/>
              </a:rPr>
              <a:t>，</a:t>
            </a:r>
            <a:r>
              <a:rPr lang="en-US" altLang="zh-CN" sz="2100" dirty="0" err="1">
                <a:cs typeface="+mn-ea"/>
                <a:sym typeface="+mn-lt"/>
              </a:rPr>
              <a:t>printf</a:t>
            </a:r>
            <a:r>
              <a:rPr lang="en-US" altLang="zh-CN" sz="2100" dirty="0">
                <a:cs typeface="+mn-ea"/>
                <a:sym typeface="+mn-lt"/>
              </a:rPr>
              <a:t>)</a:t>
            </a:r>
            <a:r>
              <a:rPr lang="zh-CN" altLang="en-US" sz="2100" dirty="0">
                <a:cs typeface="+mn-ea"/>
                <a:sym typeface="+mn-lt"/>
              </a:rPr>
              <a:t>完成。 </a:t>
            </a:r>
            <a:endParaRPr lang="en-US" altLang="zh-CN" sz="2100" dirty="0">
              <a:cs typeface="+mn-ea"/>
              <a:sym typeface="+mn-lt"/>
            </a:endParaRPr>
          </a:p>
          <a:p>
            <a:pPr lvl="1"/>
            <a:r>
              <a:rPr lang="zh-CN" altLang="en-US" sz="2100" dirty="0">
                <a:cs typeface="+mn-ea"/>
                <a:sym typeface="+mn-lt"/>
              </a:rPr>
              <a:t>使用</a:t>
            </a:r>
            <a:r>
              <a:rPr lang="en-US" altLang="zh-CN" sz="2100" dirty="0">
                <a:cs typeface="+mn-ea"/>
                <a:sym typeface="+mn-lt"/>
              </a:rPr>
              <a:t>/*    */</a:t>
            </a:r>
            <a:r>
              <a:rPr lang="zh-CN" altLang="en-US" sz="2100" dirty="0">
                <a:cs typeface="+mn-ea"/>
                <a:sym typeface="+mn-lt"/>
              </a:rPr>
              <a:t>对</a:t>
            </a:r>
            <a:r>
              <a:rPr lang="en-US" altLang="zh-CN" sz="2100" dirty="0">
                <a:cs typeface="+mn-ea"/>
                <a:sym typeface="+mn-lt"/>
              </a:rPr>
              <a:t>C</a:t>
            </a:r>
            <a:r>
              <a:rPr lang="zh-CN" altLang="en-US" sz="2100" dirty="0">
                <a:cs typeface="+mn-ea"/>
                <a:sym typeface="+mn-lt"/>
              </a:rPr>
              <a:t>程序中的</a:t>
            </a:r>
            <a:r>
              <a:rPr lang="zh-CN" altLang="en-US" sz="2100" b="1" dirty="0">
                <a:solidFill>
                  <a:srgbClr val="FF0000"/>
                </a:solidFill>
                <a:cs typeface="+mn-ea"/>
                <a:sym typeface="+mn-lt"/>
              </a:rPr>
              <a:t>任何部分</a:t>
            </a:r>
            <a:r>
              <a:rPr lang="zh-CN" altLang="en-US" sz="2100" dirty="0">
                <a:cs typeface="+mn-ea"/>
                <a:sym typeface="+mn-lt"/>
              </a:rPr>
              <a:t>作</a:t>
            </a:r>
            <a:r>
              <a:rPr lang="zh-CN" altLang="en-US" sz="2100" dirty="0">
                <a:solidFill>
                  <a:srgbClr val="FF0000"/>
                </a:solidFill>
                <a:cs typeface="+mn-ea"/>
                <a:sym typeface="+mn-lt"/>
              </a:rPr>
              <a:t>注释</a:t>
            </a:r>
            <a:r>
              <a:rPr lang="en-US" altLang="zh-CN" sz="2100" dirty="0">
                <a:cs typeface="+mn-ea"/>
                <a:sym typeface="+mn-lt"/>
              </a:rPr>
              <a:t>,</a:t>
            </a:r>
            <a:r>
              <a:rPr lang="zh-CN" altLang="en-US" sz="2100" dirty="0">
                <a:cs typeface="+mn-ea"/>
                <a:sym typeface="+mn-lt"/>
              </a:rPr>
              <a:t>注释可以提高程序可读性。</a:t>
            </a:r>
            <a:endParaRPr lang="en-US" altLang="zh-CN" sz="2100" dirty="0">
              <a:cs typeface="+mn-ea"/>
              <a:sym typeface="+mn-lt"/>
            </a:endParaRPr>
          </a:p>
          <a:p>
            <a:pPr lvl="1"/>
            <a:r>
              <a:rPr lang="en-US" altLang="zh-CN" sz="2100" dirty="0">
                <a:cs typeface="+mn-ea"/>
                <a:sym typeface="+mn-lt"/>
              </a:rPr>
              <a:t>if (x&gt;y) max=x; else max=y; </a:t>
            </a:r>
            <a:r>
              <a:rPr lang="zh-CN" altLang="en-US" sz="2100" dirty="0">
                <a:cs typeface="+mn-ea"/>
                <a:sym typeface="+mn-lt"/>
              </a:rPr>
              <a:t>此处是一条</a:t>
            </a:r>
            <a:r>
              <a:rPr lang="en-US" altLang="zh-CN" sz="2100" dirty="0">
                <a:cs typeface="+mn-ea"/>
                <a:sym typeface="+mn-lt"/>
              </a:rPr>
              <a:t>if</a:t>
            </a:r>
            <a:r>
              <a:rPr lang="zh-CN" altLang="en-US" sz="2100" dirty="0">
                <a:cs typeface="+mn-ea"/>
                <a:sym typeface="+mn-lt"/>
              </a:rPr>
              <a:t>语句</a:t>
            </a:r>
            <a:endParaRPr lang="en-US" altLang="zh-CN" sz="2100" dirty="0">
              <a:cs typeface="+mn-ea"/>
              <a:sym typeface="+mn-lt"/>
            </a:endParaRPr>
          </a:p>
          <a:p>
            <a:pPr lvl="1"/>
            <a:endParaRPr lang="en-US" altLang="zh-CN" sz="2100" dirty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zh-CN" altLang="en-US" sz="2100" dirty="0">
                <a:cs typeface="+mn-ea"/>
                <a:sym typeface="+mn-lt"/>
              </a:rPr>
              <a:t>思考：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>
                <a:solidFill>
                  <a:srgbClr val="FF0000"/>
                </a:solidFill>
              </a:rPr>
              <a:t>语言的基本单位是什么？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>
                <a:solidFill>
                  <a:srgbClr val="FF0000"/>
                </a:solidFill>
              </a:rPr>
              <a:t>语言程序的入口是？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zh-CN" dirty="0">
                <a:solidFill>
                  <a:srgbClr val="FF0000"/>
                </a:solidFill>
              </a:rPr>
              <a:t>程序的执行是从什么函数开始的？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语言的输入输出是由什么实现的？</a:t>
            </a:r>
            <a:endParaRPr lang="zh-CN" altLang="en-US" sz="2100" dirty="0">
              <a:solidFill>
                <a:srgbClr val="FF0000"/>
              </a:solidFill>
              <a:cs typeface="+mn-ea"/>
              <a:sym typeface="+mn-lt"/>
            </a:endParaRPr>
          </a:p>
          <a:p>
            <a:pPr lvl="1"/>
            <a:endParaRPr lang="en-US" altLang="zh-CN" dirty="0">
              <a:solidFill>
                <a:srgbClr val="7030A0"/>
              </a:solidFill>
              <a:cs typeface="+mn-ea"/>
              <a:sym typeface="+mn-lt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0059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CB424-0F8B-4CAB-9EF4-FA97CE3A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24" y="224841"/>
            <a:ext cx="4283968" cy="6480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D068-795C-4E33-845B-F0EB8E88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/>
          <a:lstStyle/>
          <a:p>
            <a:r>
              <a:rPr lang="zh-CN" altLang="en-US" dirty="0"/>
              <a:t>宏：仅是简单的字符替换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思考：对带参宏的理解。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#define   POWER(x)   x*x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x=4;   y=6;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z=POWER(</a:t>
            </a:r>
            <a:r>
              <a:rPr lang="en-US" altLang="zh-CN" dirty="0" err="1">
                <a:solidFill>
                  <a:srgbClr val="0070C0"/>
                </a:solidFill>
              </a:rPr>
              <a:t>x+y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zh-CN" altLang="en-US" dirty="0"/>
              <a:t>宏展开为：</a:t>
            </a:r>
            <a:r>
              <a:rPr lang="en-US" altLang="zh-CN" dirty="0">
                <a:solidFill>
                  <a:srgbClr val="FF0000"/>
                </a:solidFill>
              </a:rPr>
              <a:t>z=</a:t>
            </a:r>
            <a:r>
              <a:rPr lang="en-US" altLang="zh-CN" dirty="0" err="1">
                <a:solidFill>
                  <a:srgbClr val="FF0000"/>
                </a:solidFill>
              </a:rPr>
              <a:t>x+y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rgbClr val="FF0000"/>
                </a:solidFill>
              </a:rPr>
              <a:t>x+y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dirty="0"/>
              <a:t>若写成：  </a:t>
            </a:r>
            <a:r>
              <a:rPr lang="en-US" altLang="zh-CN" dirty="0"/>
              <a:t>#define    POWER(x)    ((x)*(x))</a:t>
            </a:r>
          </a:p>
          <a:p>
            <a:pPr marL="0" indent="0">
              <a:buNone/>
            </a:pPr>
            <a:r>
              <a:rPr lang="zh-CN" altLang="en-US" dirty="0"/>
              <a:t>则宏展开：  </a:t>
            </a:r>
            <a:r>
              <a:rPr lang="en-US" altLang="zh-CN" dirty="0"/>
              <a:t>z=((</a:t>
            </a:r>
            <a:r>
              <a:rPr lang="en-US" altLang="zh-CN" dirty="0" err="1"/>
              <a:t>x+y</a:t>
            </a:r>
            <a:r>
              <a:rPr lang="en-US" altLang="zh-CN" dirty="0"/>
              <a:t>)*(</a:t>
            </a:r>
            <a:r>
              <a:rPr lang="en-US" altLang="zh-CN" dirty="0" err="1"/>
              <a:t>x+y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539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CB424-0F8B-4CAB-9EF4-FA97CE3A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24" y="224841"/>
            <a:ext cx="4283968" cy="6480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D068-795C-4E33-845B-F0EB8E88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5350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Y 3.5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#define   POWER(x)   Y*x*x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x=4;   y=6;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z=POWER(</a:t>
            </a:r>
            <a:r>
              <a:rPr lang="en-US" altLang="zh-CN" dirty="0" err="1">
                <a:solidFill>
                  <a:srgbClr val="0070C0"/>
                </a:solidFill>
              </a:rPr>
              <a:t>x+y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zh-CN" altLang="en-US" dirty="0"/>
              <a:t>宏展开为：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352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399E4-83AE-466C-9353-729F9508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82537-FDBD-46CE-A618-D47EB9B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文件打开与关闭</a:t>
            </a:r>
            <a:endParaRPr lang="en-US" altLang="zh-CN" dirty="0"/>
          </a:p>
          <a:p>
            <a:pPr lvl="1"/>
            <a:r>
              <a:rPr lang="zh-CN" altLang="zh-CN" dirty="0"/>
              <a:t>掌握文件打开方式（</a:t>
            </a:r>
            <a:r>
              <a:rPr lang="pt-BR" altLang="zh-CN" dirty="0"/>
              <a:t>r,w,a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en-US" dirty="0"/>
              <a:t>顺序文件读写</a:t>
            </a:r>
            <a:endParaRPr lang="en-US" altLang="zh-CN" dirty="0"/>
          </a:p>
          <a:p>
            <a:pPr lvl="1"/>
            <a:r>
              <a:rPr lang="zh-CN" altLang="zh-CN" dirty="0"/>
              <a:t>掌握</a:t>
            </a:r>
            <a:r>
              <a:rPr lang="pt-BR" altLang="zh-CN" dirty="0">
                <a:solidFill>
                  <a:srgbClr val="FF0000"/>
                </a:solidFill>
              </a:rPr>
              <a:t>fgetc(),fputc(),fscanf(),fprintf(),fgets(),fputs()</a:t>
            </a:r>
            <a:r>
              <a:rPr lang="zh-CN" altLang="zh-CN" dirty="0"/>
              <a:t>的</a:t>
            </a:r>
            <a:r>
              <a:rPr lang="zh-CN" altLang="en-US" b="1" u="sng" dirty="0">
                <a:solidFill>
                  <a:srgbClr val="FF0000"/>
                </a:solidFill>
              </a:rPr>
              <a:t>原形</a:t>
            </a:r>
            <a:r>
              <a:rPr lang="zh-CN" altLang="zh-CN" dirty="0"/>
              <a:t>；</a:t>
            </a:r>
            <a:endParaRPr lang="en-US" altLang="zh-CN" dirty="0"/>
          </a:p>
          <a:p>
            <a:r>
              <a:rPr lang="zh-CN" altLang="en-US" dirty="0"/>
              <a:t>随机文件读写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形式打开一个文件，是否可以通过</a:t>
            </a:r>
            <a:r>
              <a:rPr lang="en-US" altLang="zh-CN" dirty="0" err="1">
                <a:solidFill>
                  <a:srgbClr val="FF0000"/>
                </a:solidFill>
              </a:rPr>
              <a:t>fgetc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进行读操作。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</a:t>
            </a:r>
            <a:r>
              <a:rPr lang="zh-CN" altLang="en-US" dirty="0">
                <a:solidFill>
                  <a:srgbClr val="FF0000"/>
                </a:solidFill>
              </a:rPr>
              <a:t>追加，文件必须存在，打开后，定位到文件的未尾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7030A0"/>
                </a:solidFill>
              </a:rPr>
              <a:t>比较文件指针与文件位置指针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      文件指针根据读写进度，随时在变化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664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5CE8-FC55-400A-B784-C130CE72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4"/>
            <a:ext cx="4283968" cy="6480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3952-4F22-4C43-A672-7E978C077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6790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一、填空（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</a:p>
          <a:p>
            <a:pPr lvl="1"/>
            <a:r>
              <a:rPr lang="en-US" altLang="zh-CN" sz="1600" dirty="0"/>
              <a:t>1. </a:t>
            </a:r>
            <a:r>
              <a:rPr lang="zh-CN" altLang="en-US" sz="1600" dirty="0"/>
              <a:t>若有以下定义，则计算表达式</a:t>
            </a:r>
            <a:r>
              <a:rPr lang="en-US" altLang="zh-CN" sz="1600" dirty="0"/>
              <a:t>y+=y-=m*=y</a:t>
            </a:r>
            <a:r>
              <a:rPr lang="zh-CN" altLang="en-US" sz="1600" dirty="0"/>
              <a:t>后的</a:t>
            </a:r>
            <a:r>
              <a:rPr lang="en-US" altLang="zh-CN" sz="1600" dirty="0"/>
              <a:t>y</a:t>
            </a:r>
            <a:r>
              <a:rPr lang="zh-CN" altLang="en-US" sz="1600" dirty="0"/>
              <a:t>值是</a:t>
            </a:r>
            <a:r>
              <a:rPr lang="en-US" altLang="zh-CN" sz="1600" dirty="0"/>
              <a:t>【1】</a:t>
            </a:r>
            <a:r>
              <a:rPr lang="zh-CN" altLang="en-US" sz="1600" dirty="0"/>
              <a:t>。</a:t>
            </a:r>
            <a:r>
              <a:rPr lang="en-US" altLang="zh-CN" sz="1600" dirty="0"/>
              <a:t>int m=5,y=2;</a:t>
            </a:r>
          </a:p>
          <a:p>
            <a:r>
              <a:rPr lang="zh-CN" altLang="en-US" dirty="0"/>
              <a:t>二、选择题（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语言中，下列标识符中合法的是（   ），</a:t>
            </a:r>
            <a:r>
              <a:rPr lang="zh-CN" altLang="en-US" b="1" dirty="0">
                <a:solidFill>
                  <a:srgbClr val="FF0000"/>
                </a:solidFill>
              </a:rPr>
              <a:t>另，合法的关键字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．</a:t>
            </a:r>
            <a:r>
              <a:rPr lang="en-US" altLang="zh-CN" dirty="0"/>
              <a:t>_int     B</a:t>
            </a:r>
            <a:r>
              <a:rPr lang="zh-CN" altLang="en-US" dirty="0"/>
              <a:t>．</a:t>
            </a:r>
            <a:r>
              <a:rPr lang="en-US" altLang="zh-CN" dirty="0"/>
              <a:t>3in1-3     C</a:t>
            </a:r>
            <a:r>
              <a:rPr lang="zh-CN" altLang="en-US" dirty="0"/>
              <a:t>．</a:t>
            </a:r>
            <a:r>
              <a:rPr lang="en-US" altLang="zh-CN" dirty="0"/>
              <a:t>A_B!D    D</a:t>
            </a:r>
            <a:r>
              <a:rPr lang="zh-CN" altLang="en-US" dirty="0"/>
              <a:t>．</a:t>
            </a:r>
            <a:r>
              <a:rPr lang="en-US" altLang="zh-CN" dirty="0"/>
              <a:t>void</a:t>
            </a:r>
          </a:p>
          <a:p>
            <a:r>
              <a:rPr lang="zh-CN" altLang="en-US" dirty="0"/>
              <a:t>三、判断题（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如果</a:t>
            </a:r>
            <a:r>
              <a:rPr lang="en-US" altLang="zh-CN" dirty="0"/>
              <a:t>int a[10]={5};</a:t>
            </a:r>
            <a:r>
              <a:rPr lang="zh-CN" altLang="en-US" dirty="0"/>
              <a:t>则数组</a:t>
            </a:r>
            <a:r>
              <a:rPr lang="en-US" altLang="zh-CN" dirty="0"/>
              <a:t>a</a:t>
            </a:r>
            <a:r>
              <a:rPr lang="zh-CN" altLang="en-US" dirty="0"/>
              <a:t>的全部元素均为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四、程序分析题（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读程序写结果</a:t>
            </a:r>
            <a:endParaRPr lang="en-US" altLang="zh-CN" dirty="0"/>
          </a:p>
          <a:p>
            <a:r>
              <a:rPr lang="zh-CN" altLang="en-US" dirty="0"/>
              <a:t>五、编程题（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sz="1600" dirty="0"/>
              <a:t>. </a:t>
            </a:r>
            <a:r>
              <a:rPr lang="zh-CN" altLang="en-US" sz="1600" dirty="0"/>
              <a:t>编程输入两个整数，按从小到大顺序输出。</a:t>
            </a:r>
          </a:p>
        </p:txBody>
      </p:sp>
    </p:spTree>
    <p:extLst>
      <p:ext uri="{BB962C8B-B14F-4D97-AF65-F5344CB8AC3E}">
        <p14:creationId xmlns:p14="http://schemas.microsoft.com/office/powerpoint/2010/main" val="4068101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00122" y="578562"/>
            <a:ext cx="8641409" cy="2364796"/>
            <a:chOff x="3682110" y="1257339"/>
            <a:chExt cx="9206701" cy="3153061"/>
          </a:xfrm>
        </p:grpSpPr>
        <p:sp>
          <p:nvSpPr>
            <p:cNvPr id="16386" name="WordArt 3"/>
            <p:cNvSpPr>
              <a:spLocks noChangeArrowheads="1" noChangeShapeType="1" noTextEdit="1"/>
            </p:cNvSpPr>
            <p:nvPr/>
          </p:nvSpPr>
          <p:spPr bwMode="auto">
            <a:xfrm>
              <a:off x="8487267" y="3572200"/>
              <a:ext cx="4401544" cy="83820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4100" kern="10" dirty="0">
                  <a:ln w="28575" cmpd="sng">
                    <a:solidFill>
                      <a:schemeClr val="bg1"/>
                    </a:solidFill>
                    <a:bevel/>
                  </a:ln>
                  <a:gradFill rotWithShape="1">
                    <a:gsLst>
                      <a:gs pos="0">
                        <a:srgbClr val="009DD9"/>
                      </a:gs>
                      <a:gs pos="100000">
                        <a:srgbClr val="0F6FC6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谢谢 </a:t>
              </a:r>
              <a:r>
                <a:rPr lang="en-US" altLang="zh-CN" sz="4100" kern="10" dirty="0">
                  <a:ln w="28575" cmpd="sng">
                    <a:solidFill>
                      <a:schemeClr val="bg1"/>
                    </a:solidFill>
                    <a:bevel/>
                  </a:ln>
                  <a:gradFill rotWithShape="1">
                    <a:gsLst>
                      <a:gs pos="0">
                        <a:srgbClr val="009DD9"/>
                      </a:gs>
                      <a:gs pos="100000">
                        <a:srgbClr val="0F6FC6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!</a:t>
              </a:r>
              <a:endParaRPr lang="zh-CN" altLang="en-US" sz="4100" kern="10" dirty="0">
                <a:ln w="28575" cmpd="sng">
                  <a:solidFill>
                    <a:schemeClr val="bg1"/>
                  </a:solidFill>
                  <a:bevel/>
                </a:ln>
                <a:gradFill rotWithShape="1">
                  <a:gsLst>
                    <a:gs pos="0">
                      <a:srgbClr val="009DD9"/>
                    </a:gs>
                    <a:gs pos="100000">
                      <a:srgbClr val="0F6FC6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83" name="Group 3"/>
            <p:cNvGrpSpPr/>
            <p:nvPr/>
          </p:nvGrpSpPr>
          <p:grpSpPr>
            <a:xfrm>
              <a:off x="6516981" y="1998929"/>
              <a:ext cx="423892" cy="566711"/>
              <a:chOff x="793418" y="2176759"/>
              <a:chExt cx="347120" cy="464074"/>
            </a:xfrm>
          </p:grpSpPr>
          <p:sp>
            <p:nvSpPr>
              <p:cNvPr id="111" name="淘宝网chenying0907出品 7"/>
              <p:cNvSpPr>
                <a:spLocks noEditPoints="1"/>
              </p:cNvSpPr>
              <p:nvPr/>
            </p:nvSpPr>
            <p:spPr bwMode="auto">
              <a:xfrm>
                <a:off x="829066" y="2176759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淘宝网chenying0907出品 5"/>
              <p:cNvSpPr txBox="1"/>
              <p:nvPr/>
            </p:nvSpPr>
            <p:spPr>
              <a:xfrm>
                <a:off x="793418" y="2216099"/>
                <a:ext cx="347120" cy="24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26%</a:t>
                </a:r>
              </a:p>
            </p:txBody>
          </p:sp>
        </p:grpSp>
        <p:grpSp>
          <p:nvGrpSpPr>
            <p:cNvPr id="84" name="Group 6"/>
            <p:cNvGrpSpPr/>
            <p:nvPr/>
          </p:nvGrpSpPr>
          <p:grpSpPr>
            <a:xfrm>
              <a:off x="4542025" y="1257339"/>
              <a:ext cx="423892" cy="566711"/>
              <a:chOff x="793418" y="2176759"/>
              <a:chExt cx="347119" cy="464074"/>
            </a:xfrm>
          </p:grpSpPr>
          <p:sp>
            <p:nvSpPr>
              <p:cNvPr id="109" name="淘宝网chenying0907出品 7"/>
              <p:cNvSpPr>
                <a:spLocks noEditPoints="1"/>
              </p:cNvSpPr>
              <p:nvPr/>
            </p:nvSpPr>
            <p:spPr bwMode="auto">
              <a:xfrm>
                <a:off x="829066" y="2176759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淘宝网chenying0907出品 8"/>
              <p:cNvSpPr txBox="1"/>
              <p:nvPr/>
            </p:nvSpPr>
            <p:spPr>
              <a:xfrm>
                <a:off x="793418" y="2216099"/>
                <a:ext cx="347119" cy="24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56%</a:t>
                </a:r>
              </a:p>
            </p:txBody>
          </p:sp>
        </p:grpSp>
        <p:grpSp>
          <p:nvGrpSpPr>
            <p:cNvPr id="85" name="Group 9"/>
            <p:cNvGrpSpPr/>
            <p:nvPr/>
          </p:nvGrpSpPr>
          <p:grpSpPr>
            <a:xfrm>
              <a:off x="5577680" y="1650740"/>
              <a:ext cx="423892" cy="566711"/>
              <a:chOff x="793418" y="2176759"/>
              <a:chExt cx="347119" cy="464074"/>
            </a:xfrm>
          </p:grpSpPr>
          <p:sp>
            <p:nvSpPr>
              <p:cNvPr id="107" name="淘宝网chenying0907出品 7"/>
              <p:cNvSpPr>
                <a:spLocks noEditPoints="1"/>
              </p:cNvSpPr>
              <p:nvPr/>
            </p:nvSpPr>
            <p:spPr bwMode="auto">
              <a:xfrm>
                <a:off x="829066" y="2176759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淘宝网chenying0907出品 11"/>
              <p:cNvSpPr txBox="1"/>
              <p:nvPr/>
            </p:nvSpPr>
            <p:spPr>
              <a:xfrm>
                <a:off x="793418" y="2216099"/>
                <a:ext cx="347119" cy="24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45%</a:t>
                </a:r>
              </a:p>
            </p:txBody>
          </p:sp>
        </p:grpSp>
        <p:grpSp>
          <p:nvGrpSpPr>
            <p:cNvPr id="86" name="Group 12"/>
            <p:cNvGrpSpPr/>
            <p:nvPr/>
          </p:nvGrpSpPr>
          <p:grpSpPr>
            <a:xfrm>
              <a:off x="3682110" y="1817485"/>
              <a:ext cx="423892" cy="566711"/>
              <a:chOff x="793418" y="2176759"/>
              <a:chExt cx="347119" cy="464074"/>
            </a:xfrm>
          </p:grpSpPr>
          <p:sp>
            <p:nvSpPr>
              <p:cNvPr id="105" name="淘宝网chenying0907出品 7"/>
              <p:cNvSpPr>
                <a:spLocks noEditPoints="1"/>
              </p:cNvSpPr>
              <p:nvPr/>
            </p:nvSpPr>
            <p:spPr bwMode="auto">
              <a:xfrm>
                <a:off x="829066" y="2176759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淘宝网chenying0907出品 14"/>
              <p:cNvSpPr txBox="1"/>
              <p:nvPr/>
            </p:nvSpPr>
            <p:spPr>
              <a:xfrm>
                <a:off x="793418" y="2216099"/>
                <a:ext cx="347119" cy="24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39%</a:t>
                </a:r>
              </a:p>
            </p:txBody>
          </p:sp>
        </p:grpSp>
        <p:grpSp>
          <p:nvGrpSpPr>
            <p:cNvPr id="87" name="Group 15"/>
            <p:cNvGrpSpPr/>
            <p:nvPr/>
          </p:nvGrpSpPr>
          <p:grpSpPr>
            <a:xfrm>
              <a:off x="11665185" y="2240442"/>
              <a:ext cx="423892" cy="566711"/>
              <a:chOff x="1052556" y="2686768"/>
              <a:chExt cx="347120" cy="464074"/>
            </a:xfrm>
          </p:grpSpPr>
          <p:sp>
            <p:nvSpPr>
              <p:cNvPr id="103" name="淘宝网chenying0907出品 7"/>
              <p:cNvSpPr>
                <a:spLocks noEditPoints="1"/>
              </p:cNvSpPr>
              <p:nvPr/>
            </p:nvSpPr>
            <p:spPr bwMode="auto">
              <a:xfrm>
                <a:off x="1090038" y="2686768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淘宝网chenying0907出品 17"/>
              <p:cNvSpPr txBox="1"/>
              <p:nvPr/>
            </p:nvSpPr>
            <p:spPr>
              <a:xfrm>
                <a:off x="1052556" y="2691973"/>
                <a:ext cx="347120" cy="24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26%</a:t>
                </a:r>
              </a:p>
            </p:txBody>
          </p:sp>
        </p:grpSp>
        <p:grpSp>
          <p:nvGrpSpPr>
            <p:cNvPr id="88" name="Group 18"/>
            <p:cNvGrpSpPr/>
            <p:nvPr/>
          </p:nvGrpSpPr>
          <p:grpSpPr>
            <a:xfrm>
              <a:off x="9875470" y="1993660"/>
              <a:ext cx="423892" cy="566711"/>
              <a:chOff x="793418" y="2176759"/>
              <a:chExt cx="347119" cy="464074"/>
            </a:xfrm>
          </p:grpSpPr>
          <p:sp>
            <p:nvSpPr>
              <p:cNvPr id="101" name="淘宝网chenying0907出品 7"/>
              <p:cNvSpPr>
                <a:spLocks noEditPoints="1"/>
              </p:cNvSpPr>
              <p:nvPr/>
            </p:nvSpPr>
            <p:spPr bwMode="auto">
              <a:xfrm>
                <a:off x="829066" y="2176759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淘宝网chenying0907出品 20"/>
              <p:cNvSpPr txBox="1"/>
              <p:nvPr/>
            </p:nvSpPr>
            <p:spPr>
              <a:xfrm>
                <a:off x="793418" y="2216099"/>
                <a:ext cx="347119" cy="24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56%</a:t>
                </a:r>
              </a:p>
            </p:txBody>
          </p:sp>
        </p:grpSp>
        <p:grpSp>
          <p:nvGrpSpPr>
            <p:cNvPr id="89" name="Group 21"/>
            <p:cNvGrpSpPr/>
            <p:nvPr/>
          </p:nvGrpSpPr>
          <p:grpSpPr>
            <a:xfrm>
              <a:off x="10571809" y="1649727"/>
              <a:ext cx="423892" cy="566711"/>
              <a:chOff x="733888" y="2043344"/>
              <a:chExt cx="347119" cy="464074"/>
            </a:xfrm>
          </p:grpSpPr>
          <p:sp>
            <p:nvSpPr>
              <p:cNvPr id="99" name="淘宝网chenying0907出品 7"/>
              <p:cNvSpPr>
                <a:spLocks noEditPoints="1"/>
              </p:cNvSpPr>
              <p:nvPr/>
            </p:nvSpPr>
            <p:spPr bwMode="auto">
              <a:xfrm>
                <a:off x="771371" y="2043344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淘宝网chenying0907出品 23"/>
              <p:cNvSpPr txBox="1"/>
              <p:nvPr/>
            </p:nvSpPr>
            <p:spPr>
              <a:xfrm>
                <a:off x="733888" y="2072679"/>
                <a:ext cx="347119" cy="24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45%</a:t>
                </a:r>
              </a:p>
            </p:txBody>
          </p:sp>
        </p:grpSp>
        <p:grpSp>
          <p:nvGrpSpPr>
            <p:cNvPr id="90" name="Group 24"/>
            <p:cNvGrpSpPr/>
            <p:nvPr/>
          </p:nvGrpSpPr>
          <p:grpSpPr>
            <a:xfrm>
              <a:off x="9218986" y="1613674"/>
              <a:ext cx="439544" cy="566711"/>
              <a:chOff x="902023" y="2626479"/>
              <a:chExt cx="359937" cy="464074"/>
            </a:xfrm>
          </p:grpSpPr>
          <p:sp>
            <p:nvSpPr>
              <p:cNvPr id="97" name="淘宝网chenying0907出品 7"/>
              <p:cNvSpPr>
                <a:spLocks noEditPoints="1"/>
              </p:cNvSpPr>
              <p:nvPr/>
            </p:nvSpPr>
            <p:spPr bwMode="auto">
              <a:xfrm>
                <a:off x="927077" y="2626479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淘宝网chenying0907出品 26"/>
              <p:cNvSpPr txBox="1"/>
              <p:nvPr/>
            </p:nvSpPr>
            <p:spPr>
              <a:xfrm>
                <a:off x="902023" y="2666860"/>
                <a:ext cx="359937" cy="248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39%</a:t>
                </a:r>
              </a:p>
            </p:txBody>
          </p:sp>
        </p:grpSp>
        <p:grpSp>
          <p:nvGrpSpPr>
            <p:cNvPr id="91" name="Group 27"/>
            <p:cNvGrpSpPr/>
            <p:nvPr/>
          </p:nvGrpSpPr>
          <p:grpSpPr>
            <a:xfrm>
              <a:off x="7441131" y="1801486"/>
              <a:ext cx="423892" cy="566711"/>
              <a:chOff x="793418" y="2176759"/>
              <a:chExt cx="347119" cy="464074"/>
            </a:xfrm>
          </p:grpSpPr>
          <p:sp>
            <p:nvSpPr>
              <p:cNvPr id="95" name="淘宝网chenying0907出品 7"/>
              <p:cNvSpPr>
                <a:spLocks noEditPoints="1"/>
              </p:cNvSpPr>
              <p:nvPr/>
            </p:nvSpPr>
            <p:spPr bwMode="auto">
              <a:xfrm>
                <a:off x="829066" y="2176759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淘宝网chenying0907出品 29"/>
              <p:cNvSpPr txBox="1"/>
              <p:nvPr/>
            </p:nvSpPr>
            <p:spPr>
              <a:xfrm>
                <a:off x="793418" y="2216099"/>
                <a:ext cx="347119" cy="24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26%</a:t>
                </a:r>
              </a:p>
            </p:txBody>
          </p:sp>
        </p:grpSp>
        <p:grpSp>
          <p:nvGrpSpPr>
            <p:cNvPr id="92" name="Group 30"/>
            <p:cNvGrpSpPr/>
            <p:nvPr/>
          </p:nvGrpSpPr>
          <p:grpSpPr>
            <a:xfrm>
              <a:off x="8301044" y="2224610"/>
              <a:ext cx="423892" cy="566711"/>
              <a:chOff x="793418" y="2176759"/>
              <a:chExt cx="347119" cy="464074"/>
            </a:xfrm>
          </p:grpSpPr>
          <p:sp>
            <p:nvSpPr>
              <p:cNvPr id="93" name="淘宝网chenying0907出品 7"/>
              <p:cNvSpPr>
                <a:spLocks noEditPoints="1"/>
              </p:cNvSpPr>
              <p:nvPr/>
            </p:nvSpPr>
            <p:spPr bwMode="auto">
              <a:xfrm>
                <a:off x="829066" y="2176759"/>
                <a:ext cx="272155" cy="464074"/>
              </a:xfrm>
              <a:custGeom>
                <a:avLst/>
                <a:gdLst>
                  <a:gd name="T0" fmla="*/ 53 w 106"/>
                  <a:gd name="T1" fmla="*/ 0 h 181"/>
                  <a:gd name="T2" fmla="*/ 0 w 106"/>
                  <a:gd name="T3" fmla="*/ 53 h 181"/>
                  <a:gd name="T4" fmla="*/ 53 w 106"/>
                  <a:gd name="T5" fmla="*/ 181 h 181"/>
                  <a:gd name="T6" fmla="*/ 106 w 106"/>
                  <a:gd name="T7" fmla="*/ 53 h 181"/>
                  <a:gd name="T8" fmla="*/ 53 w 106"/>
                  <a:gd name="T9" fmla="*/ 0 h 181"/>
                  <a:gd name="T10" fmla="*/ 53 w 106"/>
                  <a:gd name="T11" fmla="*/ 90 h 181"/>
                  <a:gd name="T12" fmla="*/ 15 w 106"/>
                  <a:gd name="T13" fmla="*/ 52 h 181"/>
                  <a:gd name="T14" fmla="*/ 53 w 106"/>
                  <a:gd name="T15" fmla="*/ 13 h 181"/>
                  <a:gd name="T16" fmla="*/ 92 w 106"/>
                  <a:gd name="T17" fmla="*/ 52 h 181"/>
                  <a:gd name="T18" fmla="*/ 53 w 106"/>
                  <a:gd name="T19" fmla="*/ 9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1">
                    <a:moveTo>
                      <a:pt x="53" y="0"/>
                    </a:moveTo>
                    <a:cubicBezTo>
                      <a:pt x="24" y="0"/>
                      <a:pt x="0" y="24"/>
                      <a:pt x="0" y="53"/>
                    </a:cubicBezTo>
                    <a:cubicBezTo>
                      <a:pt x="0" y="83"/>
                      <a:pt x="53" y="181"/>
                      <a:pt x="53" y="181"/>
                    </a:cubicBezTo>
                    <a:cubicBezTo>
                      <a:pt x="53" y="181"/>
                      <a:pt x="106" y="83"/>
                      <a:pt x="106" y="53"/>
                    </a:cubicBezTo>
                    <a:cubicBezTo>
                      <a:pt x="106" y="24"/>
                      <a:pt x="82" y="0"/>
                      <a:pt x="53" y="0"/>
                    </a:cubicBezTo>
                    <a:close/>
                    <a:moveTo>
                      <a:pt x="53" y="90"/>
                    </a:moveTo>
                    <a:cubicBezTo>
                      <a:pt x="32" y="90"/>
                      <a:pt x="15" y="73"/>
                      <a:pt x="15" y="52"/>
                    </a:cubicBezTo>
                    <a:cubicBezTo>
                      <a:pt x="15" y="30"/>
                      <a:pt x="32" y="13"/>
                      <a:pt x="53" y="13"/>
                    </a:cubicBezTo>
                    <a:cubicBezTo>
                      <a:pt x="75" y="13"/>
                      <a:pt x="92" y="30"/>
                      <a:pt x="92" y="52"/>
                    </a:cubicBezTo>
                    <a:cubicBezTo>
                      <a:pt x="92" y="73"/>
                      <a:pt x="75" y="90"/>
                      <a:pt x="53" y="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11664" tIns="55832" rIns="111664" bIns="5583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8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淘宝网chenying0907出品 32"/>
              <p:cNvSpPr txBox="1"/>
              <p:nvPr/>
            </p:nvSpPr>
            <p:spPr>
              <a:xfrm>
                <a:off x="793418" y="2216099"/>
                <a:ext cx="347119" cy="248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26%</a:t>
                </a:r>
              </a:p>
            </p:txBody>
          </p:sp>
        </p:grpSp>
      </p:grpSp>
      <p:grpSp>
        <p:nvGrpSpPr>
          <p:cNvPr id="16384" name="组合 16383"/>
          <p:cNvGrpSpPr/>
          <p:nvPr/>
        </p:nvGrpSpPr>
        <p:grpSpPr>
          <a:xfrm>
            <a:off x="58606" y="1636983"/>
            <a:ext cx="6200554" cy="3526984"/>
            <a:chOff x="1962298" y="1058016"/>
            <a:chExt cx="8267405" cy="4702645"/>
          </a:xfrm>
        </p:grpSpPr>
        <p:grpSp>
          <p:nvGrpSpPr>
            <p:cNvPr id="114" name="Group 4"/>
            <p:cNvGrpSpPr>
              <a:grpSpLocks noChangeAspect="1"/>
            </p:cNvGrpSpPr>
            <p:nvPr/>
          </p:nvGrpSpPr>
          <p:grpSpPr>
            <a:xfrm>
              <a:off x="4477920" y="4207558"/>
              <a:ext cx="3243766" cy="1330426"/>
              <a:chOff x="620310" y="4663505"/>
              <a:chExt cx="3351081" cy="1374438"/>
            </a:xfrm>
          </p:grpSpPr>
          <p:sp>
            <p:nvSpPr>
              <p:cNvPr id="171" name="Oval 5"/>
              <p:cNvSpPr/>
              <p:nvPr/>
            </p:nvSpPr>
            <p:spPr>
              <a:xfrm>
                <a:off x="811580" y="5233298"/>
                <a:ext cx="2995556" cy="60061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57000"/>
                </a:schemeClr>
              </a:solidFill>
              <a:ln>
                <a:noFill/>
              </a:ln>
              <a:effectLst>
                <a:outerShdw blurRad="685800" sx="119000" sy="119000" algn="ctr" rotWithShape="0">
                  <a:prstClr val="black">
                    <a:alpha val="8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  <p:sp>
            <p:nvSpPr>
              <p:cNvPr id="172" name="淘宝网chenying0907出品 5"/>
              <p:cNvSpPr/>
              <p:nvPr/>
            </p:nvSpPr>
            <p:spPr bwMode="auto">
              <a:xfrm>
                <a:off x="620310" y="5074129"/>
                <a:ext cx="3351081" cy="963814"/>
              </a:xfrm>
              <a:custGeom>
                <a:avLst/>
                <a:gdLst>
                  <a:gd name="T0" fmla="*/ 1446 w 1446"/>
                  <a:gd name="T1" fmla="*/ 0 h 475"/>
                  <a:gd name="T2" fmla="*/ 1446 w 1446"/>
                  <a:gd name="T3" fmla="*/ 273 h 475"/>
                  <a:gd name="T4" fmla="*/ 723 w 1446"/>
                  <a:gd name="T5" fmla="*/ 475 h 475"/>
                  <a:gd name="T6" fmla="*/ 0 w 1446"/>
                  <a:gd name="T7" fmla="*/ 273 h 475"/>
                  <a:gd name="T8" fmla="*/ 0 w 1446"/>
                  <a:gd name="T9" fmla="*/ 0 h 475"/>
                  <a:gd name="T10" fmla="*/ 723 w 1446"/>
                  <a:gd name="T11" fmla="*/ 84 h 475"/>
                  <a:gd name="T12" fmla="*/ 1446 w 1446"/>
                  <a:gd name="T13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  <p:sp>
            <p:nvSpPr>
              <p:cNvPr id="173" name="Oval 9"/>
              <p:cNvSpPr>
                <a:spLocks noChangeArrowheads="1"/>
              </p:cNvSpPr>
              <p:nvPr/>
            </p:nvSpPr>
            <p:spPr bwMode="auto">
              <a:xfrm>
                <a:off x="620310" y="4663505"/>
                <a:ext cx="3351081" cy="82124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  <p:sp>
            <p:nvSpPr>
              <p:cNvPr id="174" name="Oval 17"/>
              <p:cNvSpPr>
                <a:spLocks noChangeArrowheads="1"/>
              </p:cNvSpPr>
              <p:nvPr/>
            </p:nvSpPr>
            <p:spPr bwMode="auto">
              <a:xfrm>
                <a:off x="1405949" y="5012020"/>
                <a:ext cx="1779802" cy="31245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115" name="Group 9"/>
            <p:cNvGrpSpPr/>
            <p:nvPr/>
          </p:nvGrpSpPr>
          <p:grpSpPr>
            <a:xfrm>
              <a:off x="4679638" y="3728126"/>
              <a:ext cx="2840330" cy="1164953"/>
              <a:chOff x="620310" y="4663505"/>
              <a:chExt cx="3351081" cy="1374438"/>
            </a:xfrm>
          </p:grpSpPr>
          <p:sp>
            <p:nvSpPr>
              <p:cNvPr id="167" name="Oval 10"/>
              <p:cNvSpPr/>
              <p:nvPr/>
            </p:nvSpPr>
            <p:spPr>
              <a:xfrm>
                <a:off x="811580" y="5233298"/>
                <a:ext cx="2995556" cy="60061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57000"/>
                </a:schemeClr>
              </a:solidFill>
              <a:ln>
                <a:noFill/>
              </a:ln>
              <a:effectLst>
                <a:outerShdw blurRad="685800" sx="119000" sy="119000" algn="ctr" rotWithShape="0">
                  <a:prstClr val="black">
                    <a:alpha val="8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  <p:sp>
            <p:nvSpPr>
              <p:cNvPr id="168" name="淘宝网chenying0907出品 5"/>
              <p:cNvSpPr/>
              <p:nvPr/>
            </p:nvSpPr>
            <p:spPr bwMode="auto">
              <a:xfrm>
                <a:off x="620310" y="5074129"/>
                <a:ext cx="3351081" cy="963814"/>
              </a:xfrm>
              <a:custGeom>
                <a:avLst/>
                <a:gdLst>
                  <a:gd name="T0" fmla="*/ 1446 w 1446"/>
                  <a:gd name="T1" fmla="*/ 0 h 475"/>
                  <a:gd name="T2" fmla="*/ 1446 w 1446"/>
                  <a:gd name="T3" fmla="*/ 273 h 475"/>
                  <a:gd name="T4" fmla="*/ 723 w 1446"/>
                  <a:gd name="T5" fmla="*/ 475 h 475"/>
                  <a:gd name="T6" fmla="*/ 0 w 1446"/>
                  <a:gd name="T7" fmla="*/ 273 h 475"/>
                  <a:gd name="T8" fmla="*/ 0 w 1446"/>
                  <a:gd name="T9" fmla="*/ 0 h 475"/>
                  <a:gd name="T10" fmla="*/ 723 w 1446"/>
                  <a:gd name="T11" fmla="*/ 84 h 475"/>
                  <a:gd name="T12" fmla="*/ 1446 w 1446"/>
                  <a:gd name="T13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  <p:sp>
            <p:nvSpPr>
              <p:cNvPr id="169" name="Oval 9"/>
              <p:cNvSpPr>
                <a:spLocks noChangeArrowheads="1"/>
              </p:cNvSpPr>
              <p:nvPr/>
            </p:nvSpPr>
            <p:spPr bwMode="auto">
              <a:xfrm>
                <a:off x="620310" y="4663505"/>
                <a:ext cx="3351081" cy="82124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  <p:sp>
            <p:nvSpPr>
              <p:cNvPr id="170" name="Oval 17"/>
              <p:cNvSpPr>
                <a:spLocks noChangeArrowheads="1"/>
              </p:cNvSpPr>
              <p:nvPr/>
            </p:nvSpPr>
            <p:spPr bwMode="auto">
              <a:xfrm>
                <a:off x="1405949" y="5012020"/>
                <a:ext cx="1779802" cy="31245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116" name="Group 14"/>
            <p:cNvGrpSpPr/>
            <p:nvPr/>
          </p:nvGrpSpPr>
          <p:grpSpPr>
            <a:xfrm>
              <a:off x="4850042" y="3266228"/>
              <a:ext cx="2499522" cy="1025171"/>
              <a:chOff x="6724539" y="1872152"/>
              <a:chExt cx="2057954" cy="967954"/>
            </a:xfrm>
          </p:grpSpPr>
          <p:sp>
            <p:nvSpPr>
              <p:cNvPr id="164" name="淘宝网chenying0907出品 5"/>
              <p:cNvSpPr/>
              <p:nvPr/>
            </p:nvSpPr>
            <p:spPr bwMode="auto">
              <a:xfrm>
                <a:off x="6724539" y="2161336"/>
                <a:ext cx="2057954" cy="678770"/>
              </a:xfrm>
              <a:custGeom>
                <a:avLst/>
                <a:gdLst>
                  <a:gd name="T0" fmla="*/ 1446 w 1446"/>
                  <a:gd name="T1" fmla="*/ 0 h 475"/>
                  <a:gd name="T2" fmla="*/ 1446 w 1446"/>
                  <a:gd name="T3" fmla="*/ 273 h 475"/>
                  <a:gd name="T4" fmla="*/ 723 w 1446"/>
                  <a:gd name="T5" fmla="*/ 475 h 475"/>
                  <a:gd name="T6" fmla="*/ 0 w 1446"/>
                  <a:gd name="T7" fmla="*/ 273 h 475"/>
                  <a:gd name="T8" fmla="*/ 0 w 1446"/>
                  <a:gd name="T9" fmla="*/ 0 h 475"/>
                  <a:gd name="T10" fmla="*/ 723 w 1446"/>
                  <a:gd name="T11" fmla="*/ 84 h 475"/>
                  <a:gd name="T12" fmla="*/ 1446 w 1446"/>
                  <a:gd name="T13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  <p:sp>
            <p:nvSpPr>
              <p:cNvPr id="165" name="Oval 9"/>
              <p:cNvSpPr>
                <a:spLocks noChangeArrowheads="1"/>
              </p:cNvSpPr>
              <p:nvPr/>
            </p:nvSpPr>
            <p:spPr bwMode="auto">
              <a:xfrm>
                <a:off x="6724539" y="1872152"/>
                <a:ext cx="2057954" cy="57836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  <p:sp>
            <p:nvSpPr>
              <p:cNvPr id="166" name="Oval 17"/>
              <p:cNvSpPr>
                <a:spLocks noChangeArrowheads="1"/>
              </p:cNvSpPr>
              <p:nvPr/>
            </p:nvSpPr>
            <p:spPr bwMode="auto">
              <a:xfrm>
                <a:off x="7207013" y="2117595"/>
                <a:ext cx="1093006" cy="22004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117" name="Group 18"/>
            <p:cNvGrpSpPr/>
            <p:nvPr/>
          </p:nvGrpSpPr>
          <p:grpSpPr>
            <a:xfrm>
              <a:off x="4994846" y="2862381"/>
              <a:ext cx="2209913" cy="906390"/>
              <a:chOff x="6724539" y="1872152"/>
              <a:chExt cx="2057954" cy="967954"/>
            </a:xfrm>
          </p:grpSpPr>
          <p:sp>
            <p:nvSpPr>
              <p:cNvPr id="162" name="淘宝网chenying0907出品 5"/>
              <p:cNvSpPr/>
              <p:nvPr/>
            </p:nvSpPr>
            <p:spPr bwMode="auto">
              <a:xfrm>
                <a:off x="6724539" y="2161336"/>
                <a:ext cx="2057954" cy="678770"/>
              </a:xfrm>
              <a:custGeom>
                <a:avLst/>
                <a:gdLst>
                  <a:gd name="T0" fmla="*/ 1446 w 1446"/>
                  <a:gd name="T1" fmla="*/ 0 h 475"/>
                  <a:gd name="T2" fmla="*/ 1446 w 1446"/>
                  <a:gd name="T3" fmla="*/ 273 h 475"/>
                  <a:gd name="T4" fmla="*/ 723 w 1446"/>
                  <a:gd name="T5" fmla="*/ 475 h 475"/>
                  <a:gd name="T6" fmla="*/ 0 w 1446"/>
                  <a:gd name="T7" fmla="*/ 273 h 475"/>
                  <a:gd name="T8" fmla="*/ 0 w 1446"/>
                  <a:gd name="T9" fmla="*/ 0 h 475"/>
                  <a:gd name="T10" fmla="*/ 723 w 1446"/>
                  <a:gd name="T11" fmla="*/ 84 h 475"/>
                  <a:gd name="T12" fmla="*/ 1446 w 1446"/>
                  <a:gd name="T13" fmla="*/ 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475">
                    <a:moveTo>
                      <a:pt x="1446" y="0"/>
                    </a:moveTo>
                    <a:cubicBezTo>
                      <a:pt x="1446" y="273"/>
                      <a:pt x="1446" y="273"/>
                      <a:pt x="1446" y="273"/>
                    </a:cubicBezTo>
                    <a:cubicBezTo>
                      <a:pt x="1446" y="384"/>
                      <a:pt x="1122" y="475"/>
                      <a:pt x="723" y="475"/>
                    </a:cubicBezTo>
                    <a:cubicBezTo>
                      <a:pt x="324" y="475"/>
                      <a:pt x="0" y="384"/>
                      <a:pt x="0" y="2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40" y="84"/>
                      <a:pt x="723" y="84"/>
                    </a:cubicBezTo>
                    <a:cubicBezTo>
                      <a:pt x="967" y="84"/>
                      <a:pt x="1446" y="0"/>
                      <a:pt x="1446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  <p:sp>
            <p:nvSpPr>
              <p:cNvPr id="163" name="Oval 9"/>
              <p:cNvSpPr>
                <a:spLocks noChangeArrowheads="1"/>
              </p:cNvSpPr>
              <p:nvPr/>
            </p:nvSpPr>
            <p:spPr bwMode="auto">
              <a:xfrm>
                <a:off x="6724539" y="1872152"/>
                <a:ext cx="2057954" cy="57836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704" tIns="34353" rIns="68704" bIns="34353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id-ID" sz="900">
                  <a:cs typeface="+mn-ea"/>
                  <a:sym typeface="+mn-lt"/>
                </a:endParaRPr>
              </a:p>
            </p:txBody>
          </p:sp>
        </p:grpSp>
        <p:grpSp>
          <p:nvGrpSpPr>
            <p:cNvPr id="118" name="Gruppe 203"/>
            <p:cNvGrpSpPr>
              <a:grpSpLocks noChangeAspect="1"/>
            </p:cNvGrpSpPr>
            <p:nvPr/>
          </p:nvGrpSpPr>
          <p:grpSpPr bwMode="auto">
            <a:xfrm>
              <a:off x="5287273" y="1058016"/>
              <a:ext cx="1625056" cy="2164956"/>
              <a:chOff x="5947530" y="1849457"/>
              <a:chExt cx="602160" cy="80326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0" name="Gruppe 65"/>
              <p:cNvGrpSpPr/>
              <p:nvPr/>
            </p:nvGrpSpPr>
            <p:grpSpPr bwMode="auto">
              <a:xfrm flipH="1">
                <a:off x="5947530" y="1934741"/>
                <a:ext cx="293158" cy="711373"/>
                <a:chOff x="506431" y="1639088"/>
                <a:chExt cx="1625535" cy="3618348"/>
              </a:xfrm>
            </p:grpSpPr>
            <p:sp>
              <p:nvSpPr>
                <p:cNvPr id="150" name="淘宝网chenying0907出品 64"/>
                <p:cNvSpPr/>
                <p:nvPr/>
              </p:nvSpPr>
              <p:spPr bwMode="auto">
                <a:xfrm>
                  <a:off x="726098" y="1847581"/>
                  <a:ext cx="388078" cy="833969"/>
                </a:xfrm>
                <a:custGeom>
                  <a:avLst/>
                  <a:gdLst>
                    <a:gd name="T0" fmla="*/ 209550 w 246"/>
                    <a:gd name="T1" fmla="*/ 508000 h 512"/>
                    <a:gd name="T2" fmla="*/ 234950 w 246"/>
                    <a:gd name="T3" fmla="*/ 508000 h 512"/>
                    <a:gd name="T4" fmla="*/ 304800 w 246"/>
                    <a:gd name="T5" fmla="*/ 812800 h 512"/>
                    <a:gd name="T6" fmla="*/ 292100 w 246"/>
                    <a:gd name="T7" fmla="*/ 485775 h 512"/>
                    <a:gd name="T8" fmla="*/ 314325 w 246"/>
                    <a:gd name="T9" fmla="*/ 473075 h 512"/>
                    <a:gd name="T10" fmla="*/ 330200 w 246"/>
                    <a:gd name="T11" fmla="*/ 466725 h 512"/>
                    <a:gd name="T12" fmla="*/ 346075 w 246"/>
                    <a:gd name="T13" fmla="*/ 457200 h 512"/>
                    <a:gd name="T14" fmla="*/ 358775 w 246"/>
                    <a:gd name="T15" fmla="*/ 447675 h 512"/>
                    <a:gd name="T16" fmla="*/ 371475 w 246"/>
                    <a:gd name="T17" fmla="*/ 434975 h 512"/>
                    <a:gd name="T18" fmla="*/ 377825 w 246"/>
                    <a:gd name="T19" fmla="*/ 419100 h 512"/>
                    <a:gd name="T20" fmla="*/ 384175 w 246"/>
                    <a:gd name="T21" fmla="*/ 406400 h 512"/>
                    <a:gd name="T22" fmla="*/ 387350 w 246"/>
                    <a:gd name="T23" fmla="*/ 390525 h 512"/>
                    <a:gd name="T24" fmla="*/ 390525 w 246"/>
                    <a:gd name="T25" fmla="*/ 384175 h 512"/>
                    <a:gd name="T26" fmla="*/ 368300 w 246"/>
                    <a:gd name="T27" fmla="*/ 336550 h 512"/>
                    <a:gd name="T28" fmla="*/ 368300 w 246"/>
                    <a:gd name="T29" fmla="*/ 285750 h 512"/>
                    <a:gd name="T30" fmla="*/ 361950 w 246"/>
                    <a:gd name="T31" fmla="*/ 244475 h 512"/>
                    <a:gd name="T32" fmla="*/ 371475 w 246"/>
                    <a:gd name="T33" fmla="*/ 219075 h 512"/>
                    <a:gd name="T34" fmla="*/ 374650 w 246"/>
                    <a:gd name="T35" fmla="*/ 200025 h 512"/>
                    <a:gd name="T36" fmla="*/ 368300 w 246"/>
                    <a:gd name="T37" fmla="*/ 174625 h 512"/>
                    <a:gd name="T38" fmla="*/ 361950 w 246"/>
                    <a:gd name="T39" fmla="*/ 155575 h 512"/>
                    <a:gd name="T40" fmla="*/ 349250 w 246"/>
                    <a:gd name="T41" fmla="*/ 142875 h 512"/>
                    <a:gd name="T42" fmla="*/ 346075 w 246"/>
                    <a:gd name="T43" fmla="*/ 149225 h 512"/>
                    <a:gd name="T44" fmla="*/ 342900 w 246"/>
                    <a:gd name="T45" fmla="*/ 155575 h 512"/>
                    <a:gd name="T46" fmla="*/ 320675 w 246"/>
                    <a:gd name="T47" fmla="*/ 88900 h 512"/>
                    <a:gd name="T48" fmla="*/ 304800 w 246"/>
                    <a:gd name="T49" fmla="*/ 60325 h 512"/>
                    <a:gd name="T50" fmla="*/ 288925 w 246"/>
                    <a:gd name="T51" fmla="*/ 31750 h 512"/>
                    <a:gd name="T52" fmla="*/ 234950 w 246"/>
                    <a:gd name="T53" fmla="*/ 9525 h 512"/>
                    <a:gd name="T54" fmla="*/ 209550 w 246"/>
                    <a:gd name="T55" fmla="*/ 3175 h 512"/>
                    <a:gd name="T56" fmla="*/ 180975 w 246"/>
                    <a:gd name="T57" fmla="*/ 3175 h 512"/>
                    <a:gd name="T58" fmla="*/ 152400 w 246"/>
                    <a:gd name="T59" fmla="*/ 0 h 512"/>
                    <a:gd name="T60" fmla="*/ 127000 w 246"/>
                    <a:gd name="T61" fmla="*/ 6350 h 512"/>
                    <a:gd name="T62" fmla="*/ 69850 w 246"/>
                    <a:gd name="T63" fmla="*/ 25400 h 512"/>
                    <a:gd name="T64" fmla="*/ 44450 w 246"/>
                    <a:gd name="T65" fmla="*/ 53975 h 512"/>
                    <a:gd name="T66" fmla="*/ 31750 w 246"/>
                    <a:gd name="T67" fmla="*/ 66675 h 512"/>
                    <a:gd name="T68" fmla="*/ 22225 w 246"/>
                    <a:gd name="T69" fmla="*/ 82550 h 512"/>
                    <a:gd name="T70" fmla="*/ 9525 w 246"/>
                    <a:gd name="T71" fmla="*/ 114300 h 512"/>
                    <a:gd name="T72" fmla="*/ 0 w 246"/>
                    <a:gd name="T73" fmla="*/ 142875 h 512"/>
                    <a:gd name="T74" fmla="*/ 34925 w 246"/>
                    <a:gd name="T75" fmla="*/ 257175 h 512"/>
                    <a:gd name="T76" fmla="*/ 31750 w 246"/>
                    <a:gd name="T77" fmla="*/ 250825 h 512"/>
                    <a:gd name="T78" fmla="*/ 28575 w 246"/>
                    <a:gd name="T79" fmla="*/ 250825 h 512"/>
                    <a:gd name="T80" fmla="*/ 28575 w 246"/>
                    <a:gd name="T81" fmla="*/ 254000 h 512"/>
                    <a:gd name="T82" fmla="*/ 25400 w 246"/>
                    <a:gd name="T83" fmla="*/ 260350 h 512"/>
                    <a:gd name="T84" fmla="*/ 28575 w 246"/>
                    <a:gd name="T85" fmla="*/ 269875 h 512"/>
                    <a:gd name="T86" fmla="*/ 34925 w 246"/>
                    <a:gd name="T87" fmla="*/ 282575 h 512"/>
                    <a:gd name="T88" fmla="*/ 44450 w 246"/>
                    <a:gd name="T89" fmla="*/ 301625 h 512"/>
                    <a:gd name="T90" fmla="*/ 57150 w 246"/>
                    <a:gd name="T91" fmla="*/ 323850 h 512"/>
                    <a:gd name="T92" fmla="*/ 82550 w 246"/>
                    <a:gd name="T93" fmla="*/ 361950 h 512"/>
                    <a:gd name="T94" fmla="*/ 107950 w 246"/>
                    <a:gd name="T95" fmla="*/ 400050 h 512"/>
                    <a:gd name="T96" fmla="*/ 136525 w 246"/>
                    <a:gd name="T97" fmla="*/ 431800 h 512"/>
                    <a:gd name="T98" fmla="*/ 161925 w 246"/>
                    <a:gd name="T99" fmla="*/ 457200 h 512"/>
                    <a:gd name="T100" fmla="*/ 187325 w 246"/>
                    <a:gd name="T101" fmla="*/ 482600 h 512"/>
                    <a:gd name="T102" fmla="*/ 209550 w 246"/>
                    <a:gd name="T103" fmla="*/ 495300 h 512"/>
                    <a:gd name="T104" fmla="*/ 209550 w 246"/>
                    <a:gd name="T105" fmla="*/ 508000 h 5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246"/>
                    <a:gd name="T160" fmla="*/ 0 h 512"/>
                    <a:gd name="T161" fmla="*/ 246 w 246"/>
                    <a:gd name="T162" fmla="*/ 512 h 5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246" h="512">
                      <a:moveTo>
                        <a:pt x="132" y="320"/>
                      </a:moveTo>
                      <a:lnTo>
                        <a:pt x="148" y="320"/>
                      </a:lnTo>
                      <a:lnTo>
                        <a:pt x="192" y="512"/>
                      </a:lnTo>
                      <a:lnTo>
                        <a:pt x="184" y="306"/>
                      </a:lnTo>
                      <a:lnTo>
                        <a:pt x="198" y="298"/>
                      </a:lnTo>
                      <a:lnTo>
                        <a:pt x="208" y="294"/>
                      </a:lnTo>
                      <a:lnTo>
                        <a:pt x="218" y="288"/>
                      </a:lnTo>
                      <a:lnTo>
                        <a:pt x="226" y="282"/>
                      </a:lnTo>
                      <a:lnTo>
                        <a:pt x="234" y="274"/>
                      </a:lnTo>
                      <a:lnTo>
                        <a:pt x="238" y="264"/>
                      </a:lnTo>
                      <a:lnTo>
                        <a:pt x="242" y="256"/>
                      </a:lnTo>
                      <a:lnTo>
                        <a:pt x="244" y="246"/>
                      </a:lnTo>
                      <a:lnTo>
                        <a:pt x="246" y="242"/>
                      </a:lnTo>
                      <a:lnTo>
                        <a:pt x="232" y="212"/>
                      </a:lnTo>
                      <a:lnTo>
                        <a:pt x="232" y="180"/>
                      </a:lnTo>
                      <a:lnTo>
                        <a:pt x="228" y="154"/>
                      </a:lnTo>
                      <a:lnTo>
                        <a:pt x="234" y="138"/>
                      </a:lnTo>
                      <a:lnTo>
                        <a:pt x="236" y="126"/>
                      </a:lnTo>
                      <a:lnTo>
                        <a:pt x="232" y="110"/>
                      </a:lnTo>
                      <a:lnTo>
                        <a:pt x="228" y="98"/>
                      </a:lnTo>
                      <a:lnTo>
                        <a:pt x="220" y="90"/>
                      </a:lnTo>
                      <a:lnTo>
                        <a:pt x="218" y="94"/>
                      </a:lnTo>
                      <a:lnTo>
                        <a:pt x="216" y="98"/>
                      </a:lnTo>
                      <a:lnTo>
                        <a:pt x="202" y="56"/>
                      </a:lnTo>
                      <a:lnTo>
                        <a:pt x="192" y="38"/>
                      </a:lnTo>
                      <a:lnTo>
                        <a:pt x="182" y="20"/>
                      </a:lnTo>
                      <a:lnTo>
                        <a:pt x="148" y="6"/>
                      </a:lnTo>
                      <a:lnTo>
                        <a:pt x="132" y="2"/>
                      </a:lnTo>
                      <a:lnTo>
                        <a:pt x="114" y="2"/>
                      </a:lnTo>
                      <a:lnTo>
                        <a:pt x="96" y="0"/>
                      </a:lnTo>
                      <a:lnTo>
                        <a:pt x="80" y="4"/>
                      </a:lnTo>
                      <a:lnTo>
                        <a:pt x="44" y="16"/>
                      </a:lnTo>
                      <a:lnTo>
                        <a:pt x="28" y="34"/>
                      </a:lnTo>
                      <a:lnTo>
                        <a:pt x="20" y="42"/>
                      </a:lnTo>
                      <a:lnTo>
                        <a:pt x="14" y="52"/>
                      </a:lnTo>
                      <a:lnTo>
                        <a:pt x="6" y="72"/>
                      </a:lnTo>
                      <a:lnTo>
                        <a:pt x="0" y="90"/>
                      </a:lnTo>
                      <a:lnTo>
                        <a:pt x="22" y="162"/>
                      </a:lnTo>
                      <a:lnTo>
                        <a:pt x="20" y="158"/>
                      </a:lnTo>
                      <a:lnTo>
                        <a:pt x="18" y="158"/>
                      </a:lnTo>
                      <a:lnTo>
                        <a:pt x="18" y="160"/>
                      </a:lnTo>
                      <a:lnTo>
                        <a:pt x="16" y="164"/>
                      </a:lnTo>
                      <a:lnTo>
                        <a:pt x="18" y="170"/>
                      </a:lnTo>
                      <a:lnTo>
                        <a:pt x="22" y="178"/>
                      </a:lnTo>
                      <a:lnTo>
                        <a:pt x="28" y="190"/>
                      </a:lnTo>
                      <a:lnTo>
                        <a:pt x="36" y="204"/>
                      </a:lnTo>
                      <a:lnTo>
                        <a:pt x="52" y="228"/>
                      </a:lnTo>
                      <a:lnTo>
                        <a:pt x="68" y="252"/>
                      </a:lnTo>
                      <a:lnTo>
                        <a:pt x="86" y="272"/>
                      </a:lnTo>
                      <a:lnTo>
                        <a:pt x="102" y="288"/>
                      </a:lnTo>
                      <a:lnTo>
                        <a:pt x="118" y="304"/>
                      </a:lnTo>
                      <a:lnTo>
                        <a:pt x="132" y="312"/>
                      </a:lnTo>
                      <a:lnTo>
                        <a:pt x="132" y="3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淘宝网chenying0907出品 65"/>
                <p:cNvSpPr/>
                <p:nvPr/>
              </p:nvSpPr>
              <p:spPr bwMode="auto">
                <a:xfrm>
                  <a:off x="1147127" y="2146869"/>
                  <a:ext cx="307534" cy="1035735"/>
                </a:xfrm>
                <a:custGeom>
                  <a:avLst/>
                  <a:gdLst>
                    <a:gd name="T0" fmla="*/ 3175 w 198"/>
                    <a:gd name="T1" fmla="*/ 107950 h 642"/>
                    <a:gd name="T2" fmla="*/ 0 w 198"/>
                    <a:gd name="T3" fmla="*/ 133350 h 642"/>
                    <a:gd name="T4" fmla="*/ 12700 w 198"/>
                    <a:gd name="T5" fmla="*/ 161925 h 642"/>
                    <a:gd name="T6" fmla="*/ 50800 w 198"/>
                    <a:gd name="T7" fmla="*/ 200025 h 642"/>
                    <a:gd name="T8" fmla="*/ 117475 w 198"/>
                    <a:gd name="T9" fmla="*/ 260350 h 642"/>
                    <a:gd name="T10" fmla="*/ 165100 w 198"/>
                    <a:gd name="T11" fmla="*/ 304800 h 642"/>
                    <a:gd name="T12" fmla="*/ 190500 w 198"/>
                    <a:gd name="T13" fmla="*/ 333375 h 642"/>
                    <a:gd name="T14" fmla="*/ 180975 w 198"/>
                    <a:gd name="T15" fmla="*/ 349250 h 642"/>
                    <a:gd name="T16" fmla="*/ 168275 w 198"/>
                    <a:gd name="T17" fmla="*/ 365125 h 642"/>
                    <a:gd name="T18" fmla="*/ 142875 w 198"/>
                    <a:gd name="T19" fmla="*/ 371475 h 642"/>
                    <a:gd name="T20" fmla="*/ 107950 w 198"/>
                    <a:gd name="T21" fmla="*/ 384175 h 642"/>
                    <a:gd name="T22" fmla="*/ 133350 w 198"/>
                    <a:gd name="T23" fmla="*/ 409575 h 642"/>
                    <a:gd name="T24" fmla="*/ 165100 w 198"/>
                    <a:gd name="T25" fmla="*/ 438150 h 642"/>
                    <a:gd name="T26" fmla="*/ 177800 w 198"/>
                    <a:gd name="T27" fmla="*/ 450850 h 642"/>
                    <a:gd name="T28" fmla="*/ 193675 w 198"/>
                    <a:gd name="T29" fmla="*/ 463550 h 642"/>
                    <a:gd name="T30" fmla="*/ 196850 w 198"/>
                    <a:gd name="T31" fmla="*/ 476250 h 642"/>
                    <a:gd name="T32" fmla="*/ 196850 w 198"/>
                    <a:gd name="T33" fmla="*/ 492125 h 642"/>
                    <a:gd name="T34" fmla="*/ 193675 w 198"/>
                    <a:gd name="T35" fmla="*/ 536575 h 642"/>
                    <a:gd name="T36" fmla="*/ 187325 w 198"/>
                    <a:gd name="T37" fmla="*/ 609600 h 642"/>
                    <a:gd name="T38" fmla="*/ 177800 w 198"/>
                    <a:gd name="T39" fmla="*/ 708025 h 642"/>
                    <a:gd name="T40" fmla="*/ 155575 w 198"/>
                    <a:gd name="T41" fmla="*/ 844550 h 642"/>
                    <a:gd name="T42" fmla="*/ 196850 w 198"/>
                    <a:gd name="T43" fmla="*/ 965200 h 642"/>
                    <a:gd name="T44" fmla="*/ 222250 w 198"/>
                    <a:gd name="T45" fmla="*/ 1006475 h 642"/>
                    <a:gd name="T46" fmla="*/ 215900 w 198"/>
                    <a:gd name="T47" fmla="*/ 977900 h 642"/>
                    <a:gd name="T48" fmla="*/ 209550 w 198"/>
                    <a:gd name="T49" fmla="*/ 917575 h 642"/>
                    <a:gd name="T50" fmla="*/ 206375 w 198"/>
                    <a:gd name="T51" fmla="*/ 809625 h 642"/>
                    <a:gd name="T52" fmla="*/ 206375 w 198"/>
                    <a:gd name="T53" fmla="*/ 746125 h 642"/>
                    <a:gd name="T54" fmla="*/ 206375 w 198"/>
                    <a:gd name="T55" fmla="*/ 708025 h 642"/>
                    <a:gd name="T56" fmla="*/ 206375 w 198"/>
                    <a:gd name="T57" fmla="*/ 587375 h 642"/>
                    <a:gd name="T58" fmla="*/ 215900 w 198"/>
                    <a:gd name="T59" fmla="*/ 419100 h 642"/>
                    <a:gd name="T60" fmla="*/ 228600 w 198"/>
                    <a:gd name="T61" fmla="*/ 307975 h 642"/>
                    <a:gd name="T62" fmla="*/ 238125 w 198"/>
                    <a:gd name="T63" fmla="*/ 206375 h 642"/>
                    <a:gd name="T64" fmla="*/ 247650 w 198"/>
                    <a:gd name="T65" fmla="*/ 149225 h 642"/>
                    <a:gd name="T66" fmla="*/ 257175 w 198"/>
                    <a:gd name="T67" fmla="*/ 92075 h 642"/>
                    <a:gd name="T68" fmla="*/ 292100 w 198"/>
                    <a:gd name="T69" fmla="*/ 15875 h 642"/>
                    <a:gd name="T70" fmla="*/ 25400 w 198"/>
                    <a:gd name="T71" fmla="*/ 88900 h 642"/>
                    <a:gd name="T72" fmla="*/ 12700 w 198"/>
                    <a:gd name="T73" fmla="*/ 92075 h 642"/>
                    <a:gd name="T74" fmla="*/ 3175 w 198"/>
                    <a:gd name="T75" fmla="*/ 104775 h 64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98"/>
                    <a:gd name="T115" fmla="*/ 0 h 642"/>
                    <a:gd name="T116" fmla="*/ 198 w 198"/>
                    <a:gd name="T117" fmla="*/ 642 h 64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98" h="642">
                      <a:moveTo>
                        <a:pt x="2" y="66"/>
                      </a:moveTo>
                      <a:lnTo>
                        <a:pt x="2" y="68"/>
                      </a:lnTo>
                      <a:lnTo>
                        <a:pt x="2" y="74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8" y="102"/>
                      </a:lnTo>
                      <a:lnTo>
                        <a:pt x="18" y="112"/>
                      </a:lnTo>
                      <a:lnTo>
                        <a:pt x="32" y="126"/>
                      </a:lnTo>
                      <a:lnTo>
                        <a:pt x="48" y="142"/>
                      </a:lnTo>
                      <a:lnTo>
                        <a:pt x="74" y="164"/>
                      </a:lnTo>
                      <a:lnTo>
                        <a:pt x="96" y="184"/>
                      </a:lnTo>
                      <a:lnTo>
                        <a:pt x="104" y="192"/>
                      </a:lnTo>
                      <a:lnTo>
                        <a:pt x="112" y="202"/>
                      </a:lnTo>
                      <a:lnTo>
                        <a:pt x="120" y="210"/>
                      </a:lnTo>
                      <a:lnTo>
                        <a:pt x="124" y="220"/>
                      </a:lnTo>
                      <a:lnTo>
                        <a:pt x="114" y="220"/>
                      </a:lnTo>
                      <a:lnTo>
                        <a:pt x="100" y="226"/>
                      </a:lnTo>
                      <a:lnTo>
                        <a:pt x="106" y="230"/>
                      </a:lnTo>
                      <a:lnTo>
                        <a:pt x="98" y="230"/>
                      </a:lnTo>
                      <a:lnTo>
                        <a:pt x="90" y="234"/>
                      </a:lnTo>
                      <a:lnTo>
                        <a:pt x="80" y="236"/>
                      </a:lnTo>
                      <a:lnTo>
                        <a:pt x="68" y="242"/>
                      </a:lnTo>
                      <a:lnTo>
                        <a:pt x="68" y="248"/>
                      </a:lnTo>
                      <a:lnTo>
                        <a:pt x="84" y="258"/>
                      </a:lnTo>
                      <a:lnTo>
                        <a:pt x="96" y="270"/>
                      </a:lnTo>
                      <a:lnTo>
                        <a:pt x="104" y="276"/>
                      </a:lnTo>
                      <a:lnTo>
                        <a:pt x="108" y="280"/>
                      </a:lnTo>
                      <a:lnTo>
                        <a:pt x="112" y="284"/>
                      </a:lnTo>
                      <a:lnTo>
                        <a:pt x="118" y="288"/>
                      </a:lnTo>
                      <a:lnTo>
                        <a:pt x="122" y="292"/>
                      </a:lnTo>
                      <a:lnTo>
                        <a:pt x="124" y="296"/>
                      </a:lnTo>
                      <a:lnTo>
                        <a:pt x="124" y="300"/>
                      </a:lnTo>
                      <a:lnTo>
                        <a:pt x="124" y="302"/>
                      </a:lnTo>
                      <a:lnTo>
                        <a:pt x="124" y="310"/>
                      </a:lnTo>
                      <a:lnTo>
                        <a:pt x="124" y="320"/>
                      </a:lnTo>
                      <a:lnTo>
                        <a:pt x="122" y="338"/>
                      </a:lnTo>
                      <a:lnTo>
                        <a:pt x="120" y="358"/>
                      </a:lnTo>
                      <a:lnTo>
                        <a:pt x="118" y="384"/>
                      </a:lnTo>
                      <a:lnTo>
                        <a:pt x="116" y="412"/>
                      </a:lnTo>
                      <a:lnTo>
                        <a:pt x="112" y="446"/>
                      </a:lnTo>
                      <a:lnTo>
                        <a:pt x="106" y="486"/>
                      </a:lnTo>
                      <a:lnTo>
                        <a:pt x="98" y="532"/>
                      </a:lnTo>
                      <a:lnTo>
                        <a:pt x="96" y="544"/>
                      </a:lnTo>
                      <a:lnTo>
                        <a:pt x="124" y="608"/>
                      </a:lnTo>
                      <a:lnTo>
                        <a:pt x="142" y="642"/>
                      </a:lnTo>
                      <a:lnTo>
                        <a:pt x="140" y="634"/>
                      </a:lnTo>
                      <a:lnTo>
                        <a:pt x="138" y="626"/>
                      </a:lnTo>
                      <a:lnTo>
                        <a:pt x="136" y="616"/>
                      </a:lnTo>
                      <a:lnTo>
                        <a:pt x="134" y="606"/>
                      </a:lnTo>
                      <a:lnTo>
                        <a:pt x="132" y="578"/>
                      </a:lnTo>
                      <a:lnTo>
                        <a:pt x="130" y="548"/>
                      </a:lnTo>
                      <a:lnTo>
                        <a:pt x="130" y="510"/>
                      </a:lnTo>
                      <a:lnTo>
                        <a:pt x="130" y="490"/>
                      </a:lnTo>
                      <a:lnTo>
                        <a:pt x="130" y="470"/>
                      </a:lnTo>
                      <a:lnTo>
                        <a:pt x="130" y="456"/>
                      </a:lnTo>
                      <a:lnTo>
                        <a:pt x="130" y="446"/>
                      </a:lnTo>
                      <a:lnTo>
                        <a:pt x="130" y="422"/>
                      </a:lnTo>
                      <a:lnTo>
                        <a:pt x="130" y="370"/>
                      </a:lnTo>
                      <a:lnTo>
                        <a:pt x="134" y="314"/>
                      </a:lnTo>
                      <a:lnTo>
                        <a:pt x="136" y="264"/>
                      </a:lnTo>
                      <a:lnTo>
                        <a:pt x="142" y="216"/>
                      </a:lnTo>
                      <a:lnTo>
                        <a:pt x="144" y="194"/>
                      </a:lnTo>
                      <a:lnTo>
                        <a:pt x="144" y="172"/>
                      </a:lnTo>
                      <a:lnTo>
                        <a:pt x="150" y="130"/>
                      </a:lnTo>
                      <a:lnTo>
                        <a:pt x="154" y="110"/>
                      </a:lnTo>
                      <a:lnTo>
                        <a:pt x="156" y="94"/>
                      </a:lnTo>
                      <a:lnTo>
                        <a:pt x="160" y="74"/>
                      </a:lnTo>
                      <a:lnTo>
                        <a:pt x="162" y="58"/>
                      </a:lnTo>
                      <a:lnTo>
                        <a:pt x="168" y="28"/>
                      </a:lnTo>
                      <a:lnTo>
                        <a:pt x="184" y="10"/>
                      </a:lnTo>
                      <a:lnTo>
                        <a:pt x="198" y="0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8" y="58"/>
                      </a:lnTo>
                      <a:lnTo>
                        <a:pt x="6" y="60"/>
                      </a:lnTo>
                      <a:lnTo>
                        <a:pt x="2" y="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淘宝网chenying0907出品 66"/>
                <p:cNvSpPr/>
                <p:nvPr/>
              </p:nvSpPr>
              <p:spPr bwMode="auto">
                <a:xfrm>
                  <a:off x="806642" y="2237663"/>
                  <a:ext cx="508896" cy="1113080"/>
                </a:xfrm>
                <a:custGeom>
                  <a:avLst/>
                  <a:gdLst>
                    <a:gd name="T0" fmla="*/ 44450 w 322"/>
                    <a:gd name="T1" fmla="*/ 346075 h 692"/>
                    <a:gd name="T2" fmla="*/ 0 w 322"/>
                    <a:gd name="T3" fmla="*/ 762000 h 692"/>
                    <a:gd name="T4" fmla="*/ 9525 w 322"/>
                    <a:gd name="T5" fmla="*/ 1022350 h 692"/>
                    <a:gd name="T6" fmla="*/ 82550 w 322"/>
                    <a:gd name="T7" fmla="*/ 1054100 h 692"/>
                    <a:gd name="T8" fmla="*/ 120650 w 322"/>
                    <a:gd name="T9" fmla="*/ 1066800 h 692"/>
                    <a:gd name="T10" fmla="*/ 200025 w 322"/>
                    <a:gd name="T11" fmla="*/ 1085850 h 692"/>
                    <a:gd name="T12" fmla="*/ 228600 w 322"/>
                    <a:gd name="T13" fmla="*/ 1089025 h 692"/>
                    <a:gd name="T14" fmla="*/ 241300 w 322"/>
                    <a:gd name="T15" fmla="*/ 1082675 h 692"/>
                    <a:gd name="T16" fmla="*/ 244475 w 322"/>
                    <a:gd name="T17" fmla="*/ 1012825 h 692"/>
                    <a:gd name="T18" fmla="*/ 247650 w 322"/>
                    <a:gd name="T19" fmla="*/ 955675 h 692"/>
                    <a:gd name="T20" fmla="*/ 250825 w 322"/>
                    <a:gd name="T21" fmla="*/ 911225 h 692"/>
                    <a:gd name="T22" fmla="*/ 250825 w 322"/>
                    <a:gd name="T23" fmla="*/ 876300 h 692"/>
                    <a:gd name="T24" fmla="*/ 257175 w 322"/>
                    <a:gd name="T25" fmla="*/ 876300 h 692"/>
                    <a:gd name="T26" fmla="*/ 260350 w 322"/>
                    <a:gd name="T27" fmla="*/ 904875 h 692"/>
                    <a:gd name="T28" fmla="*/ 266700 w 322"/>
                    <a:gd name="T29" fmla="*/ 949325 h 692"/>
                    <a:gd name="T30" fmla="*/ 288925 w 322"/>
                    <a:gd name="T31" fmla="*/ 1038225 h 692"/>
                    <a:gd name="T32" fmla="*/ 298450 w 322"/>
                    <a:gd name="T33" fmla="*/ 1098550 h 692"/>
                    <a:gd name="T34" fmla="*/ 384175 w 322"/>
                    <a:gd name="T35" fmla="*/ 1098550 h 692"/>
                    <a:gd name="T36" fmla="*/ 444500 w 322"/>
                    <a:gd name="T37" fmla="*/ 1066800 h 692"/>
                    <a:gd name="T38" fmla="*/ 454025 w 322"/>
                    <a:gd name="T39" fmla="*/ 1025525 h 692"/>
                    <a:gd name="T40" fmla="*/ 454025 w 322"/>
                    <a:gd name="T41" fmla="*/ 1006475 h 692"/>
                    <a:gd name="T42" fmla="*/ 450850 w 322"/>
                    <a:gd name="T43" fmla="*/ 977900 h 692"/>
                    <a:gd name="T44" fmla="*/ 450850 w 322"/>
                    <a:gd name="T45" fmla="*/ 977900 h 692"/>
                    <a:gd name="T46" fmla="*/ 479425 w 322"/>
                    <a:gd name="T47" fmla="*/ 996950 h 692"/>
                    <a:gd name="T48" fmla="*/ 508000 w 322"/>
                    <a:gd name="T49" fmla="*/ 1012825 h 692"/>
                    <a:gd name="T50" fmla="*/ 495300 w 322"/>
                    <a:gd name="T51" fmla="*/ 993775 h 692"/>
                    <a:gd name="T52" fmla="*/ 485775 w 322"/>
                    <a:gd name="T53" fmla="*/ 968375 h 692"/>
                    <a:gd name="T54" fmla="*/ 473075 w 322"/>
                    <a:gd name="T55" fmla="*/ 933450 h 692"/>
                    <a:gd name="T56" fmla="*/ 457200 w 322"/>
                    <a:gd name="T57" fmla="*/ 889000 h 692"/>
                    <a:gd name="T58" fmla="*/ 444500 w 322"/>
                    <a:gd name="T59" fmla="*/ 857250 h 692"/>
                    <a:gd name="T60" fmla="*/ 431800 w 322"/>
                    <a:gd name="T61" fmla="*/ 790575 h 692"/>
                    <a:gd name="T62" fmla="*/ 431800 w 322"/>
                    <a:gd name="T63" fmla="*/ 781050 h 692"/>
                    <a:gd name="T64" fmla="*/ 425450 w 322"/>
                    <a:gd name="T65" fmla="*/ 768350 h 692"/>
                    <a:gd name="T66" fmla="*/ 412750 w 322"/>
                    <a:gd name="T67" fmla="*/ 698500 h 692"/>
                    <a:gd name="T68" fmla="*/ 396875 w 322"/>
                    <a:gd name="T69" fmla="*/ 625475 h 692"/>
                    <a:gd name="T70" fmla="*/ 384175 w 322"/>
                    <a:gd name="T71" fmla="*/ 520700 h 692"/>
                    <a:gd name="T72" fmla="*/ 381000 w 322"/>
                    <a:gd name="T73" fmla="*/ 460375 h 692"/>
                    <a:gd name="T74" fmla="*/ 374650 w 322"/>
                    <a:gd name="T75" fmla="*/ 400050 h 692"/>
                    <a:gd name="T76" fmla="*/ 374650 w 322"/>
                    <a:gd name="T77" fmla="*/ 390525 h 692"/>
                    <a:gd name="T78" fmla="*/ 355600 w 322"/>
                    <a:gd name="T79" fmla="*/ 282575 h 692"/>
                    <a:gd name="T80" fmla="*/ 346075 w 322"/>
                    <a:gd name="T81" fmla="*/ 193675 h 692"/>
                    <a:gd name="T82" fmla="*/ 339725 w 322"/>
                    <a:gd name="T83" fmla="*/ 136525 h 692"/>
                    <a:gd name="T84" fmla="*/ 336550 w 322"/>
                    <a:gd name="T85" fmla="*/ 111125 h 692"/>
                    <a:gd name="T86" fmla="*/ 336550 w 322"/>
                    <a:gd name="T87" fmla="*/ 57150 h 692"/>
                    <a:gd name="T88" fmla="*/ 339725 w 322"/>
                    <a:gd name="T89" fmla="*/ 28575 h 692"/>
                    <a:gd name="T90" fmla="*/ 339725 w 322"/>
                    <a:gd name="T91" fmla="*/ 15875 h 692"/>
                    <a:gd name="T92" fmla="*/ 349250 w 322"/>
                    <a:gd name="T93" fmla="*/ 3175 h 692"/>
                    <a:gd name="T94" fmla="*/ 311150 w 322"/>
                    <a:gd name="T95" fmla="*/ 9525 h 692"/>
                    <a:gd name="T96" fmla="*/ 301625 w 322"/>
                    <a:gd name="T97" fmla="*/ 22225 h 692"/>
                    <a:gd name="T98" fmla="*/ 288925 w 322"/>
                    <a:gd name="T99" fmla="*/ 50800 h 692"/>
                    <a:gd name="T100" fmla="*/ 263525 w 322"/>
                    <a:gd name="T101" fmla="*/ 73025 h 692"/>
                    <a:gd name="T102" fmla="*/ 231775 w 322"/>
                    <a:gd name="T103" fmla="*/ 88900 h 692"/>
                    <a:gd name="T104" fmla="*/ 222250 w 322"/>
                    <a:gd name="T105" fmla="*/ 428625 h 692"/>
                    <a:gd name="T106" fmla="*/ 127000 w 322"/>
                    <a:gd name="T107" fmla="*/ 123825 h 692"/>
                    <a:gd name="T108" fmla="*/ 104775 w 322"/>
                    <a:gd name="T109" fmla="*/ 98425 h 692"/>
                    <a:gd name="T110" fmla="*/ 88900 w 322"/>
                    <a:gd name="T111" fmla="*/ 127000 h 692"/>
                    <a:gd name="T112" fmla="*/ 101600 w 322"/>
                    <a:gd name="T113" fmla="*/ 155575 h 692"/>
                    <a:gd name="T114" fmla="*/ 114300 w 322"/>
                    <a:gd name="T115" fmla="*/ 206375 h 692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322"/>
                    <a:gd name="T175" fmla="*/ 0 h 692"/>
                    <a:gd name="T176" fmla="*/ 322 w 322"/>
                    <a:gd name="T177" fmla="*/ 692 h 692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322" h="692">
                      <a:moveTo>
                        <a:pt x="72" y="130"/>
                      </a:moveTo>
                      <a:lnTo>
                        <a:pt x="28" y="218"/>
                      </a:lnTo>
                      <a:lnTo>
                        <a:pt x="42" y="374"/>
                      </a:lnTo>
                      <a:lnTo>
                        <a:pt x="0" y="480"/>
                      </a:lnTo>
                      <a:lnTo>
                        <a:pt x="4" y="642"/>
                      </a:lnTo>
                      <a:lnTo>
                        <a:pt x="6" y="644"/>
                      </a:lnTo>
                      <a:lnTo>
                        <a:pt x="36" y="658"/>
                      </a:lnTo>
                      <a:lnTo>
                        <a:pt x="52" y="664"/>
                      </a:lnTo>
                      <a:lnTo>
                        <a:pt x="66" y="668"/>
                      </a:lnTo>
                      <a:lnTo>
                        <a:pt x="76" y="672"/>
                      </a:lnTo>
                      <a:lnTo>
                        <a:pt x="100" y="678"/>
                      </a:lnTo>
                      <a:lnTo>
                        <a:pt x="126" y="684"/>
                      </a:lnTo>
                      <a:lnTo>
                        <a:pt x="138" y="686"/>
                      </a:lnTo>
                      <a:lnTo>
                        <a:pt x="144" y="686"/>
                      </a:lnTo>
                      <a:lnTo>
                        <a:pt x="150" y="688"/>
                      </a:lnTo>
                      <a:lnTo>
                        <a:pt x="152" y="682"/>
                      </a:lnTo>
                      <a:lnTo>
                        <a:pt x="154" y="658"/>
                      </a:lnTo>
                      <a:lnTo>
                        <a:pt x="154" y="638"/>
                      </a:lnTo>
                      <a:lnTo>
                        <a:pt x="156" y="618"/>
                      </a:lnTo>
                      <a:lnTo>
                        <a:pt x="156" y="602"/>
                      </a:lnTo>
                      <a:lnTo>
                        <a:pt x="158" y="586"/>
                      </a:lnTo>
                      <a:lnTo>
                        <a:pt x="158" y="574"/>
                      </a:lnTo>
                      <a:lnTo>
                        <a:pt x="158" y="562"/>
                      </a:lnTo>
                      <a:lnTo>
                        <a:pt x="158" y="552"/>
                      </a:lnTo>
                      <a:lnTo>
                        <a:pt x="162" y="552"/>
                      </a:lnTo>
                      <a:lnTo>
                        <a:pt x="164" y="570"/>
                      </a:lnTo>
                      <a:lnTo>
                        <a:pt x="166" y="584"/>
                      </a:lnTo>
                      <a:lnTo>
                        <a:pt x="168" y="598"/>
                      </a:lnTo>
                      <a:lnTo>
                        <a:pt x="170" y="610"/>
                      </a:lnTo>
                      <a:lnTo>
                        <a:pt x="182" y="654"/>
                      </a:lnTo>
                      <a:lnTo>
                        <a:pt x="186" y="672"/>
                      </a:lnTo>
                      <a:lnTo>
                        <a:pt x="188" y="692"/>
                      </a:lnTo>
                      <a:lnTo>
                        <a:pt x="208" y="692"/>
                      </a:lnTo>
                      <a:lnTo>
                        <a:pt x="242" y="692"/>
                      </a:lnTo>
                      <a:lnTo>
                        <a:pt x="274" y="692"/>
                      </a:lnTo>
                      <a:lnTo>
                        <a:pt x="280" y="672"/>
                      </a:lnTo>
                      <a:lnTo>
                        <a:pt x="282" y="658"/>
                      </a:lnTo>
                      <a:lnTo>
                        <a:pt x="286" y="646"/>
                      </a:lnTo>
                      <a:lnTo>
                        <a:pt x="286" y="638"/>
                      </a:lnTo>
                      <a:lnTo>
                        <a:pt x="286" y="634"/>
                      </a:lnTo>
                      <a:lnTo>
                        <a:pt x="284" y="618"/>
                      </a:lnTo>
                      <a:lnTo>
                        <a:pt x="284" y="616"/>
                      </a:lnTo>
                      <a:lnTo>
                        <a:pt x="282" y="614"/>
                      </a:lnTo>
                      <a:lnTo>
                        <a:pt x="284" y="616"/>
                      </a:lnTo>
                      <a:lnTo>
                        <a:pt x="302" y="628"/>
                      </a:lnTo>
                      <a:lnTo>
                        <a:pt x="322" y="642"/>
                      </a:lnTo>
                      <a:lnTo>
                        <a:pt x="320" y="638"/>
                      </a:lnTo>
                      <a:lnTo>
                        <a:pt x="316" y="632"/>
                      </a:lnTo>
                      <a:lnTo>
                        <a:pt x="312" y="626"/>
                      </a:lnTo>
                      <a:lnTo>
                        <a:pt x="308" y="618"/>
                      </a:lnTo>
                      <a:lnTo>
                        <a:pt x="306" y="610"/>
                      </a:lnTo>
                      <a:lnTo>
                        <a:pt x="302" y="600"/>
                      </a:lnTo>
                      <a:lnTo>
                        <a:pt x="298" y="588"/>
                      </a:lnTo>
                      <a:lnTo>
                        <a:pt x="292" y="576"/>
                      </a:lnTo>
                      <a:lnTo>
                        <a:pt x="288" y="560"/>
                      </a:lnTo>
                      <a:lnTo>
                        <a:pt x="282" y="544"/>
                      </a:lnTo>
                      <a:lnTo>
                        <a:pt x="280" y="540"/>
                      </a:lnTo>
                      <a:lnTo>
                        <a:pt x="274" y="512"/>
                      </a:lnTo>
                      <a:lnTo>
                        <a:pt x="272" y="498"/>
                      </a:lnTo>
                      <a:lnTo>
                        <a:pt x="272" y="494"/>
                      </a:lnTo>
                      <a:lnTo>
                        <a:pt x="272" y="492"/>
                      </a:lnTo>
                      <a:lnTo>
                        <a:pt x="270" y="490"/>
                      </a:lnTo>
                      <a:lnTo>
                        <a:pt x="268" y="484"/>
                      </a:lnTo>
                      <a:lnTo>
                        <a:pt x="262" y="456"/>
                      </a:lnTo>
                      <a:lnTo>
                        <a:pt x="260" y="440"/>
                      </a:lnTo>
                      <a:lnTo>
                        <a:pt x="256" y="426"/>
                      </a:lnTo>
                      <a:lnTo>
                        <a:pt x="250" y="394"/>
                      </a:lnTo>
                      <a:lnTo>
                        <a:pt x="246" y="362"/>
                      </a:lnTo>
                      <a:lnTo>
                        <a:pt x="242" y="328"/>
                      </a:lnTo>
                      <a:lnTo>
                        <a:pt x="242" y="308"/>
                      </a:lnTo>
                      <a:lnTo>
                        <a:pt x="240" y="290"/>
                      </a:lnTo>
                      <a:lnTo>
                        <a:pt x="236" y="254"/>
                      </a:lnTo>
                      <a:lnTo>
                        <a:pt x="236" y="252"/>
                      </a:lnTo>
                      <a:lnTo>
                        <a:pt x="236" y="246"/>
                      </a:lnTo>
                      <a:lnTo>
                        <a:pt x="230" y="210"/>
                      </a:lnTo>
                      <a:lnTo>
                        <a:pt x="224" y="178"/>
                      </a:lnTo>
                      <a:lnTo>
                        <a:pt x="222" y="148"/>
                      </a:lnTo>
                      <a:lnTo>
                        <a:pt x="218" y="122"/>
                      </a:lnTo>
                      <a:lnTo>
                        <a:pt x="216" y="98"/>
                      </a:lnTo>
                      <a:lnTo>
                        <a:pt x="214" y="86"/>
                      </a:lnTo>
                      <a:lnTo>
                        <a:pt x="212" y="76"/>
                      </a:lnTo>
                      <a:lnTo>
                        <a:pt x="212" y="70"/>
                      </a:lnTo>
                      <a:lnTo>
                        <a:pt x="212" y="52"/>
                      </a:lnTo>
                      <a:lnTo>
                        <a:pt x="212" y="36"/>
                      </a:lnTo>
                      <a:lnTo>
                        <a:pt x="212" y="28"/>
                      </a:lnTo>
                      <a:lnTo>
                        <a:pt x="214" y="18"/>
                      </a:lnTo>
                      <a:lnTo>
                        <a:pt x="214" y="12"/>
                      </a:lnTo>
                      <a:lnTo>
                        <a:pt x="214" y="10"/>
                      </a:lnTo>
                      <a:lnTo>
                        <a:pt x="218" y="4"/>
                      </a:lnTo>
                      <a:lnTo>
                        <a:pt x="220" y="2"/>
                      </a:lnTo>
                      <a:lnTo>
                        <a:pt x="218" y="0"/>
                      </a:lnTo>
                      <a:lnTo>
                        <a:pt x="196" y="6"/>
                      </a:lnTo>
                      <a:lnTo>
                        <a:pt x="192" y="4"/>
                      </a:lnTo>
                      <a:lnTo>
                        <a:pt x="190" y="14"/>
                      </a:lnTo>
                      <a:lnTo>
                        <a:pt x="186" y="22"/>
                      </a:lnTo>
                      <a:lnTo>
                        <a:pt x="182" y="32"/>
                      </a:lnTo>
                      <a:lnTo>
                        <a:pt x="174" y="40"/>
                      </a:lnTo>
                      <a:lnTo>
                        <a:pt x="166" y="46"/>
                      </a:lnTo>
                      <a:lnTo>
                        <a:pt x="156" y="52"/>
                      </a:lnTo>
                      <a:lnTo>
                        <a:pt x="146" y="56"/>
                      </a:lnTo>
                      <a:lnTo>
                        <a:pt x="132" y="64"/>
                      </a:lnTo>
                      <a:lnTo>
                        <a:pt x="140" y="270"/>
                      </a:lnTo>
                      <a:lnTo>
                        <a:pt x="96" y="78"/>
                      </a:lnTo>
                      <a:lnTo>
                        <a:pt x="80" y="78"/>
                      </a:lnTo>
                      <a:lnTo>
                        <a:pt x="80" y="70"/>
                      </a:lnTo>
                      <a:lnTo>
                        <a:pt x="66" y="62"/>
                      </a:lnTo>
                      <a:lnTo>
                        <a:pt x="52" y="78"/>
                      </a:lnTo>
                      <a:lnTo>
                        <a:pt x="56" y="80"/>
                      </a:lnTo>
                      <a:lnTo>
                        <a:pt x="56" y="86"/>
                      </a:lnTo>
                      <a:lnTo>
                        <a:pt x="64" y="98"/>
                      </a:lnTo>
                      <a:lnTo>
                        <a:pt x="74" y="118"/>
                      </a:lnTo>
                      <a:lnTo>
                        <a:pt x="72" y="1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淘宝网chenying0907出品 67"/>
                <p:cNvSpPr/>
                <p:nvPr/>
              </p:nvSpPr>
              <p:spPr bwMode="auto">
                <a:xfrm>
                  <a:off x="1147127" y="2348635"/>
                  <a:ext cx="168411" cy="622113"/>
                </a:xfrm>
                <a:custGeom>
                  <a:avLst/>
                  <a:gdLst>
                    <a:gd name="T0" fmla="*/ 38100 w 106"/>
                    <a:gd name="T1" fmla="*/ 282575 h 382"/>
                    <a:gd name="T2" fmla="*/ 38100 w 106"/>
                    <a:gd name="T3" fmla="*/ 285750 h 382"/>
                    <a:gd name="T4" fmla="*/ 53975 w 106"/>
                    <a:gd name="T5" fmla="*/ 358775 h 382"/>
                    <a:gd name="T6" fmla="*/ 63500 w 106"/>
                    <a:gd name="T7" fmla="*/ 396875 h 382"/>
                    <a:gd name="T8" fmla="*/ 73025 w 106"/>
                    <a:gd name="T9" fmla="*/ 438150 h 382"/>
                    <a:gd name="T10" fmla="*/ 101600 w 106"/>
                    <a:gd name="T11" fmla="*/ 517525 h 382"/>
                    <a:gd name="T12" fmla="*/ 130175 w 106"/>
                    <a:gd name="T13" fmla="*/ 606425 h 382"/>
                    <a:gd name="T14" fmla="*/ 133350 w 106"/>
                    <a:gd name="T15" fmla="*/ 603250 h 382"/>
                    <a:gd name="T16" fmla="*/ 142875 w 106"/>
                    <a:gd name="T17" fmla="*/ 558800 h 382"/>
                    <a:gd name="T18" fmla="*/ 146050 w 106"/>
                    <a:gd name="T19" fmla="*/ 520700 h 382"/>
                    <a:gd name="T20" fmla="*/ 152400 w 106"/>
                    <a:gd name="T21" fmla="*/ 466725 h 382"/>
                    <a:gd name="T22" fmla="*/ 158750 w 106"/>
                    <a:gd name="T23" fmla="*/ 419100 h 382"/>
                    <a:gd name="T24" fmla="*/ 161925 w 106"/>
                    <a:gd name="T25" fmla="*/ 381000 h 382"/>
                    <a:gd name="T26" fmla="*/ 161925 w 106"/>
                    <a:gd name="T27" fmla="*/ 346075 h 382"/>
                    <a:gd name="T28" fmla="*/ 165100 w 106"/>
                    <a:gd name="T29" fmla="*/ 320675 h 382"/>
                    <a:gd name="T30" fmla="*/ 168275 w 106"/>
                    <a:gd name="T31" fmla="*/ 301625 h 382"/>
                    <a:gd name="T32" fmla="*/ 168275 w 106"/>
                    <a:gd name="T33" fmla="*/ 288925 h 382"/>
                    <a:gd name="T34" fmla="*/ 168275 w 106"/>
                    <a:gd name="T35" fmla="*/ 285750 h 382"/>
                    <a:gd name="T36" fmla="*/ 168275 w 106"/>
                    <a:gd name="T37" fmla="*/ 279400 h 382"/>
                    <a:gd name="T38" fmla="*/ 161925 w 106"/>
                    <a:gd name="T39" fmla="*/ 276225 h 382"/>
                    <a:gd name="T40" fmla="*/ 158750 w 106"/>
                    <a:gd name="T41" fmla="*/ 269875 h 382"/>
                    <a:gd name="T42" fmla="*/ 146050 w 106"/>
                    <a:gd name="T43" fmla="*/ 263525 h 382"/>
                    <a:gd name="T44" fmla="*/ 136525 w 106"/>
                    <a:gd name="T45" fmla="*/ 250825 h 382"/>
                    <a:gd name="T46" fmla="*/ 117475 w 106"/>
                    <a:gd name="T47" fmla="*/ 234950 h 382"/>
                    <a:gd name="T48" fmla="*/ 95250 w 106"/>
                    <a:gd name="T49" fmla="*/ 215900 h 382"/>
                    <a:gd name="T50" fmla="*/ 66675 w 106"/>
                    <a:gd name="T51" fmla="*/ 193675 h 382"/>
                    <a:gd name="T52" fmla="*/ 88900 w 106"/>
                    <a:gd name="T53" fmla="*/ 184150 h 382"/>
                    <a:gd name="T54" fmla="*/ 98425 w 106"/>
                    <a:gd name="T55" fmla="*/ 177800 h 382"/>
                    <a:gd name="T56" fmla="*/ 130175 w 106"/>
                    <a:gd name="T57" fmla="*/ 161925 h 382"/>
                    <a:gd name="T58" fmla="*/ 155575 w 106"/>
                    <a:gd name="T59" fmla="*/ 152400 h 382"/>
                    <a:gd name="T60" fmla="*/ 155575 w 106"/>
                    <a:gd name="T61" fmla="*/ 152400 h 382"/>
                    <a:gd name="T62" fmla="*/ 155575 w 106"/>
                    <a:gd name="T63" fmla="*/ 142875 h 382"/>
                    <a:gd name="T64" fmla="*/ 146050 w 106"/>
                    <a:gd name="T65" fmla="*/ 130175 h 382"/>
                    <a:gd name="T66" fmla="*/ 136525 w 106"/>
                    <a:gd name="T67" fmla="*/ 120650 h 382"/>
                    <a:gd name="T68" fmla="*/ 111125 w 106"/>
                    <a:gd name="T69" fmla="*/ 92075 h 382"/>
                    <a:gd name="T70" fmla="*/ 82550 w 106"/>
                    <a:gd name="T71" fmla="*/ 63500 h 382"/>
                    <a:gd name="T72" fmla="*/ 47625 w 106"/>
                    <a:gd name="T73" fmla="*/ 38100 h 382"/>
                    <a:gd name="T74" fmla="*/ 25400 w 106"/>
                    <a:gd name="T75" fmla="*/ 15875 h 382"/>
                    <a:gd name="T76" fmla="*/ 3175 w 106"/>
                    <a:gd name="T77" fmla="*/ 0 h 382"/>
                    <a:gd name="T78" fmla="*/ 0 w 106"/>
                    <a:gd name="T79" fmla="*/ 3175 h 382"/>
                    <a:gd name="T80" fmla="*/ 3175 w 106"/>
                    <a:gd name="T81" fmla="*/ 19050 h 382"/>
                    <a:gd name="T82" fmla="*/ 6350 w 106"/>
                    <a:gd name="T83" fmla="*/ 38100 h 382"/>
                    <a:gd name="T84" fmla="*/ 9525 w 106"/>
                    <a:gd name="T85" fmla="*/ 76200 h 382"/>
                    <a:gd name="T86" fmla="*/ 15875 w 106"/>
                    <a:gd name="T87" fmla="*/ 117475 h 382"/>
                    <a:gd name="T88" fmla="*/ 19050 w 106"/>
                    <a:gd name="T89" fmla="*/ 165100 h 382"/>
                    <a:gd name="T90" fmla="*/ 28575 w 106"/>
                    <a:gd name="T91" fmla="*/ 215900 h 382"/>
                    <a:gd name="T92" fmla="*/ 38100 w 106"/>
                    <a:gd name="T93" fmla="*/ 273050 h 382"/>
                    <a:gd name="T94" fmla="*/ 38100 w 106"/>
                    <a:gd name="T95" fmla="*/ 273050 h 382"/>
                    <a:gd name="T96" fmla="*/ 38100 w 106"/>
                    <a:gd name="T97" fmla="*/ 276225 h 382"/>
                    <a:gd name="T98" fmla="*/ 38100 w 106"/>
                    <a:gd name="T99" fmla="*/ 282575 h 38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06"/>
                    <a:gd name="T151" fmla="*/ 0 h 382"/>
                    <a:gd name="T152" fmla="*/ 106 w 106"/>
                    <a:gd name="T153" fmla="*/ 382 h 38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06" h="382">
                      <a:moveTo>
                        <a:pt x="24" y="178"/>
                      </a:moveTo>
                      <a:lnTo>
                        <a:pt x="24" y="180"/>
                      </a:lnTo>
                      <a:lnTo>
                        <a:pt x="34" y="226"/>
                      </a:lnTo>
                      <a:lnTo>
                        <a:pt x="40" y="250"/>
                      </a:lnTo>
                      <a:lnTo>
                        <a:pt x="46" y="276"/>
                      </a:lnTo>
                      <a:lnTo>
                        <a:pt x="64" y="326"/>
                      </a:lnTo>
                      <a:lnTo>
                        <a:pt x="82" y="382"/>
                      </a:lnTo>
                      <a:lnTo>
                        <a:pt x="84" y="380"/>
                      </a:lnTo>
                      <a:lnTo>
                        <a:pt x="90" y="352"/>
                      </a:lnTo>
                      <a:lnTo>
                        <a:pt x="92" y="328"/>
                      </a:lnTo>
                      <a:lnTo>
                        <a:pt x="96" y="294"/>
                      </a:lnTo>
                      <a:lnTo>
                        <a:pt x="100" y="264"/>
                      </a:lnTo>
                      <a:lnTo>
                        <a:pt x="102" y="240"/>
                      </a:lnTo>
                      <a:lnTo>
                        <a:pt x="102" y="218"/>
                      </a:lnTo>
                      <a:lnTo>
                        <a:pt x="104" y="202"/>
                      </a:lnTo>
                      <a:lnTo>
                        <a:pt x="106" y="190"/>
                      </a:lnTo>
                      <a:lnTo>
                        <a:pt x="106" y="182"/>
                      </a:lnTo>
                      <a:lnTo>
                        <a:pt x="106" y="180"/>
                      </a:lnTo>
                      <a:lnTo>
                        <a:pt x="106" y="176"/>
                      </a:lnTo>
                      <a:lnTo>
                        <a:pt x="102" y="174"/>
                      </a:lnTo>
                      <a:lnTo>
                        <a:pt x="100" y="170"/>
                      </a:lnTo>
                      <a:lnTo>
                        <a:pt x="92" y="166"/>
                      </a:lnTo>
                      <a:lnTo>
                        <a:pt x="86" y="158"/>
                      </a:lnTo>
                      <a:lnTo>
                        <a:pt x="74" y="148"/>
                      </a:lnTo>
                      <a:lnTo>
                        <a:pt x="60" y="136"/>
                      </a:lnTo>
                      <a:lnTo>
                        <a:pt x="42" y="122"/>
                      </a:lnTo>
                      <a:lnTo>
                        <a:pt x="56" y="116"/>
                      </a:lnTo>
                      <a:lnTo>
                        <a:pt x="62" y="112"/>
                      </a:lnTo>
                      <a:lnTo>
                        <a:pt x="82" y="102"/>
                      </a:lnTo>
                      <a:lnTo>
                        <a:pt x="98" y="96"/>
                      </a:lnTo>
                      <a:lnTo>
                        <a:pt x="98" y="90"/>
                      </a:lnTo>
                      <a:lnTo>
                        <a:pt x="92" y="82"/>
                      </a:lnTo>
                      <a:lnTo>
                        <a:pt x="86" y="76"/>
                      </a:lnTo>
                      <a:lnTo>
                        <a:pt x="70" y="58"/>
                      </a:lnTo>
                      <a:lnTo>
                        <a:pt x="52" y="40"/>
                      </a:lnTo>
                      <a:lnTo>
                        <a:pt x="30" y="24"/>
                      </a:lnTo>
                      <a:lnTo>
                        <a:pt x="16" y="1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2" y="12"/>
                      </a:lnTo>
                      <a:lnTo>
                        <a:pt x="4" y="24"/>
                      </a:lnTo>
                      <a:lnTo>
                        <a:pt x="6" y="48"/>
                      </a:lnTo>
                      <a:lnTo>
                        <a:pt x="10" y="74"/>
                      </a:lnTo>
                      <a:lnTo>
                        <a:pt x="12" y="104"/>
                      </a:lnTo>
                      <a:lnTo>
                        <a:pt x="18" y="136"/>
                      </a:lnTo>
                      <a:lnTo>
                        <a:pt x="24" y="172"/>
                      </a:lnTo>
                      <a:lnTo>
                        <a:pt x="24" y="174"/>
                      </a:lnTo>
                      <a:lnTo>
                        <a:pt x="24" y="1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淘宝网chenying0907出品 68"/>
                <p:cNvSpPr/>
                <p:nvPr/>
              </p:nvSpPr>
              <p:spPr bwMode="auto">
                <a:xfrm>
                  <a:off x="1147127" y="2284742"/>
                  <a:ext cx="194038" cy="736449"/>
                </a:xfrm>
                <a:custGeom>
                  <a:avLst/>
                  <a:gdLst/>
                  <a:ahLst/>
                  <a:cxnLst>
                    <a:cxn ang="0">
                      <a:pos x="30" y="62"/>
                    </a:cxn>
                    <a:cxn ang="0">
                      <a:pos x="70" y="96"/>
                    </a:cxn>
                    <a:cxn ang="0">
                      <a:pos x="92" y="120"/>
                    </a:cxn>
                    <a:cxn ang="0">
                      <a:pos x="98" y="134"/>
                    </a:cxn>
                    <a:cxn ang="0">
                      <a:pos x="82" y="140"/>
                    </a:cxn>
                    <a:cxn ang="0">
                      <a:pos x="56" y="154"/>
                    </a:cxn>
                    <a:cxn ang="0">
                      <a:pos x="60" y="174"/>
                    </a:cxn>
                    <a:cxn ang="0">
                      <a:pos x="86" y="196"/>
                    </a:cxn>
                    <a:cxn ang="0">
                      <a:pos x="100" y="208"/>
                    </a:cxn>
                    <a:cxn ang="0">
                      <a:pos x="106" y="214"/>
                    </a:cxn>
                    <a:cxn ang="0">
                      <a:pos x="106" y="220"/>
                    </a:cxn>
                    <a:cxn ang="0">
                      <a:pos x="104" y="240"/>
                    </a:cxn>
                    <a:cxn ang="0">
                      <a:pos x="102" y="278"/>
                    </a:cxn>
                    <a:cxn ang="0">
                      <a:pos x="96" y="332"/>
                    </a:cxn>
                    <a:cxn ang="0">
                      <a:pos x="90" y="390"/>
                    </a:cxn>
                    <a:cxn ang="0">
                      <a:pos x="82" y="420"/>
                    </a:cxn>
                    <a:cxn ang="0">
                      <a:pos x="84" y="424"/>
                    </a:cxn>
                    <a:cxn ang="0">
                      <a:pos x="98" y="440"/>
                    </a:cxn>
                    <a:cxn ang="0">
                      <a:pos x="112" y="354"/>
                    </a:cxn>
                    <a:cxn ang="0">
                      <a:pos x="118" y="292"/>
                    </a:cxn>
                    <a:cxn ang="0">
                      <a:pos x="122" y="246"/>
                    </a:cxn>
                    <a:cxn ang="0">
                      <a:pos x="124" y="218"/>
                    </a:cxn>
                    <a:cxn ang="0">
                      <a:pos x="124" y="208"/>
                    </a:cxn>
                    <a:cxn ang="0">
                      <a:pos x="122" y="200"/>
                    </a:cxn>
                    <a:cxn ang="0">
                      <a:pos x="112" y="192"/>
                    </a:cxn>
                    <a:cxn ang="0">
                      <a:pos x="104" y="184"/>
                    </a:cxn>
                    <a:cxn ang="0">
                      <a:pos x="84" y="166"/>
                    </a:cxn>
                    <a:cxn ang="0">
                      <a:pos x="68" y="150"/>
                    </a:cxn>
                    <a:cxn ang="0">
                      <a:pos x="90" y="142"/>
                    </a:cxn>
                    <a:cxn ang="0">
                      <a:pos x="106" y="138"/>
                    </a:cxn>
                    <a:cxn ang="0">
                      <a:pos x="114" y="128"/>
                    </a:cxn>
                    <a:cxn ang="0">
                      <a:pos x="120" y="118"/>
                    </a:cxn>
                    <a:cxn ang="0">
                      <a:pos x="104" y="100"/>
                    </a:cxn>
                    <a:cxn ang="0">
                      <a:pos x="74" y="72"/>
                    </a:cxn>
                    <a:cxn ang="0">
                      <a:pos x="32" y="34"/>
                    </a:cxn>
                    <a:cxn ang="0">
                      <a:pos x="8" y="10"/>
                    </a:cxn>
                    <a:cxn ang="0">
                      <a:pos x="0" y="16"/>
                    </a:cxn>
                    <a:cxn ang="0">
                      <a:pos x="0" y="40"/>
                    </a:cxn>
                    <a:cxn ang="0">
                      <a:pos x="16" y="48"/>
                    </a:cxn>
                  </a:cxnLst>
                  <a:rect l="0" t="0" r="r" b="b"/>
                  <a:pathLst>
                    <a:path w="124" h="452">
                      <a:moveTo>
                        <a:pt x="16" y="48"/>
                      </a:moveTo>
                      <a:lnTo>
                        <a:pt x="30" y="62"/>
                      </a:lnTo>
                      <a:lnTo>
                        <a:pt x="52" y="78"/>
                      </a:lnTo>
                      <a:lnTo>
                        <a:pt x="70" y="96"/>
                      </a:lnTo>
                      <a:lnTo>
                        <a:pt x="86" y="114"/>
                      </a:lnTo>
                      <a:lnTo>
                        <a:pt x="92" y="120"/>
                      </a:lnTo>
                      <a:lnTo>
                        <a:pt x="98" y="128"/>
                      </a:lnTo>
                      <a:lnTo>
                        <a:pt x="98" y="134"/>
                      </a:lnTo>
                      <a:lnTo>
                        <a:pt x="98" y="134"/>
                      </a:lnTo>
                      <a:lnTo>
                        <a:pt x="82" y="140"/>
                      </a:lnTo>
                      <a:lnTo>
                        <a:pt x="62" y="150"/>
                      </a:lnTo>
                      <a:lnTo>
                        <a:pt x="56" y="154"/>
                      </a:lnTo>
                      <a:lnTo>
                        <a:pt x="42" y="160"/>
                      </a:lnTo>
                      <a:lnTo>
                        <a:pt x="60" y="174"/>
                      </a:lnTo>
                      <a:lnTo>
                        <a:pt x="74" y="186"/>
                      </a:lnTo>
                      <a:lnTo>
                        <a:pt x="86" y="196"/>
                      </a:lnTo>
                      <a:lnTo>
                        <a:pt x="92" y="204"/>
                      </a:lnTo>
                      <a:lnTo>
                        <a:pt x="100" y="208"/>
                      </a:lnTo>
                      <a:lnTo>
                        <a:pt x="102" y="212"/>
                      </a:lnTo>
                      <a:lnTo>
                        <a:pt x="106" y="214"/>
                      </a:lnTo>
                      <a:lnTo>
                        <a:pt x="106" y="218"/>
                      </a:lnTo>
                      <a:lnTo>
                        <a:pt x="106" y="220"/>
                      </a:lnTo>
                      <a:lnTo>
                        <a:pt x="106" y="228"/>
                      </a:lnTo>
                      <a:lnTo>
                        <a:pt x="104" y="240"/>
                      </a:lnTo>
                      <a:lnTo>
                        <a:pt x="102" y="256"/>
                      </a:lnTo>
                      <a:lnTo>
                        <a:pt x="102" y="278"/>
                      </a:lnTo>
                      <a:lnTo>
                        <a:pt x="100" y="302"/>
                      </a:lnTo>
                      <a:lnTo>
                        <a:pt x="96" y="332"/>
                      </a:lnTo>
                      <a:lnTo>
                        <a:pt x="92" y="366"/>
                      </a:lnTo>
                      <a:lnTo>
                        <a:pt x="90" y="390"/>
                      </a:lnTo>
                      <a:lnTo>
                        <a:pt x="84" y="418"/>
                      </a:lnTo>
                      <a:lnTo>
                        <a:pt x="82" y="420"/>
                      </a:lnTo>
                      <a:lnTo>
                        <a:pt x="84" y="424"/>
                      </a:lnTo>
                      <a:lnTo>
                        <a:pt x="84" y="424"/>
                      </a:lnTo>
                      <a:lnTo>
                        <a:pt x="96" y="452"/>
                      </a:lnTo>
                      <a:lnTo>
                        <a:pt x="98" y="440"/>
                      </a:lnTo>
                      <a:lnTo>
                        <a:pt x="106" y="394"/>
                      </a:lnTo>
                      <a:lnTo>
                        <a:pt x="112" y="354"/>
                      </a:lnTo>
                      <a:lnTo>
                        <a:pt x="116" y="320"/>
                      </a:lnTo>
                      <a:lnTo>
                        <a:pt x="118" y="292"/>
                      </a:lnTo>
                      <a:lnTo>
                        <a:pt x="120" y="266"/>
                      </a:lnTo>
                      <a:lnTo>
                        <a:pt x="122" y="246"/>
                      </a:lnTo>
                      <a:lnTo>
                        <a:pt x="124" y="228"/>
                      </a:lnTo>
                      <a:lnTo>
                        <a:pt x="124" y="218"/>
                      </a:lnTo>
                      <a:lnTo>
                        <a:pt x="124" y="210"/>
                      </a:lnTo>
                      <a:lnTo>
                        <a:pt x="124" y="208"/>
                      </a:lnTo>
                      <a:lnTo>
                        <a:pt x="124" y="204"/>
                      </a:lnTo>
                      <a:lnTo>
                        <a:pt x="122" y="200"/>
                      </a:lnTo>
                      <a:lnTo>
                        <a:pt x="118" y="196"/>
                      </a:lnTo>
                      <a:lnTo>
                        <a:pt x="112" y="192"/>
                      </a:lnTo>
                      <a:lnTo>
                        <a:pt x="108" y="188"/>
                      </a:lnTo>
                      <a:lnTo>
                        <a:pt x="104" y="184"/>
                      </a:lnTo>
                      <a:lnTo>
                        <a:pt x="96" y="178"/>
                      </a:lnTo>
                      <a:lnTo>
                        <a:pt x="84" y="166"/>
                      </a:lnTo>
                      <a:lnTo>
                        <a:pt x="68" y="156"/>
                      </a:lnTo>
                      <a:lnTo>
                        <a:pt x="68" y="150"/>
                      </a:lnTo>
                      <a:lnTo>
                        <a:pt x="80" y="144"/>
                      </a:lnTo>
                      <a:lnTo>
                        <a:pt x="90" y="142"/>
                      </a:lnTo>
                      <a:lnTo>
                        <a:pt x="98" y="138"/>
                      </a:lnTo>
                      <a:lnTo>
                        <a:pt x="106" y="138"/>
                      </a:lnTo>
                      <a:lnTo>
                        <a:pt x="100" y="134"/>
                      </a:lnTo>
                      <a:lnTo>
                        <a:pt x="114" y="128"/>
                      </a:lnTo>
                      <a:lnTo>
                        <a:pt x="124" y="128"/>
                      </a:lnTo>
                      <a:lnTo>
                        <a:pt x="120" y="118"/>
                      </a:lnTo>
                      <a:lnTo>
                        <a:pt x="112" y="110"/>
                      </a:lnTo>
                      <a:lnTo>
                        <a:pt x="104" y="100"/>
                      </a:lnTo>
                      <a:lnTo>
                        <a:pt x="96" y="92"/>
                      </a:lnTo>
                      <a:lnTo>
                        <a:pt x="74" y="72"/>
                      </a:lnTo>
                      <a:lnTo>
                        <a:pt x="48" y="50"/>
                      </a:lnTo>
                      <a:lnTo>
                        <a:pt x="32" y="34"/>
                      </a:lnTo>
                      <a:lnTo>
                        <a:pt x="18" y="20"/>
                      </a:lnTo>
                      <a:lnTo>
                        <a:pt x="8" y="10"/>
                      </a:ln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0" y="34"/>
                      </a:lnTo>
                      <a:lnTo>
                        <a:pt x="0" y="40"/>
                      </a:lnTo>
                      <a:lnTo>
                        <a:pt x="2" y="38"/>
                      </a:lnTo>
                      <a:lnTo>
                        <a:pt x="16" y="4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淘宝网chenying0907出品 69"/>
                <p:cNvSpPr/>
                <p:nvPr/>
              </p:nvSpPr>
              <p:spPr bwMode="auto">
                <a:xfrm>
                  <a:off x="1183738" y="2647922"/>
                  <a:ext cx="252616" cy="702821"/>
                </a:xfrm>
                <a:custGeom>
                  <a:avLst/>
                  <a:gdLst>
                    <a:gd name="T0" fmla="*/ 158750 w 162"/>
                    <a:gd name="T1" fmla="*/ 514350 h 438"/>
                    <a:gd name="T2" fmla="*/ 155575 w 162"/>
                    <a:gd name="T3" fmla="*/ 539750 h 438"/>
                    <a:gd name="T4" fmla="*/ 152400 w 162"/>
                    <a:gd name="T5" fmla="*/ 555625 h 438"/>
                    <a:gd name="T6" fmla="*/ 139700 w 162"/>
                    <a:gd name="T7" fmla="*/ 581025 h 438"/>
                    <a:gd name="T8" fmla="*/ 152400 w 162"/>
                    <a:gd name="T9" fmla="*/ 555625 h 438"/>
                    <a:gd name="T10" fmla="*/ 155575 w 162"/>
                    <a:gd name="T11" fmla="*/ 539750 h 438"/>
                    <a:gd name="T12" fmla="*/ 158750 w 162"/>
                    <a:gd name="T13" fmla="*/ 514350 h 438"/>
                    <a:gd name="T14" fmla="*/ 158750 w 162"/>
                    <a:gd name="T15" fmla="*/ 473075 h 438"/>
                    <a:gd name="T16" fmla="*/ 95250 w 162"/>
                    <a:gd name="T17" fmla="*/ 327025 h 438"/>
                    <a:gd name="T18" fmla="*/ 92075 w 162"/>
                    <a:gd name="T19" fmla="*/ 320675 h 438"/>
                    <a:gd name="T20" fmla="*/ 34925 w 162"/>
                    <a:gd name="T21" fmla="*/ 152400 h 438"/>
                    <a:gd name="T22" fmla="*/ 15875 w 162"/>
                    <a:gd name="T23" fmla="*/ 73025 h 438"/>
                    <a:gd name="T24" fmla="*/ 0 w 162"/>
                    <a:gd name="T25" fmla="*/ 0 h 438"/>
                    <a:gd name="T26" fmla="*/ 9525 w 162"/>
                    <a:gd name="T27" fmla="*/ 85725 h 438"/>
                    <a:gd name="T28" fmla="*/ 15875 w 162"/>
                    <a:gd name="T29" fmla="*/ 171450 h 438"/>
                    <a:gd name="T30" fmla="*/ 31750 w 162"/>
                    <a:gd name="T31" fmla="*/ 273050 h 438"/>
                    <a:gd name="T32" fmla="*/ 41275 w 162"/>
                    <a:gd name="T33" fmla="*/ 320675 h 438"/>
                    <a:gd name="T34" fmla="*/ 53975 w 162"/>
                    <a:gd name="T35" fmla="*/ 374650 h 438"/>
                    <a:gd name="T36" fmla="*/ 57150 w 162"/>
                    <a:gd name="T37" fmla="*/ 381000 h 438"/>
                    <a:gd name="T38" fmla="*/ 60325 w 162"/>
                    <a:gd name="T39" fmla="*/ 409575 h 438"/>
                    <a:gd name="T40" fmla="*/ 73025 w 162"/>
                    <a:gd name="T41" fmla="*/ 460375 h 438"/>
                    <a:gd name="T42" fmla="*/ 88900 w 162"/>
                    <a:gd name="T43" fmla="*/ 511175 h 438"/>
                    <a:gd name="T44" fmla="*/ 104775 w 162"/>
                    <a:gd name="T45" fmla="*/ 549275 h 438"/>
                    <a:gd name="T46" fmla="*/ 114300 w 162"/>
                    <a:gd name="T47" fmla="*/ 577850 h 438"/>
                    <a:gd name="T48" fmla="*/ 127000 w 162"/>
                    <a:gd name="T49" fmla="*/ 600075 h 438"/>
                    <a:gd name="T50" fmla="*/ 136525 w 162"/>
                    <a:gd name="T51" fmla="*/ 615950 h 438"/>
                    <a:gd name="T52" fmla="*/ 76200 w 162"/>
                    <a:gd name="T53" fmla="*/ 574675 h 438"/>
                    <a:gd name="T54" fmla="*/ 76200 w 162"/>
                    <a:gd name="T55" fmla="*/ 577850 h 438"/>
                    <a:gd name="T56" fmla="*/ 79375 w 162"/>
                    <a:gd name="T57" fmla="*/ 609600 h 438"/>
                    <a:gd name="T58" fmla="*/ 73025 w 162"/>
                    <a:gd name="T59" fmla="*/ 641350 h 438"/>
                    <a:gd name="T60" fmla="*/ 60325 w 162"/>
                    <a:gd name="T61" fmla="*/ 695325 h 438"/>
                    <a:gd name="T62" fmla="*/ 107950 w 162"/>
                    <a:gd name="T63" fmla="*/ 688975 h 438"/>
                    <a:gd name="T64" fmla="*/ 206375 w 162"/>
                    <a:gd name="T65" fmla="*/ 676275 h 438"/>
                    <a:gd name="T66" fmla="*/ 225425 w 162"/>
                    <a:gd name="T67" fmla="*/ 669925 h 438"/>
                    <a:gd name="T68" fmla="*/ 254000 w 162"/>
                    <a:gd name="T69" fmla="*/ 666750 h 438"/>
                    <a:gd name="T70" fmla="*/ 222250 w 162"/>
                    <a:gd name="T71" fmla="*/ 596900 h 438"/>
                    <a:gd name="T72" fmla="*/ 187325 w 162"/>
                    <a:gd name="T73" fmla="*/ 527050 h 438"/>
                    <a:gd name="T74" fmla="*/ 158750 w 162"/>
                    <a:gd name="T75" fmla="*/ 495300 h 43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62"/>
                    <a:gd name="T115" fmla="*/ 0 h 438"/>
                    <a:gd name="T116" fmla="*/ 162 w 162"/>
                    <a:gd name="T117" fmla="*/ 438 h 43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62" h="438">
                      <a:moveTo>
                        <a:pt x="100" y="312"/>
                      </a:moveTo>
                      <a:lnTo>
                        <a:pt x="100" y="324"/>
                      </a:lnTo>
                      <a:lnTo>
                        <a:pt x="100" y="332"/>
                      </a:lnTo>
                      <a:lnTo>
                        <a:pt x="98" y="340"/>
                      </a:lnTo>
                      <a:lnTo>
                        <a:pt x="98" y="344"/>
                      </a:lnTo>
                      <a:lnTo>
                        <a:pt x="96" y="350"/>
                      </a:lnTo>
                      <a:lnTo>
                        <a:pt x="94" y="356"/>
                      </a:lnTo>
                      <a:lnTo>
                        <a:pt x="88" y="366"/>
                      </a:lnTo>
                      <a:lnTo>
                        <a:pt x="94" y="356"/>
                      </a:lnTo>
                      <a:lnTo>
                        <a:pt x="96" y="350"/>
                      </a:lnTo>
                      <a:lnTo>
                        <a:pt x="98" y="344"/>
                      </a:lnTo>
                      <a:lnTo>
                        <a:pt x="98" y="340"/>
                      </a:lnTo>
                      <a:lnTo>
                        <a:pt x="100" y="332"/>
                      </a:lnTo>
                      <a:lnTo>
                        <a:pt x="100" y="324"/>
                      </a:lnTo>
                      <a:lnTo>
                        <a:pt x="100" y="312"/>
                      </a:lnTo>
                      <a:lnTo>
                        <a:pt x="100" y="298"/>
                      </a:lnTo>
                      <a:lnTo>
                        <a:pt x="72" y="234"/>
                      </a:lnTo>
                      <a:lnTo>
                        <a:pt x="60" y="206"/>
                      </a:lnTo>
                      <a:lnTo>
                        <a:pt x="58" y="202"/>
                      </a:lnTo>
                      <a:lnTo>
                        <a:pt x="40" y="146"/>
                      </a:lnTo>
                      <a:lnTo>
                        <a:pt x="22" y="96"/>
                      </a:lnTo>
                      <a:lnTo>
                        <a:pt x="16" y="70"/>
                      </a:lnTo>
                      <a:lnTo>
                        <a:pt x="10" y="46"/>
                      </a:lnTo>
                      <a:lnTo>
                        <a:pt x="0" y="0"/>
                      </a:lnTo>
                      <a:lnTo>
                        <a:pt x="4" y="36"/>
                      </a:lnTo>
                      <a:lnTo>
                        <a:pt x="6" y="54"/>
                      </a:lnTo>
                      <a:lnTo>
                        <a:pt x="6" y="74"/>
                      </a:lnTo>
                      <a:lnTo>
                        <a:pt x="10" y="108"/>
                      </a:lnTo>
                      <a:lnTo>
                        <a:pt x="14" y="140"/>
                      </a:lnTo>
                      <a:lnTo>
                        <a:pt x="20" y="172"/>
                      </a:lnTo>
                      <a:lnTo>
                        <a:pt x="24" y="186"/>
                      </a:lnTo>
                      <a:lnTo>
                        <a:pt x="26" y="202"/>
                      </a:lnTo>
                      <a:lnTo>
                        <a:pt x="32" y="230"/>
                      </a:lnTo>
                      <a:lnTo>
                        <a:pt x="34" y="236"/>
                      </a:lnTo>
                      <a:lnTo>
                        <a:pt x="36" y="238"/>
                      </a:lnTo>
                      <a:lnTo>
                        <a:pt x="36" y="240"/>
                      </a:lnTo>
                      <a:lnTo>
                        <a:pt x="36" y="244"/>
                      </a:lnTo>
                      <a:lnTo>
                        <a:pt x="38" y="258"/>
                      </a:lnTo>
                      <a:lnTo>
                        <a:pt x="44" y="286"/>
                      </a:lnTo>
                      <a:lnTo>
                        <a:pt x="46" y="290"/>
                      </a:lnTo>
                      <a:lnTo>
                        <a:pt x="52" y="306"/>
                      </a:lnTo>
                      <a:lnTo>
                        <a:pt x="56" y="322"/>
                      </a:lnTo>
                      <a:lnTo>
                        <a:pt x="62" y="334"/>
                      </a:lnTo>
                      <a:lnTo>
                        <a:pt x="66" y="346"/>
                      </a:lnTo>
                      <a:lnTo>
                        <a:pt x="70" y="356"/>
                      </a:lnTo>
                      <a:lnTo>
                        <a:pt x="72" y="364"/>
                      </a:lnTo>
                      <a:lnTo>
                        <a:pt x="76" y="372"/>
                      </a:lnTo>
                      <a:lnTo>
                        <a:pt x="80" y="378"/>
                      </a:lnTo>
                      <a:lnTo>
                        <a:pt x="84" y="384"/>
                      </a:lnTo>
                      <a:lnTo>
                        <a:pt x="86" y="388"/>
                      </a:lnTo>
                      <a:lnTo>
                        <a:pt x="66" y="374"/>
                      </a:lnTo>
                      <a:lnTo>
                        <a:pt x="48" y="362"/>
                      </a:lnTo>
                      <a:lnTo>
                        <a:pt x="48" y="364"/>
                      </a:lnTo>
                      <a:lnTo>
                        <a:pt x="50" y="380"/>
                      </a:lnTo>
                      <a:lnTo>
                        <a:pt x="50" y="384"/>
                      </a:lnTo>
                      <a:lnTo>
                        <a:pt x="50" y="392"/>
                      </a:lnTo>
                      <a:lnTo>
                        <a:pt x="46" y="404"/>
                      </a:lnTo>
                      <a:lnTo>
                        <a:pt x="44" y="418"/>
                      </a:lnTo>
                      <a:lnTo>
                        <a:pt x="38" y="438"/>
                      </a:lnTo>
                      <a:lnTo>
                        <a:pt x="54" y="436"/>
                      </a:lnTo>
                      <a:lnTo>
                        <a:pt x="68" y="434"/>
                      </a:lnTo>
                      <a:lnTo>
                        <a:pt x="98" y="430"/>
                      </a:lnTo>
                      <a:lnTo>
                        <a:pt x="130" y="426"/>
                      </a:lnTo>
                      <a:lnTo>
                        <a:pt x="138" y="422"/>
                      </a:lnTo>
                      <a:lnTo>
                        <a:pt x="142" y="422"/>
                      </a:lnTo>
                      <a:lnTo>
                        <a:pt x="144" y="422"/>
                      </a:lnTo>
                      <a:lnTo>
                        <a:pt x="160" y="420"/>
                      </a:lnTo>
                      <a:lnTo>
                        <a:pt x="162" y="418"/>
                      </a:lnTo>
                      <a:lnTo>
                        <a:pt x="140" y="376"/>
                      </a:lnTo>
                      <a:lnTo>
                        <a:pt x="118" y="334"/>
                      </a:lnTo>
                      <a:lnTo>
                        <a:pt x="118" y="332"/>
                      </a:lnTo>
                      <a:lnTo>
                        <a:pt x="100" y="298"/>
                      </a:lnTo>
                      <a:lnTo>
                        <a:pt x="100" y="312"/>
                      </a:lnTo>
                      <a:close/>
                    </a:path>
                  </a:pathLst>
                </a:custGeom>
                <a:solidFill>
                  <a:srgbClr val="CDCCCC"/>
                </a:solidFill>
                <a:ln w="9525">
                  <a:noFill/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淘宝网chenying0907出品 70"/>
                <p:cNvSpPr/>
                <p:nvPr/>
              </p:nvSpPr>
              <p:spPr bwMode="auto">
                <a:xfrm>
                  <a:off x="689486" y="2388989"/>
                  <a:ext cx="237974" cy="904586"/>
                </a:xfrm>
                <a:custGeom>
                  <a:avLst/>
                  <a:gdLst>
                    <a:gd name="T0" fmla="*/ 184150 w 148"/>
                    <a:gd name="T1" fmla="*/ 438150 h 558"/>
                    <a:gd name="T2" fmla="*/ 161925 w 148"/>
                    <a:gd name="T3" fmla="*/ 190500 h 558"/>
                    <a:gd name="T4" fmla="*/ 231775 w 148"/>
                    <a:gd name="T5" fmla="*/ 50800 h 558"/>
                    <a:gd name="T6" fmla="*/ 234950 w 148"/>
                    <a:gd name="T7" fmla="*/ 31750 h 558"/>
                    <a:gd name="T8" fmla="*/ 219075 w 148"/>
                    <a:gd name="T9" fmla="*/ 0 h 558"/>
                    <a:gd name="T10" fmla="*/ 209550 w 148"/>
                    <a:gd name="T11" fmla="*/ 6350 h 558"/>
                    <a:gd name="T12" fmla="*/ 206375 w 148"/>
                    <a:gd name="T13" fmla="*/ 15875 h 558"/>
                    <a:gd name="T14" fmla="*/ 104775 w 148"/>
                    <a:gd name="T15" fmla="*/ 285750 h 558"/>
                    <a:gd name="T16" fmla="*/ 79375 w 148"/>
                    <a:gd name="T17" fmla="*/ 520700 h 558"/>
                    <a:gd name="T18" fmla="*/ 0 w 148"/>
                    <a:gd name="T19" fmla="*/ 885825 h 558"/>
                    <a:gd name="T20" fmla="*/ 117475 w 148"/>
                    <a:gd name="T21" fmla="*/ 606425 h 558"/>
                    <a:gd name="T22" fmla="*/ 184150 w 148"/>
                    <a:gd name="T23" fmla="*/ 438150 h 55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558"/>
                    <a:gd name="T38" fmla="*/ 148 w 148"/>
                    <a:gd name="T39" fmla="*/ 558 h 55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558">
                      <a:moveTo>
                        <a:pt x="116" y="276"/>
                      </a:moveTo>
                      <a:lnTo>
                        <a:pt x="102" y="120"/>
                      </a:lnTo>
                      <a:lnTo>
                        <a:pt x="146" y="32"/>
                      </a:lnTo>
                      <a:lnTo>
                        <a:pt x="148" y="20"/>
                      </a:lnTo>
                      <a:lnTo>
                        <a:pt x="138" y="0"/>
                      </a:lnTo>
                      <a:lnTo>
                        <a:pt x="132" y="4"/>
                      </a:lnTo>
                      <a:lnTo>
                        <a:pt x="130" y="10"/>
                      </a:lnTo>
                      <a:lnTo>
                        <a:pt x="66" y="180"/>
                      </a:lnTo>
                      <a:lnTo>
                        <a:pt x="50" y="328"/>
                      </a:lnTo>
                      <a:lnTo>
                        <a:pt x="0" y="558"/>
                      </a:lnTo>
                      <a:lnTo>
                        <a:pt x="74" y="382"/>
                      </a:lnTo>
                      <a:lnTo>
                        <a:pt x="116" y="27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8">
                  <a:solidFill>
                    <a:schemeClr val="accent1"/>
                  </a:solidFill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淘宝网chenying0907出品 71"/>
                <p:cNvSpPr/>
                <p:nvPr/>
              </p:nvSpPr>
              <p:spPr bwMode="auto">
                <a:xfrm>
                  <a:off x="1040953" y="3125436"/>
                  <a:ext cx="62240" cy="225307"/>
                </a:xfrm>
                <a:custGeom>
                  <a:avLst/>
                  <a:gdLst>
                    <a:gd name="T0" fmla="*/ 50800 w 38"/>
                    <a:gd name="T1" fmla="*/ 161925 h 140"/>
                    <a:gd name="T2" fmla="*/ 31750 w 38"/>
                    <a:gd name="T3" fmla="*/ 92075 h 140"/>
                    <a:gd name="T4" fmla="*/ 28575 w 38"/>
                    <a:gd name="T5" fmla="*/ 73025 h 140"/>
                    <a:gd name="T6" fmla="*/ 25400 w 38"/>
                    <a:gd name="T7" fmla="*/ 50800 h 140"/>
                    <a:gd name="T8" fmla="*/ 22225 w 38"/>
                    <a:gd name="T9" fmla="*/ 28575 h 140"/>
                    <a:gd name="T10" fmla="*/ 19050 w 38"/>
                    <a:gd name="T11" fmla="*/ 0 h 140"/>
                    <a:gd name="T12" fmla="*/ 12700 w 38"/>
                    <a:gd name="T13" fmla="*/ 0 h 140"/>
                    <a:gd name="T14" fmla="*/ 12700 w 38"/>
                    <a:gd name="T15" fmla="*/ 15875 h 140"/>
                    <a:gd name="T16" fmla="*/ 12700 w 38"/>
                    <a:gd name="T17" fmla="*/ 34925 h 140"/>
                    <a:gd name="T18" fmla="*/ 12700 w 38"/>
                    <a:gd name="T19" fmla="*/ 53975 h 140"/>
                    <a:gd name="T20" fmla="*/ 9525 w 38"/>
                    <a:gd name="T21" fmla="*/ 79375 h 140"/>
                    <a:gd name="T22" fmla="*/ 9525 w 38"/>
                    <a:gd name="T23" fmla="*/ 104775 h 140"/>
                    <a:gd name="T24" fmla="*/ 6350 w 38"/>
                    <a:gd name="T25" fmla="*/ 136525 h 140"/>
                    <a:gd name="T26" fmla="*/ 6350 w 38"/>
                    <a:gd name="T27" fmla="*/ 168275 h 140"/>
                    <a:gd name="T28" fmla="*/ 3175 w 38"/>
                    <a:gd name="T29" fmla="*/ 206375 h 140"/>
                    <a:gd name="T30" fmla="*/ 0 w 38"/>
                    <a:gd name="T31" fmla="*/ 215900 h 140"/>
                    <a:gd name="T32" fmla="*/ 60325 w 38"/>
                    <a:gd name="T33" fmla="*/ 222250 h 140"/>
                    <a:gd name="T34" fmla="*/ 57150 w 38"/>
                    <a:gd name="T35" fmla="*/ 190500 h 140"/>
                    <a:gd name="T36" fmla="*/ 50800 w 38"/>
                    <a:gd name="T37" fmla="*/ 161925 h 1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8"/>
                    <a:gd name="T58" fmla="*/ 0 h 140"/>
                    <a:gd name="T59" fmla="*/ 38 w 38"/>
                    <a:gd name="T60" fmla="*/ 140 h 14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8" h="140">
                      <a:moveTo>
                        <a:pt x="32" y="102"/>
                      </a:moveTo>
                      <a:lnTo>
                        <a:pt x="20" y="58"/>
                      </a:lnTo>
                      <a:lnTo>
                        <a:pt x="18" y="46"/>
                      </a:lnTo>
                      <a:lnTo>
                        <a:pt x="16" y="32"/>
                      </a:lnTo>
                      <a:lnTo>
                        <a:pt x="14" y="18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8" y="10"/>
                      </a:lnTo>
                      <a:lnTo>
                        <a:pt x="8" y="22"/>
                      </a:lnTo>
                      <a:lnTo>
                        <a:pt x="8" y="34"/>
                      </a:lnTo>
                      <a:lnTo>
                        <a:pt x="6" y="50"/>
                      </a:lnTo>
                      <a:lnTo>
                        <a:pt x="6" y="66"/>
                      </a:lnTo>
                      <a:lnTo>
                        <a:pt x="4" y="86"/>
                      </a:lnTo>
                      <a:lnTo>
                        <a:pt x="4" y="106"/>
                      </a:lnTo>
                      <a:lnTo>
                        <a:pt x="2" y="130"/>
                      </a:lnTo>
                      <a:lnTo>
                        <a:pt x="0" y="136"/>
                      </a:lnTo>
                      <a:lnTo>
                        <a:pt x="38" y="140"/>
                      </a:lnTo>
                      <a:lnTo>
                        <a:pt x="36" y="120"/>
                      </a:lnTo>
                      <a:lnTo>
                        <a:pt x="32" y="102"/>
                      </a:lnTo>
                      <a:close/>
                    </a:path>
                  </a:pathLst>
                </a:custGeom>
                <a:solidFill>
                  <a:srgbClr val="CDCCCC"/>
                </a:solidFill>
                <a:ln w="9525">
                  <a:noFill/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淘宝网chenying0907出品 72"/>
                <p:cNvSpPr/>
                <p:nvPr/>
              </p:nvSpPr>
              <p:spPr bwMode="auto">
                <a:xfrm>
                  <a:off x="645553" y="3011101"/>
                  <a:ext cx="219667" cy="850784"/>
                </a:xfrm>
                <a:custGeom>
                  <a:avLst/>
                  <a:gdLst>
                    <a:gd name="T0" fmla="*/ 209550 w 140"/>
                    <a:gd name="T1" fmla="*/ 358775 h 532"/>
                    <a:gd name="T2" fmla="*/ 222250 w 140"/>
                    <a:gd name="T3" fmla="*/ 282575 h 532"/>
                    <a:gd name="T4" fmla="*/ 174625 w 140"/>
                    <a:gd name="T5" fmla="*/ 260350 h 532"/>
                    <a:gd name="T6" fmla="*/ 171450 w 140"/>
                    <a:gd name="T7" fmla="*/ 257175 h 532"/>
                    <a:gd name="T8" fmla="*/ 165100 w 140"/>
                    <a:gd name="T9" fmla="*/ 0 h 532"/>
                    <a:gd name="T10" fmla="*/ 47625 w 140"/>
                    <a:gd name="T11" fmla="*/ 279400 h 532"/>
                    <a:gd name="T12" fmla="*/ 22225 w 140"/>
                    <a:gd name="T13" fmla="*/ 358775 h 532"/>
                    <a:gd name="T14" fmla="*/ 22225 w 140"/>
                    <a:gd name="T15" fmla="*/ 361950 h 532"/>
                    <a:gd name="T16" fmla="*/ 15875 w 140"/>
                    <a:gd name="T17" fmla="*/ 406400 h 532"/>
                    <a:gd name="T18" fmla="*/ 6350 w 140"/>
                    <a:gd name="T19" fmla="*/ 511175 h 532"/>
                    <a:gd name="T20" fmla="*/ 0 w 140"/>
                    <a:gd name="T21" fmla="*/ 577850 h 532"/>
                    <a:gd name="T22" fmla="*/ 3175 w 140"/>
                    <a:gd name="T23" fmla="*/ 577850 h 532"/>
                    <a:gd name="T24" fmla="*/ 6350 w 140"/>
                    <a:gd name="T25" fmla="*/ 844550 h 532"/>
                    <a:gd name="T26" fmla="*/ 123825 w 140"/>
                    <a:gd name="T27" fmla="*/ 339725 h 532"/>
                    <a:gd name="T28" fmla="*/ 209550 w 140"/>
                    <a:gd name="T29" fmla="*/ 358775 h 5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40"/>
                    <a:gd name="T46" fmla="*/ 0 h 532"/>
                    <a:gd name="T47" fmla="*/ 140 w 140"/>
                    <a:gd name="T48" fmla="*/ 532 h 53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40" h="532">
                      <a:moveTo>
                        <a:pt x="132" y="226"/>
                      </a:moveTo>
                      <a:lnTo>
                        <a:pt x="140" y="178"/>
                      </a:lnTo>
                      <a:lnTo>
                        <a:pt x="110" y="164"/>
                      </a:lnTo>
                      <a:lnTo>
                        <a:pt x="108" y="162"/>
                      </a:lnTo>
                      <a:lnTo>
                        <a:pt x="104" y="0"/>
                      </a:lnTo>
                      <a:lnTo>
                        <a:pt x="30" y="176"/>
                      </a:lnTo>
                      <a:lnTo>
                        <a:pt x="14" y="226"/>
                      </a:lnTo>
                      <a:lnTo>
                        <a:pt x="14" y="228"/>
                      </a:lnTo>
                      <a:lnTo>
                        <a:pt x="10" y="256"/>
                      </a:lnTo>
                      <a:lnTo>
                        <a:pt x="4" y="322"/>
                      </a:lnTo>
                      <a:lnTo>
                        <a:pt x="0" y="364"/>
                      </a:lnTo>
                      <a:lnTo>
                        <a:pt x="2" y="364"/>
                      </a:lnTo>
                      <a:lnTo>
                        <a:pt x="4" y="532"/>
                      </a:lnTo>
                      <a:lnTo>
                        <a:pt x="78" y="214"/>
                      </a:lnTo>
                      <a:lnTo>
                        <a:pt x="132" y="2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淘宝网chenying0907出品 73"/>
                <p:cNvSpPr/>
                <p:nvPr/>
              </p:nvSpPr>
              <p:spPr bwMode="auto">
                <a:xfrm>
                  <a:off x="601620" y="3293575"/>
                  <a:ext cx="538185" cy="1607407"/>
                </a:xfrm>
                <a:custGeom>
                  <a:avLst/>
                  <a:gdLst>
                    <a:gd name="T0" fmla="*/ 79375 w 336"/>
                    <a:gd name="T1" fmla="*/ 1562100 h 1014"/>
                    <a:gd name="T2" fmla="*/ 127000 w 336"/>
                    <a:gd name="T3" fmla="*/ 1463675 h 1014"/>
                    <a:gd name="T4" fmla="*/ 136525 w 336"/>
                    <a:gd name="T5" fmla="*/ 1143000 h 1014"/>
                    <a:gd name="T6" fmla="*/ 120650 w 336"/>
                    <a:gd name="T7" fmla="*/ 1092200 h 1014"/>
                    <a:gd name="T8" fmla="*/ 158750 w 336"/>
                    <a:gd name="T9" fmla="*/ 1012825 h 1014"/>
                    <a:gd name="T10" fmla="*/ 215900 w 336"/>
                    <a:gd name="T11" fmla="*/ 555625 h 1014"/>
                    <a:gd name="T12" fmla="*/ 279400 w 336"/>
                    <a:gd name="T13" fmla="*/ 530225 h 1014"/>
                    <a:gd name="T14" fmla="*/ 206375 w 336"/>
                    <a:gd name="T15" fmla="*/ 447675 h 1014"/>
                    <a:gd name="T16" fmla="*/ 314325 w 336"/>
                    <a:gd name="T17" fmla="*/ 447675 h 1014"/>
                    <a:gd name="T18" fmla="*/ 238125 w 336"/>
                    <a:gd name="T19" fmla="*/ 346075 h 1014"/>
                    <a:gd name="T20" fmla="*/ 304800 w 336"/>
                    <a:gd name="T21" fmla="*/ 95250 h 1014"/>
                    <a:gd name="T22" fmla="*/ 403225 w 336"/>
                    <a:gd name="T23" fmla="*/ 311150 h 1014"/>
                    <a:gd name="T24" fmla="*/ 403225 w 336"/>
                    <a:gd name="T25" fmla="*/ 142875 h 1014"/>
                    <a:gd name="T26" fmla="*/ 390525 w 336"/>
                    <a:gd name="T27" fmla="*/ 136525 h 1014"/>
                    <a:gd name="T28" fmla="*/ 374650 w 336"/>
                    <a:gd name="T29" fmla="*/ 133350 h 1014"/>
                    <a:gd name="T30" fmla="*/ 377825 w 336"/>
                    <a:gd name="T31" fmla="*/ 53975 h 1014"/>
                    <a:gd name="T32" fmla="*/ 396875 w 336"/>
                    <a:gd name="T33" fmla="*/ 57150 h 1014"/>
                    <a:gd name="T34" fmla="*/ 400050 w 336"/>
                    <a:gd name="T35" fmla="*/ 57150 h 1014"/>
                    <a:gd name="T36" fmla="*/ 403225 w 336"/>
                    <a:gd name="T37" fmla="*/ 60325 h 1014"/>
                    <a:gd name="T38" fmla="*/ 409575 w 336"/>
                    <a:gd name="T39" fmla="*/ 63500 h 1014"/>
                    <a:gd name="T40" fmla="*/ 419100 w 336"/>
                    <a:gd name="T41" fmla="*/ 63500 h 1014"/>
                    <a:gd name="T42" fmla="*/ 425450 w 336"/>
                    <a:gd name="T43" fmla="*/ 63500 h 1014"/>
                    <a:gd name="T44" fmla="*/ 428625 w 336"/>
                    <a:gd name="T45" fmla="*/ 63500 h 1014"/>
                    <a:gd name="T46" fmla="*/ 447675 w 336"/>
                    <a:gd name="T47" fmla="*/ 66675 h 1014"/>
                    <a:gd name="T48" fmla="*/ 466725 w 336"/>
                    <a:gd name="T49" fmla="*/ 66675 h 1014"/>
                    <a:gd name="T50" fmla="*/ 488950 w 336"/>
                    <a:gd name="T51" fmla="*/ 69850 h 1014"/>
                    <a:gd name="T52" fmla="*/ 533400 w 336"/>
                    <a:gd name="T53" fmla="*/ 69850 h 1014"/>
                    <a:gd name="T54" fmla="*/ 533400 w 336"/>
                    <a:gd name="T55" fmla="*/ 53975 h 1014"/>
                    <a:gd name="T56" fmla="*/ 501650 w 336"/>
                    <a:gd name="T57" fmla="*/ 53975 h 1014"/>
                    <a:gd name="T58" fmla="*/ 441325 w 336"/>
                    <a:gd name="T59" fmla="*/ 47625 h 1014"/>
                    <a:gd name="T60" fmla="*/ 431800 w 336"/>
                    <a:gd name="T61" fmla="*/ 44450 h 1014"/>
                    <a:gd name="T62" fmla="*/ 422275 w 336"/>
                    <a:gd name="T63" fmla="*/ 44450 h 1014"/>
                    <a:gd name="T64" fmla="*/ 403225 w 336"/>
                    <a:gd name="T65" fmla="*/ 41275 h 1014"/>
                    <a:gd name="T66" fmla="*/ 361950 w 336"/>
                    <a:gd name="T67" fmla="*/ 31750 h 1014"/>
                    <a:gd name="T68" fmla="*/ 323850 w 336"/>
                    <a:gd name="T69" fmla="*/ 22225 h 1014"/>
                    <a:gd name="T70" fmla="*/ 307975 w 336"/>
                    <a:gd name="T71" fmla="*/ 15875 h 1014"/>
                    <a:gd name="T72" fmla="*/ 285750 w 336"/>
                    <a:gd name="T73" fmla="*/ 9525 h 1014"/>
                    <a:gd name="T74" fmla="*/ 260350 w 336"/>
                    <a:gd name="T75" fmla="*/ 0 h 1014"/>
                    <a:gd name="T76" fmla="*/ 247650 w 336"/>
                    <a:gd name="T77" fmla="*/ 76200 h 1014"/>
                    <a:gd name="T78" fmla="*/ 161925 w 336"/>
                    <a:gd name="T79" fmla="*/ 57150 h 1014"/>
                    <a:gd name="T80" fmla="*/ 44450 w 336"/>
                    <a:gd name="T81" fmla="*/ 561975 h 1014"/>
                    <a:gd name="T82" fmla="*/ 47625 w 336"/>
                    <a:gd name="T83" fmla="*/ 736600 h 1014"/>
                    <a:gd name="T84" fmla="*/ 0 w 336"/>
                    <a:gd name="T85" fmla="*/ 1466850 h 1014"/>
                    <a:gd name="T86" fmla="*/ 12700 w 336"/>
                    <a:gd name="T87" fmla="*/ 1549400 h 1014"/>
                    <a:gd name="T88" fmla="*/ 3175 w 336"/>
                    <a:gd name="T89" fmla="*/ 1577975 h 1014"/>
                    <a:gd name="T90" fmla="*/ 117475 w 336"/>
                    <a:gd name="T91" fmla="*/ 1609725 h 1014"/>
                    <a:gd name="T92" fmla="*/ 79375 w 336"/>
                    <a:gd name="T93" fmla="*/ 1562100 h 101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336"/>
                    <a:gd name="T142" fmla="*/ 0 h 1014"/>
                    <a:gd name="T143" fmla="*/ 336 w 336"/>
                    <a:gd name="T144" fmla="*/ 1014 h 101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336" h="1014">
                      <a:moveTo>
                        <a:pt x="50" y="984"/>
                      </a:moveTo>
                      <a:lnTo>
                        <a:pt x="80" y="922"/>
                      </a:lnTo>
                      <a:lnTo>
                        <a:pt x="86" y="720"/>
                      </a:lnTo>
                      <a:lnTo>
                        <a:pt x="76" y="688"/>
                      </a:lnTo>
                      <a:lnTo>
                        <a:pt x="100" y="638"/>
                      </a:lnTo>
                      <a:lnTo>
                        <a:pt x="136" y="350"/>
                      </a:lnTo>
                      <a:lnTo>
                        <a:pt x="176" y="334"/>
                      </a:lnTo>
                      <a:lnTo>
                        <a:pt x="130" y="282"/>
                      </a:lnTo>
                      <a:lnTo>
                        <a:pt x="198" y="282"/>
                      </a:lnTo>
                      <a:lnTo>
                        <a:pt x="150" y="218"/>
                      </a:lnTo>
                      <a:lnTo>
                        <a:pt x="192" y="60"/>
                      </a:lnTo>
                      <a:lnTo>
                        <a:pt x="254" y="196"/>
                      </a:lnTo>
                      <a:lnTo>
                        <a:pt x="254" y="90"/>
                      </a:lnTo>
                      <a:lnTo>
                        <a:pt x="246" y="86"/>
                      </a:lnTo>
                      <a:lnTo>
                        <a:pt x="236" y="84"/>
                      </a:lnTo>
                      <a:lnTo>
                        <a:pt x="238" y="34"/>
                      </a:lnTo>
                      <a:lnTo>
                        <a:pt x="250" y="36"/>
                      </a:lnTo>
                      <a:lnTo>
                        <a:pt x="252" y="36"/>
                      </a:lnTo>
                      <a:lnTo>
                        <a:pt x="254" y="38"/>
                      </a:lnTo>
                      <a:lnTo>
                        <a:pt x="258" y="40"/>
                      </a:lnTo>
                      <a:lnTo>
                        <a:pt x="264" y="40"/>
                      </a:lnTo>
                      <a:lnTo>
                        <a:pt x="268" y="40"/>
                      </a:lnTo>
                      <a:lnTo>
                        <a:pt x="270" y="40"/>
                      </a:lnTo>
                      <a:lnTo>
                        <a:pt x="282" y="42"/>
                      </a:lnTo>
                      <a:lnTo>
                        <a:pt x="294" y="42"/>
                      </a:lnTo>
                      <a:lnTo>
                        <a:pt x="308" y="44"/>
                      </a:lnTo>
                      <a:lnTo>
                        <a:pt x="336" y="44"/>
                      </a:lnTo>
                      <a:lnTo>
                        <a:pt x="336" y="34"/>
                      </a:lnTo>
                      <a:lnTo>
                        <a:pt x="316" y="34"/>
                      </a:lnTo>
                      <a:lnTo>
                        <a:pt x="278" y="30"/>
                      </a:lnTo>
                      <a:lnTo>
                        <a:pt x="272" y="28"/>
                      </a:lnTo>
                      <a:lnTo>
                        <a:pt x="266" y="28"/>
                      </a:lnTo>
                      <a:lnTo>
                        <a:pt x="254" y="26"/>
                      </a:lnTo>
                      <a:lnTo>
                        <a:pt x="228" y="20"/>
                      </a:lnTo>
                      <a:lnTo>
                        <a:pt x="204" y="14"/>
                      </a:lnTo>
                      <a:lnTo>
                        <a:pt x="194" y="10"/>
                      </a:lnTo>
                      <a:lnTo>
                        <a:pt x="180" y="6"/>
                      </a:lnTo>
                      <a:lnTo>
                        <a:pt x="164" y="0"/>
                      </a:lnTo>
                      <a:lnTo>
                        <a:pt x="156" y="48"/>
                      </a:lnTo>
                      <a:lnTo>
                        <a:pt x="102" y="36"/>
                      </a:lnTo>
                      <a:lnTo>
                        <a:pt x="28" y="354"/>
                      </a:lnTo>
                      <a:lnTo>
                        <a:pt x="30" y="464"/>
                      </a:lnTo>
                      <a:lnTo>
                        <a:pt x="0" y="924"/>
                      </a:lnTo>
                      <a:lnTo>
                        <a:pt x="8" y="976"/>
                      </a:lnTo>
                      <a:lnTo>
                        <a:pt x="2" y="994"/>
                      </a:lnTo>
                      <a:lnTo>
                        <a:pt x="74" y="1014"/>
                      </a:lnTo>
                      <a:lnTo>
                        <a:pt x="50" y="98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8">
                  <a:solidFill>
                    <a:schemeClr val="accent1"/>
                  </a:solidFill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淘宝网chenying0907出品 74"/>
                <p:cNvSpPr/>
                <p:nvPr/>
              </p:nvSpPr>
              <p:spPr bwMode="auto">
                <a:xfrm>
                  <a:off x="1103194" y="3458352"/>
                  <a:ext cx="845717" cy="1614133"/>
                </a:xfrm>
                <a:custGeom>
                  <a:avLst/>
                  <a:gdLst>
                    <a:gd name="T0" fmla="*/ 685800 w 530"/>
                    <a:gd name="T1" fmla="*/ 1482725 h 1018"/>
                    <a:gd name="T2" fmla="*/ 695325 w 530"/>
                    <a:gd name="T3" fmla="*/ 1393825 h 1018"/>
                    <a:gd name="T4" fmla="*/ 615950 w 530"/>
                    <a:gd name="T5" fmla="*/ 1403350 h 1018"/>
                    <a:gd name="T6" fmla="*/ 647700 w 530"/>
                    <a:gd name="T7" fmla="*/ 1314450 h 1018"/>
                    <a:gd name="T8" fmla="*/ 520700 w 530"/>
                    <a:gd name="T9" fmla="*/ 1060450 h 1018"/>
                    <a:gd name="T10" fmla="*/ 390525 w 530"/>
                    <a:gd name="T11" fmla="*/ 974725 h 1018"/>
                    <a:gd name="T12" fmla="*/ 400050 w 530"/>
                    <a:gd name="T13" fmla="*/ 885825 h 1018"/>
                    <a:gd name="T14" fmla="*/ 206375 w 530"/>
                    <a:gd name="T15" fmla="*/ 396875 h 1018"/>
                    <a:gd name="T16" fmla="*/ 149225 w 530"/>
                    <a:gd name="T17" fmla="*/ 358775 h 1018"/>
                    <a:gd name="T18" fmla="*/ 225425 w 530"/>
                    <a:gd name="T19" fmla="*/ 279400 h 1018"/>
                    <a:gd name="T20" fmla="*/ 85725 w 530"/>
                    <a:gd name="T21" fmla="*/ 263525 h 1018"/>
                    <a:gd name="T22" fmla="*/ 225425 w 530"/>
                    <a:gd name="T23" fmla="*/ 142875 h 1018"/>
                    <a:gd name="T24" fmla="*/ 41275 w 530"/>
                    <a:gd name="T25" fmla="*/ 190500 h 1018"/>
                    <a:gd name="T26" fmla="*/ 161925 w 530"/>
                    <a:gd name="T27" fmla="*/ 0 h 1018"/>
                    <a:gd name="T28" fmla="*/ 0 w 530"/>
                    <a:gd name="T29" fmla="*/ 130175 h 1018"/>
                    <a:gd name="T30" fmla="*/ 3175 w 530"/>
                    <a:gd name="T31" fmla="*/ 431800 h 1018"/>
                    <a:gd name="T32" fmla="*/ 254000 w 530"/>
                    <a:gd name="T33" fmla="*/ 1003300 h 1018"/>
                    <a:gd name="T34" fmla="*/ 609600 w 530"/>
                    <a:gd name="T35" fmla="*/ 1590675 h 1018"/>
                    <a:gd name="T36" fmla="*/ 654050 w 530"/>
                    <a:gd name="T37" fmla="*/ 1603375 h 1018"/>
                    <a:gd name="T38" fmla="*/ 692150 w 530"/>
                    <a:gd name="T39" fmla="*/ 1612900 h 1018"/>
                    <a:gd name="T40" fmla="*/ 733425 w 530"/>
                    <a:gd name="T41" fmla="*/ 1616075 h 1018"/>
                    <a:gd name="T42" fmla="*/ 768350 w 530"/>
                    <a:gd name="T43" fmla="*/ 1616075 h 1018"/>
                    <a:gd name="T44" fmla="*/ 771525 w 530"/>
                    <a:gd name="T45" fmla="*/ 1612900 h 1018"/>
                    <a:gd name="T46" fmla="*/ 841375 w 530"/>
                    <a:gd name="T47" fmla="*/ 1587500 h 1018"/>
                    <a:gd name="T48" fmla="*/ 685800 w 530"/>
                    <a:gd name="T49" fmla="*/ 1482725 h 101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30"/>
                    <a:gd name="T76" fmla="*/ 0 h 1018"/>
                    <a:gd name="T77" fmla="*/ 530 w 530"/>
                    <a:gd name="T78" fmla="*/ 1018 h 101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30" h="1018">
                      <a:moveTo>
                        <a:pt x="432" y="934"/>
                      </a:moveTo>
                      <a:lnTo>
                        <a:pt x="438" y="878"/>
                      </a:lnTo>
                      <a:lnTo>
                        <a:pt x="388" y="884"/>
                      </a:lnTo>
                      <a:lnTo>
                        <a:pt x="408" y="828"/>
                      </a:lnTo>
                      <a:lnTo>
                        <a:pt x="328" y="668"/>
                      </a:lnTo>
                      <a:lnTo>
                        <a:pt x="246" y="614"/>
                      </a:lnTo>
                      <a:lnTo>
                        <a:pt x="252" y="558"/>
                      </a:lnTo>
                      <a:lnTo>
                        <a:pt x="130" y="250"/>
                      </a:lnTo>
                      <a:lnTo>
                        <a:pt x="94" y="226"/>
                      </a:lnTo>
                      <a:lnTo>
                        <a:pt x="142" y="176"/>
                      </a:lnTo>
                      <a:lnTo>
                        <a:pt x="54" y="166"/>
                      </a:lnTo>
                      <a:lnTo>
                        <a:pt x="142" y="90"/>
                      </a:lnTo>
                      <a:lnTo>
                        <a:pt x="26" y="120"/>
                      </a:lnTo>
                      <a:lnTo>
                        <a:pt x="102" y="0"/>
                      </a:lnTo>
                      <a:lnTo>
                        <a:pt x="0" y="82"/>
                      </a:lnTo>
                      <a:lnTo>
                        <a:pt x="2" y="272"/>
                      </a:lnTo>
                      <a:lnTo>
                        <a:pt x="160" y="632"/>
                      </a:lnTo>
                      <a:lnTo>
                        <a:pt x="384" y="1002"/>
                      </a:lnTo>
                      <a:lnTo>
                        <a:pt x="412" y="1010"/>
                      </a:lnTo>
                      <a:lnTo>
                        <a:pt x="436" y="1016"/>
                      </a:lnTo>
                      <a:lnTo>
                        <a:pt x="462" y="1018"/>
                      </a:lnTo>
                      <a:lnTo>
                        <a:pt x="484" y="1018"/>
                      </a:lnTo>
                      <a:lnTo>
                        <a:pt x="486" y="1016"/>
                      </a:lnTo>
                      <a:lnTo>
                        <a:pt x="530" y="1000"/>
                      </a:lnTo>
                      <a:lnTo>
                        <a:pt x="432" y="9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8">
                  <a:solidFill>
                    <a:schemeClr val="accent1"/>
                  </a:solidFill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淘宝网chenying0907出品 75"/>
                <p:cNvSpPr/>
                <p:nvPr/>
              </p:nvSpPr>
              <p:spPr bwMode="auto">
                <a:xfrm>
                  <a:off x="506431" y="1639088"/>
                  <a:ext cx="1625535" cy="3618348"/>
                </a:xfrm>
                <a:custGeom>
                  <a:avLst/>
                  <a:gdLst>
                    <a:gd name="T0" fmla="*/ 1558925 w 1024"/>
                    <a:gd name="T1" fmla="*/ 3314700 h 2268"/>
                    <a:gd name="T2" fmla="*/ 1558925 w 1024"/>
                    <a:gd name="T3" fmla="*/ 3282950 h 2268"/>
                    <a:gd name="T4" fmla="*/ 1543050 w 1024"/>
                    <a:gd name="T5" fmla="*/ 3241674 h 2268"/>
                    <a:gd name="T6" fmla="*/ 1104900 w 1024"/>
                    <a:gd name="T7" fmla="*/ 1943100 h 2268"/>
                    <a:gd name="T8" fmla="*/ 1466850 w 1024"/>
                    <a:gd name="T9" fmla="*/ 1733550 h 2268"/>
                    <a:gd name="T10" fmla="*/ 1155700 w 1024"/>
                    <a:gd name="T11" fmla="*/ 863600 h 2268"/>
                    <a:gd name="T12" fmla="*/ 1203325 w 1024"/>
                    <a:gd name="T13" fmla="*/ 860425 h 2268"/>
                    <a:gd name="T14" fmla="*/ 1346200 w 1024"/>
                    <a:gd name="T15" fmla="*/ 838200 h 2268"/>
                    <a:gd name="T16" fmla="*/ 1454150 w 1024"/>
                    <a:gd name="T17" fmla="*/ 784225 h 2268"/>
                    <a:gd name="T18" fmla="*/ 1314450 w 1024"/>
                    <a:gd name="T19" fmla="*/ 82550 h 2268"/>
                    <a:gd name="T20" fmla="*/ 1289050 w 1024"/>
                    <a:gd name="T21" fmla="*/ 0 h 2268"/>
                    <a:gd name="T22" fmla="*/ 1133475 w 1024"/>
                    <a:gd name="T23" fmla="*/ 28575 h 2268"/>
                    <a:gd name="T24" fmla="*/ 1111250 w 1024"/>
                    <a:gd name="T25" fmla="*/ 88900 h 2268"/>
                    <a:gd name="T26" fmla="*/ 1101725 w 1024"/>
                    <a:gd name="T27" fmla="*/ 130175 h 2268"/>
                    <a:gd name="T28" fmla="*/ 1143000 w 1024"/>
                    <a:gd name="T29" fmla="*/ 161925 h 2268"/>
                    <a:gd name="T30" fmla="*/ 1174750 w 1024"/>
                    <a:gd name="T31" fmla="*/ 168275 h 2268"/>
                    <a:gd name="T32" fmla="*/ 1181100 w 1024"/>
                    <a:gd name="T33" fmla="*/ 203200 h 2268"/>
                    <a:gd name="T34" fmla="*/ 1216025 w 1024"/>
                    <a:gd name="T35" fmla="*/ 574675 h 2268"/>
                    <a:gd name="T36" fmla="*/ 1193800 w 1024"/>
                    <a:gd name="T37" fmla="*/ 568325 h 2268"/>
                    <a:gd name="T38" fmla="*/ 1190625 w 1024"/>
                    <a:gd name="T39" fmla="*/ 590550 h 2268"/>
                    <a:gd name="T40" fmla="*/ 1133475 w 1024"/>
                    <a:gd name="T41" fmla="*/ 568325 h 2268"/>
                    <a:gd name="T42" fmla="*/ 971550 w 1024"/>
                    <a:gd name="T43" fmla="*/ 498475 h 2268"/>
                    <a:gd name="T44" fmla="*/ 904875 w 1024"/>
                    <a:gd name="T45" fmla="*/ 549275 h 2268"/>
                    <a:gd name="T46" fmla="*/ 885825 w 1024"/>
                    <a:gd name="T47" fmla="*/ 654050 h 2268"/>
                    <a:gd name="T48" fmla="*/ 866775 w 1024"/>
                    <a:gd name="T49" fmla="*/ 777875 h 2268"/>
                    <a:gd name="T50" fmla="*/ 854075 w 1024"/>
                    <a:gd name="T51" fmla="*/ 923925 h 2268"/>
                    <a:gd name="T52" fmla="*/ 844550 w 1024"/>
                    <a:gd name="T53" fmla="*/ 1174750 h 2268"/>
                    <a:gd name="T54" fmla="*/ 844550 w 1024"/>
                    <a:gd name="T55" fmla="*/ 1250950 h 2268"/>
                    <a:gd name="T56" fmla="*/ 844550 w 1024"/>
                    <a:gd name="T57" fmla="*/ 1374775 h 2268"/>
                    <a:gd name="T58" fmla="*/ 854075 w 1024"/>
                    <a:gd name="T59" fmla="*/ 1482725 h 2268"/>
                    <a:gd name="T60" fmla="*/ 863600 w 1024"/>
                    <a:gd name="T61" fmla="*/ 1524000 h 2268"/>
                    <a:gd name="T62" fmla="*/ 933450 w 1024"/>
                    <a:gd name="T63" fmla="*/ 1660525 h 2268"/>
                    <a:gd name="T64" fmla="*/ 930275 w 1024"/>
                    <a:gd name="T65" fmla="*/ 1663700 h 2268"/>
                    <a:gd name="T66" fmla="*/ 895350 w 1024"/>
                    <a:gd name="T67" fmla="*/ 1666875 h 2268"/>
                    <a:gd name="T68" fmla="*/ 784225 w 1024"/>
                    <a:gd name="T69" fmla="*/ 1685925 h 2268"/>
                    <a:gd name="T70" fmla="*/ 685800 w 1024"/>
                    <a:gd name="T71" fmla="*/ 1692275 h 2268"/>
                    <a:gd name="T72" fmla="*/ 447675 w 1024"/>
                    <a:gd name="T73" fmla="*/ 1689100 h 2268"/>
                    <a:gd name="T74" fmla="*/ 501650 w 1024"/>
                    <a:gd name="T75" fmla="*/ 1797050 h 2268"/>
                    <a:gd name="T76" fmla="*/ 336550 w 1024"/>
                    <a:gd name="T77" fmla="*/ 1984375 h 2268"/>
                    <a:gd name="T78" fmla="*/ 377825 w 1024"/>
                    <a:gd name="T79" fmla="*/ 2168525 h 2268"/>
                    <a:gd name="T80" fmla="*/ 219075 w 1024"/>
                    <a:gd name="T81" fmla="*/ 2730500 h 2268"/>
                    <a:gd name="T82" fmla="*/ 177800 w 1024"/>
                    <a:gd name="T83" fmla="*/ 3200399 h 2268"/>
                    <a:gd name="T84" fmla="*/ 0 w 1024"/>
                    <a:gd name="T85" fmla="*/ 3556000 h 2268"/>
                    <a:gd name="T86" fmla="*/ 28575 w 1024"/>
                    <a:gd name="T87" fmla="*/ 3578225 h 2268"/>
                    <a:gd name="T88" fmla="*/ 69850 w 1024"/>
                    <a:gd name="T89" fmla="*/ 3594100 h 2268"/>
                    <a:gd name="T90" fmla="*/ 98425 w 1024"/>
                    <a:gd name="T91" fmla="*/ 3597275 h 2268"/>
                    <a:gd name="T92" fmla="*/ 142875 w 1024"/>
                    <a:gd name="T93" fmla="*/ 3597275 h 2268"/>
                    <a:gd name="T94" fmla="*/ 196850 w 1024"/>
                    <a:gd name="T95" fmla="*/ 3556000 h 2268"/>
                    <a:gd name="T96" fmla="*/ 288925 w 1024"/>
                    <a:gd name="T97" fmla="*/ 3419475 h 2268"/>
                    <a:gd name="T98" fmla="*/ 320675 w 1024"/>
                    <a:gd name="T99" fmla="*/ 3397250 h 2268"/>
                    <a:gd name="T100" fmla="*/ 333375 w 1024"/>
                    <a:gd name="T101" fmla="*/ 3270250 h 2268"/>
                    <a:gd name="T102" fmla="*/ 476250 w 1024"/>
                    <a:gd name="T103" fmla="*/ 2717800 h 2268"/>
                    <a:gd name="T104" fmla="*/ 596900 w 1024"/>
                    <a:gd name="T105" fmla="*/ 1927225 h 2268"/>
                    <a:gd name="T106" fmla="*/ 822325 w 1024"/>
                    <a:gd name="T107" fmla="*/ 1939925 h 2268"/>
                    <a:gd name="T108" fmla="*/ 746125 w 1024"/>
                    <a:gd name="T109" fmla="*/ 2155825 h 2268"/>
                    <a:gd name="T110" fmla="*/ 987425 w 1024"/>
                    <a:gd name="T111" fmla="*/ 2771775 h 2268"/>
                    <a:gd name="T112" fmla="*/ 1212850 w 1024"/>
                    <a:gd name="T113" fmla="*/ 3200399 h 2268"/>
                    <a:gd name="T114" fmla="*/ 1438275 w 1024"/>
                    <a:gd name="T115" fmla="*/ 3384550 h 2268"/>
                    <a:gd name="T116" fmla="*/ 1444625 w 1024"/>
                    <a:gd name="T117" fmla="*/ 3524250 h 2268"/>
                    <a:gd name="T118" fmla="*/ 1476375 w 1024"/>
                    <a:gd name="T119" fmla="*/ 3527425 h 2268"/>
                    <a:gd name="T120" fmla="*/ 1552575 w 1024"/>
                    <a:gd name="T121" fmla="*/ 3517900 h 2268"/>
                    <a:gd name="T122" fmla="*/ 1603375 w 1024"/>
                    <a:gd name="T123" fmla="*/ 3502025 h 2268"/>
                    <a:gd name="T124" fmla="*/ 1549400 w 1024"/>
                    <a:gd name="T125" fmla="*/ 3333750 h 226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024"/>
                    <a:gd name="T190" fmla="*/ 0 h 2268"/>
                    <a:gd name="T191" fmla="*/ 1024 w 1024"/>
                    <a:gd name="T192" fmla="*/ 2268 h 2268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024" h="2268">
                      <a:moveTo>
                        <a:pt x="976" y="2100"/>
                      </a:moveTo>
                      <a:lnTo>
                        <a:pt x="980" y="2094"/>
                      </a:lnTo>
                      <a:lnTo>
                        <a:pt x="982" y="2088"/>
                      </a:lnTo>
                      <a:lnTo>
                        <a:pt x="984" y="2082"/>
                      </a:lnTo>
                      <a:lnTo>
                        <a:pt x="982" y="2076"/>
                      </a:lnTo>
                      <a:lnTo>
                        <a:pt x="982" y="2068"/>
                      </a:lnTo>
                      <a:lnTo>
                        <a:pt x="980" y="2060"/>
                      </a:lnTo>
                      <a:lnTo>
                        <a:pt x="978" y="2050"/>
                      </a:lnTo>
                      <a:lnTo>
                        <a:pt x="972" y="2042"/>
                      </a:lnTo>
                      <a:lnTo>
                        <a:pt x="900" y="1962"/>
                      </a:lnTo>
                      <a:lnTo>
                        <a:pt x="708" y="1488"/>
                      </a:lnTo>
                      <a:lnTo>
                        <a:pt x="696" y="1224"/>
                      </a:lnTo>
                      <a:lnTo>
                        <a:pt x="714" y="1260"/>
                      </a:lnTo>
                      <a:lnTo>
                        <a:pt x="924" y="1092"/>
                      </a:lnTo>
                      <a:lnTo>
                        <a:pt x="670" y="540"/>
                      </a:lnTo>
                      <a:lnTo>
                        <a:pt x="700" y="542"/>
                      </a:lnTo>
                      <a:lnTo>
                        <a:pt x="728" y="544"/>
                      </a:lnTo>
                      <a:lnTo>
                        <a:pt x="736" y="542"/>
                      </a:lnTo>
                      <a:lnTo>
                        <a:pt x="744" y="542"/>
                      </a:lnTo>
                      <a:lnTo>
                        <a:pt x="758" y="542"/>
                      </a:lnTo>
                      <a:lnTo>
                        <a:pt x="788" y="540"/>
                      </a:lnTo>
                      <a:lnTo>
                        <a:pt x="818" y="534"/>
                      </a:lnTo>
                      <a:lnTo>
                        <a:pt x="848" y="528"/>
                      </a:lnTo>
                      <a:lnTo>
                        <a:pt x="878" y="518"/>
                      </a:lnTo>
                      <a:lnTo>
                        <a:pt x="908" y="510"/>
                      </a:lnTo>
                      <a:lnTo>
                        <a:pt x="916" y="494"/>
                      </a:lnTo>
                      <a:lnTo>
                        <a:pt x="914" y="172"/>
                      </a:lnTo>
                      <a:lnTo>
                        <a:pt x="862" y="66"/>
                      </a:lnTo>
                      <a:lnTo>
                        <a:pt x="828" y="52"/>
                      </a:lnTo>
                      <a:lnTo>
                        <a:pt x="822" y="28"/>
                      </a:lnTo>
                      <a:lnTo>
                        <a:pt x="818" y="14"/>
                      </a:lnTo>
                      <a:lnTo>
                        <a:pt x="812" y="0"/>
                      </a:lnTo>
                      <a:lnTo>
                        <a:pt x="732" y="0"/>
                      </a:lnTo>
                      <a:lnTo>
                        <a:pt x="726" y="8"/>
                      </a:lnTo>
                      <a:lnTo>
                        <a:pt x="714" y="18"/>
                      </a:lnTo>
                      <a:lnTo>
                        <a:pt x="706" y="32"/>
                      </a:lnTo>
                      <a:lnTo>
                        <a:pt x="704" y="42"/>
                      </a:lnTo>
                      <a:lnTo>
                        <a:pt x="700" y="56"/>
                      </a:lnTo>
                      <a:lnTo>
                        <a:pt x="700" y="66"/>
                      </a:lnTo>
                      <a:lnTo>
                        <a:pt x="696" y="74"/>
                      </a:lnTo>
                      <a:lnTo>
                        <a:pt x="694" y="82"/>
                      </a:lnTo>
                      <a:lnTo>
                        <a:pt x="688" y="90"/>
                      </a:lnTo>
                      <a:lnTo>
                        <a:pt x="706" y="96"/>
                      </a:lnTo>
                      <a:lnTo>
                        <a:pt x="720" y="102"/>
                      </a:lnTo>
                      <a:lnTo>
                        <a:pt x="728" y="106"/>
                      </a:lnTo>
                      <a:lnTo>
                        <a:pt x="734" y="110"/>
                      </a:lnTo>
                      <a:lnTo>
                        <a:pt x="740" y="106"/>
                      </a:lnTo>
                      <a:lnTo>
                        <a:pt x="742" y="106"/>
                      </a:lnTo>
                      <a:lnTo>
                        <a:pt x="758" y="110"/>
                      </a:lnTo>
                      <a:lnTo>
                        <a:pt x="744" y="128"/>
                      </a:lnTo>
                      <a:lnTo>
                        <a:pt x="782" y="372"/>
                      </a:lnTo>
                      <a:lnTo>
                        <a:pt x="774" y="364"/>
                      </a:lnTo>
                      <a:lnTo>
                        <a:pt x="766" y="362"/>
                      </a:lnTo>
                      <a:lnTo>
                        <a:pt x="760" y="358"/>
                      </a:lnTo>
                      <a:lnTo>
                        <a:pt x="754" y="358"/>
                      </a:lnTo>
                      <a:lnTo>
                        <a:pt x="752" y="358"/>
                      </a:lnTo>
                      <a:lnTo>
                        <a:pt x="750" y="362"/>
                      </a:lnTo>
                      <a:lnTo>
                        <a:pt x="750" y="364"/>
                      </a:lnTo>
                      <a:lnTo>
                        <a:pt x="750" y="372"/>
                      </a:lnTo>
                      <a:lnTo>
                        <a:pt x="746" y="374"/>
                      </a:lnTo>
                      <a:lnTo>
                        <a:pt x="746" y="370"/>
                      </a:lnTo>
                      <a:lnTo>
                        <a:pt x="714" y="358"/>
                      </a:lnTo>
                      <a:lnTo>
                        <a:pt x="682" y="346"/>
                      </a:lnTo>
                      <a:lnTo>
                        <a:pt x="648" y="330"/>
                      </a:lnTo>
                      <a:lnTo>
                        <a:pt x="612" y="314"/>
                      </a:lnTo>
                      <a:lnTo>
                        <a:pt x="600" y="318"/>
                      </a:lnTo>
                      <a:lnTo>
                        <a:pt x="586" y="328"/>
                      </a:lnTo>
                      <a:lnTo>
                        <a:pt x="570" y="346"/>
                      </a:lnTo>
                      <a:lnTo>
                        <a:pt x="564" y="376"/>
                      </a:lnTo>
                      <a:lnTo>
                        <a:pt x="562" y="392"/>
                      </a:lnTo>
                      <a:lnTo>
                        <a:pt x="558" y="412"/>
                      </a:lnTo>
                      <a:lnTo>
                        <a:pt x="556" y="428"/>
                      </a:lnTo>
                      <a:lnTo>
                        <a:pt x="552" y="448"/>
                      </a:lnTo>
                      <a:lnTo>
                        <a:pt x="546" y="490"/>
                      </a:lnTo>
                      <a:lnTo>
                        <a:pt x="546" y="512"/>
                      </a:lnTo>
                      <a:lnTo>
                        <a:pt x="544" y="534"/>
                      </a:lnTo>
                      <a:lnTo>
                        <a:pt x="538" y="582"/>
                      </a:lnTo>
                      <a:lnTo>
                        <a:pt x="536" y="632"/>
                      </a:lnTo>
                      <a:lnTo>
                        <a:pt x="532" y="688"/>
                      </a:lnTo>
                      <a:lnTo>
                        <a:pt x="532" y="740"/>
                      </a:lnTo>
                      <a:lnTo>
                        <a:pt x="532" y="764"/>
                      </a:lnTo>
                      <a:lnTo>
                        <a:pt x="532" y="774"/>
                      </a:lnTo>
                      <a:lnTo>
                        <a:pt x="532" y="788"/>
                      </a:lnTo>
                      <a:lnTo>
                        <a:pt x="532" y="808"/>
                      </a:lnTo>
                      <a:lnTo>
                        <a:pt x="532" y="828"/>
                      </a:lnTo>
                      <a:lnTo>
                        <a:pt x="532" y="866"/>
                      </a:lnTo>
                      <a:lnTo>
                        <a:pt x="534" y="896"/>
                      </a:lnTo>
                      <a:lnTo>
                        <a:pt x="536" y="924"/>
                      </a:lnTo>
                      <a:lnTo>
                        <a:pt x="538" y="934"/>
                      </a:lnTo>
                      <a:lnTo>
                        <a:pt x="540" y="944"/>
                      </a:lnTo>
                      <a:lnTo>
                        <a:pt x="542" y="952"/>
                      </a:lnTo>
                      <a:lnTo>
                        <a:pt x="544" y="960"/>
                      </a:lnTo>
                      <a:lnTo>
                        <a:pt x="544" y="962"/>
                      </a:lnTo>
                      <a:lnTo>
                        <a:pt x="566" y="1004"/>
                      </a:lnTo>
                      <a:lnTo>
                        <a:pt x="588" y="1046"/>
                      </a:lnTo>
                      <a:lnTo>
                        <a:pt x="590" y="1046"/>
                      </a:lnTo>
                      <a:lnTo>
                        <a:pt x="590" y="1048"/>
                      </a:lnTo>
                      <a:lnTo>
                        <a:pt x="586" y="1048"/>
                      </a:lnTo>
                      <a:lnTo>
                        <a:pt x="570" y="1050"/>
                      </a:lnTo>
                      <a:lnTo>
                        <a:pt x="568" y="1050"/>
                      </a:lnTo>
                      <a:lnTo>
                        <a:pt x="564" y="1050"/>
                      </a:lnTo>
                      <a:lnTo>
                        <a:pt x="556" y="1054"/>
                      </a:lnTo>
                      <a:lnTo>
                        <a:pt x="524" y="1058"/>
                      </a:lnTo>
                      <a:lnTo>
                        <a:pt x="494" y="1062"/>
                      </a:lnTo>
                      <a:lnTo>
                        <a:pt x="480" y="1064"/>
                      </a:lnTo>
                      <a:lnTo>
                        <a:pt x="464" y="1066"/>
                      </a:lnTo>
                      <a:lnTo>
                        <a:pt x="432" y="1066"/>
                      </a:lnTo>
                      <a:lnTo>
                        <a:pt x="398" y="1066"/>
                      </a:lnTo>
                      <a:lnTo>
                        <a:pt x="398" y="1074"/>
                      </a:lnTo>
                      <a:lnTo>
                        <a:pt x="282" y="1064"/>
                      </a:lnTo>
                      <a:lnTo>
                        <a:pt x="276" y="1108"/>
                      </a:lnTo>
                      <a:lnTo>
                        <a:pt x="308" y="1130"/>
                      </a:lnTo>
                      <a:lnTo>
                        <a:pt x="316" y="1132"/>
                      </a:lnTo>
                      <a:lnTo>
                        <a:pt x="316" y="1228"/>
                      </a:lnTo>
                      <a:lnTo>
                        <a:pt x="254" y="1092"/>
                      </a:lnTo>
                      <a:lnTo>
                        <a:pt x="212" y="1250"/>
                      </a:lnTo>
                      <a:lnTo>
                        <a:pt x="260" y="1314"/>
                      </a:lnTo>
                      <a:lnTo>
                        <a:pt x="192" y="1314"/>
                      </a:lnTo>
                      <a:lnTo>
                        <a:pt x="238" y="1366"/>
                      </a:lnTo>
                      <a:lnTo>
                        <a:pt x="198" y="1382"/>
                      </a:lnTo>
                      <a:lnTo>
                        <a:pt x="162" y="1670"/>
                      </a:lnTo>
                      <a:lnTo>
                        <a:pt x="138" y="1720"/>
                      </a:lnTo>
                      <a:lnTo>
                        <a:pt x="148" y="1752"/>
                      </a:lnTo>
                      <a:lnTo>
                        <a:pt x="142" y="1954"/>
                      </a:lnTo>
                      <a:lnTo>
                        <a:pt x="112" y="2016"/>
                      </a:lnTo>
                      <a:lnTo>
                        <a:pt x="136" y="2046"/>
                      </a:lnTo>
                      <a:lnTo>
                        <a:pt x="64" y="2026"/>
                      </a:lnTo>
                      <a:lnTo>
                        <a:pt x="0" y="2240"/>
                      </a:lnTo>
                      <a:lnTo>
                        <a:pt x="4" y="2244"/>
                      </a:lnTo>
                      <a:lnTo>
                        <a:pt x="10" y="2250"/>
                      </a:lnTo>
                      <a:lnTo>
                        <a:pt x="18" y="2254"/>
                      </a:lnTo>
                      <a:lnTo>
                        <a:pt x="26" y="2260"/>
                      </a:lnTo>
                      <a:lnTo>
                        <a:pt x="36" y="2262"/>
                      </a:lnTo>
                      <a:lnTo>
                        <a:pt x="44" y="2264"/>
                      </a:lnTo>
                      <a:lnTo>
                        <a:pt x="48" y="2266"/>
                      </a:lnTo>
                      <a:lnTo>
                        <a:pt x="56" y="2266"/>
                      </a:lnTo>
                      <a:lnTo>
                        <a:pt x="62" y="2266"/>
                      </a:lnTo>
                      <a:lnTo>
                        <a:pt x="76" y="2268"/>
                      </a:lnTo>
                      <a:lnTo>
                        <a:pt x="84" y="2268"/>
                      </a:lnTo>
                      <a:lnTo>
                        <a:pt x="90" y="2266"/>
                      </a:lnTo>
                      <a:lnTo>
                        <a:pt x="102" y="2260"/>
                      </a:lnTo>
                      <a:lnTo>
                        <a:pt x="116" y="2248"/>
                      </a:lnTo>
                      <a:lnTo>
                        <a:pt x="124" y="2240"/>
                      </a:lnTo>
                      <a:lnTo>
                        <a:pt x="130" y="2230"/>
                      </a:lnTo>
                      <a:lnTo>
                        <a:pt x="166" y="2160"/>
                      </a:lnTo>
                      <a:lnTo>
                        <a:pt x="182" y="2154"/>
                      </a:lnTo>
                      <a:lnTo>
                        <a:pt x="194" y="2148"/>
                      </a:lnTo>
                      <a:lnTo>
                        <a:pt x="200" y="2144"/>
                      </a:lnTo>
                      <a:lnTo>
                        <a:pt x="202" y="2140"/>
                      </a:lnTo>
                      <a:lnTo>
                        <a:pt x="204" y="2136"/>
                      </a:lnTo>
                      <a:lnTo>
                        <a:pt x="204" y="2134"/>
                      </a:lnTo>
                      <a:lnTo>
                        <a:pt x="210" y="2060"/>
                      </a:lnTo>
                      <a:lnTo>
                        <a:pt x="248" y="2022"/>
                      </a:lnTo>
                      <a:lnTo>
                        <a:pt x="256" y="1748"/>
                      </a:lnTo>
                      <a:lnTo>
                        <a:pt x="300" y="1712"/>
                      </a:lnTo>
                      <a:lnTo>
                        <a:pt x="358" y="1362"/>
                      </a:lnTo>
                      <a:lnTo>
                        <a:pt x="378" y="1404"/>
                      </a:lnTo>
                      <a:lnTo>
                        <a:pt x="376" y="1214"/>
                      </a:lnTo>
                      <a:lnTo>
                        <a:pt x="478" y="1132"/>
                      </a:lnTo>
                      <a:lnTo>
                        <a:pt x="402" y="1252"/>
                      </a:lnTo>
                      <a:lnTo>
                        <a:pt x="518" y="1222"/>
                      </a:lnTo>
                      <a:lnTo>
                        <a:pt x="430" y="1298"/>
                      </a:lnTo>
                      <a:lnTo>
                        <a:pt x="518" y="1308"/>
                      </a:lnTo>
                      <a:lnTo>
                        <a:pt x="470" y="1358"/>
                      </a:lnTo>
                      <a:lnTo>
                        <a:pt x="506" y="1382"/>
                      </a:lnTo>
                      <a:lnTo>
                        <a:pt x="628" y="1690"/>
                      </a:lnTo>
                      <a:lnTo>
                        <a:pt x="622" y="1746"/>
                      </a:lnTo>
                      <a:lnTo>
                        <a:pt x="704" y="1800"/>
                      </a:lnTo>
                      <a:lnTo>
                        <a:pt x="784" y="1960"/>
                      </a:lnTo>
                      <a:lnTo>
                        <a:pt x="764" y="2016"/>
                      </a:lnTo>
                      <a:lnTo>
                        <a:pt x="814" y="2010"/>
                      </a:lnTo>
                      <a:lnTo>
                        <a:pt x="808" y="2066"/>
                      </a:lnTo>
                      <a:lnTo>
                        <a:pt x="906" y="2132"/>
                      </a:lnTo>
                      <a:lnTo>
                        <a:pt x="862" y="2148"/>
                      </a:lnTo>
                      <a:lnTo>
                        <a:pt x="894" y="2218"/>
                      </a:lnTo>
                      <a:lnTo>
                        <a:pt x="910" y="2220"/>
                      </a:lnTo>
                      <a:lnTo>
                        <a:pt x="920" y="2220"/>
                      </a:lnTo>
                      <a:lnTo>
                        <a:pt x="924" y="2220"/>
                      </a:lnTo>
                      <a:lnTo>
                        <a:pt x="930" y="2222"/>
                      </a:lnTo>
                      <a:lnTo>
                        <a:pt x="948" y="2220"/>
                      </a:lnTo>
                      <a:lnTo>
                        <a:pt x="964" y="2220"/>
                      </a:lnTo>
                      <a:lnTo>
                        <a:pt x="978" y="2216"/>
                      </a:lnTo>
                      <a:lnTo>
                        <a:pt x="990" y="2214"/>
                      </a:lnTo>
                      <a:lnTo>
                        <a:pt x="1000" y="2210"/>
                      </a:lnTo>
                      <a:lnTo>
                        <a:pt x="1010" y="2206"/>
                      </a:lnTo>
                      <a:lnTo>
                        <a:pt x="1018" y="2200"/>
                      </a:lnTo>
                      <a:lnTo>
                        <a:pt x="1024" y="2196"/>
                      </a:lnTo>
                      <a:lnTo>
                        <a:pt x="976" y="210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ct val="120000"/>
                    </a:lnSpc>
                    <a:defRPr/>
                  </a:pPr>
                  <a:endParaRPr lang="da-DK" sz="600" kern="0">
                    <a:solidFill>
                      <a:schemeClr val="bg2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1" name="Gruppe 171"/>
              <p:cNvGrpSpPr/>
              <p:nvPr/>
            </p:nvGrpSpPr>
            <p:grpSpPr bwMode="auto">
              <a:xfrm>
                <a:off x="6218239" y="1849457"/>
                <a:ext cx="331451" cy="803269"/>
                <a:chOff x="6045064" y="1849457"/>
                <a:chExt cx="331451" cy="803269"/>
              </a:xfrm>
            </p:grpSpPr>
            <p:grpSp>
              <p:nvGrpSpPr>
                <p:cNvPr id="142" name="Gruppe 70"/>
                <p:cNvGrpSpPr/>
                <p:nvPr/>
              </p:nvGrpSpPr>
              <p:grpSpPr bwMode="auto">
                <a:xfrm>
                  <a:off x="6045064" y="1849457"/>
                  <a:ext cx="331451" cy="803269"/>
                  <a:chOff x="7633088" y="4783014"/>
                  <a:chExt cx="3404813" cy="8252728"/>
                </a:xfrm>
              </p:grpSpPr>
              <p:sp>
                <p:nvSpPr>
                  <p:cNvPr id="147" name="淘宝网chenying0907出品 96"/>
                  <p:cNvSpPr>
                    <a:spLocks noEditPoints="1"/>
                  </p:cNvSpPr>
                  <p:nvPr/>
                </p:nvSpPr>
                <p:spPr bwMode="auto">
                  <a:xfrm>
                    <a:off x="7633088" y="4783014"/>
                    <a:ext cx="3404813" cy="8252728"/>
                  </a:xfrm>
                  <a:custGeom>
                    <a:avLst/>
                    <a:gdLst>
                      <a:gd name="T0" fmla="*/ 3187699 w 2148"/>
                      <a:gd name="T1" fmla="*/ 193675 h 5196"/>
                      <a:gd name="T2" fmla="*/ 3003549 w 2148"/>
                      <a:gd name="T3" fmla="*/ 234950 h 5196"/>
                      <a:gd name="T4" fmla="*/ 2943224 w 2148"/>
                      <a:gd name="T5" fmla="*/ 330200 h 5196"/>
                      <a:gd name="T6" fmla="*/ 2987674 w 2148"/>
                      <a:gd name="T7" fmla="*/ 479425 h 5196"/>
                      <a:gd name="T8" fmla="*/ 2832099 w 2148"/>
                      <a:gd name="T9" fmla="*/ 1012825 h 5196"/>
                      <a:gd name="T10" fmla="*/ 2574925 w 2148"/>
                      <a:gd name="T11" fmla="*/ 1492250 h 5196"/>
                      <a:gd name="T12" fmla="*/ 2339975 w 2148"/>
                      <a:gd name="T13" fmla="*/ 1885950 h 5196"/>
                      <a:gd name="T14" fmla="*/ 2165350 w 2148"/>
                      <a:gd name="T15" fmla="*/ 2127250 h 5196"/>
                      <a:gd name="T16" fmla="*/ 1968500 w 2148"/>
                      <a:gd name="T17" fmla="*/ 2152650 h 5196"/>
                      <a:gd name="T18" fmla="*/ 1882775 w 2148"/>
                      <a:gd name="T19" fmla="*/ 1612900 h 5196"/>
                      <a:gd name="T20" fmla="*/ 1485900 w 2148"/>
                      <a:gd name="T21" fmla="*/ 1476375 h 5196"/>
                      <a:gd name="T22" fmla="*/ 1260475 w 2148"/>
                      <a:gd name="T23" fmla="*/ 1676400 h 5196"/>
                      <a:gd name="T24" fmla="*/ 1165225 w 2148"/>
                      <a:gd name="T25" fmla="*/ 2168525 h 5196"/>
                      <a:gd name="T26" fmla="*/ 1231900 w 2148"/>
                      <a:gd name="T27" fmla="*/ 2336800 h 5196"/>
                      <a:gd name="T28" fmla="*/ 1060450 w 2148"/>
                      <a:gd name="T29" fmla="*/ 2184400 h 5196"/>
                      <a:gd name="T30" fmla="*/ 742950 w 2148"/>
                      <a:gd name="T31" fmla="*/ 1473200 h 5196"/>
                      <a:gd name="T32" fmla="*/ 561975 w 2148"/>
                      <a:gd name="T33" fmla="*/ 854075 h 5196"/>
                      <a:gd name="T34" fmla="*/ 438150 w 2148"/>
                      <a:gd name="T35" fmla="*/ 371475 h 5196"/>
                      <a:gd name="T36" fmla="*/ 527050 w 2148"/>
                      <a:gd name="T37" fmla="*/ 174625 h 5196"/>
                      <a:gd name="T38" fmla="*/ 282575 w 2148"/>
                      <a:gd name="T39" fmla="*/ 6350 h 5196"/>
                      <a:gd name="T40" fmla="*/ 123825 w 2148"/>
                      <a:gd name="T41" fmla="*/ 63500 h 5196"/>
                      <a:gd name="T42" fmla="*/ 25400 w 2148"/>
                      <a:gd name="T43" fmla="*/ 228600 h 5196"/>
                      <a:gd name="T44" fmla="*/ 53975 w 2148"/>
                      <a:gd name="T45" fmla="*/ 346075 h 5196"/>
                      <a:gd name="T46" fmla="*/ 117475 w 2148"/>
                      <a:gd name="T47" fmla="*/ 479425 h 5196"/>
                      <a:gd name="T48" fmla="*/ 101600 w 2148"/>
                      <a:gd name="T49" fmla="*/ 822325 h 5196"/>
                      <a:gd name="T50" fmla="*/ 390525 w 2148"/>
                      <a:gd name="T51" fmla="*/ 1812925 h 5196"/>
                      <a:gd name="T52" fmla="*/ 508000 w 2148"/>
                      <a:gd name="T53" fmla="*/ 2000250 h 5196"/>
                      <a:gd name="T54" fmla="*/ 828675 w 2148"/>
                      <a:gd name="T55" fmla="*/ 2930525 h 5196"/>
                      <a:gd name="T56" fmla="*/ 812800 w 2148"/>
                      <a:gd name="T57" fmla="*/ 3502025 h 5196"/>
                      <a:gd name="T58" fmla="*/ 946150 w 2148"/>
                      <a:gd name="T59" fmla="*/ 4152900 h 5196"/>
                      <a:gd name="T60" fmla="*/ 920750 w 2148"/>
                      <a:gd name="T61" fmla="*/ 4610100 h 5196"/>
                      <a:gd name="T62" fmla="*/ 939800 w 2148"/>
                      <a:gd name="T63" fmla="*/ 5038725 h 5196"/>
                      <a:gd name="T64" fmla="*/ 939800 w 2148"/>
                      <a:gd name="T65" fmla="*/ 5902324 h 5196"/>
                      <a:gd name="T66" fmla="*/ 996950 w 2148"/>
                      <a:gd name="T67" fmla="*/ 6394449 h 5196"/>
                      <a:gd name="T68" fmla="*/ 1111250 w 2148"/>
                      <a:gd name="T69" fmla="*/ 7019925 h 5196"/>
                      <a:gd name="T70" fmla="*/ 1247775 w 2148"/>
                      <a:gd name="T71" fmla="*/ 7629525 h 5196"/>
                      <a:gd name="T72" fmla="*/ 1273175 w 2148"/>
                      <a:gd name="T73" fmla="*/ 8086725 h 5196"/>
                      <a:gd name="T74" fmla="*/ 1447800 w 2148"/>
                      <a:gd name="T75" fmla="*/ 8235950 h 5196"/>
                      <a:gd name="T76" fmla="*/ 1647825 w 2148"/>
                      <a:gd name="T77" fmla="*/ 8178800 h 5196"/>
                      <a:gd name="T78" fmla="*/ 1876425 w 2148"/>
                      <a:gd name="T79" fmla="*/ 8191500 h 5196"/>
                      <a:gd name="T80" fmla="*/ 1806575 w 2148"/>
                      <a:gd name="T81" fmla="*/ 7947025 h 5196"/>
                      <a:gd name="T82" fmla="*/ 1778000 w 2148"/>
                      <a:gd name="T83" fmla="*/ 7600950 h 5196"/>
                      <a:gd name="T84" fmla="*/ 2152650 w 2148"/>
                      <a:gd name="T85" fmla="*/ 6267449 h 5196"/>
                      <a:gd name="T86" fmla="*/ 2247900 w 2148"/>
                      <a:gd name="T87" fmla="*/ 4978400 h 5196"/>
                      <a:gd name="T88" fmla="*/ 2244725 w 2148"/>
                      <a:gd name="T89" fmla="*/ 3673475 h 5196"/>
                      <a:gd name="T90" fmla="*/ 2263775 w 2148"/>
                      <a:gd name="T91" fmla="*/ 3352800 h 5196"/>
                      <a:gd name="T92" fmla="*/ 2292350 w 2148"/>
                      <a:gd name="T93" fmla="*/ 2879725 h 5196"/>
                      <a:gd name="T94" fmla="*/ 2416175 w 2148"/>
                      <a:gd name="T95" fmla="*/ 2644775 h 5196"/>
                      <a:gd name="T96" fmla="*/ 2574925 w 2148"/>
                      <a:gd name="T97" fmla="*/ 2225675 h 5196"/>
                      <a:gd name="T98" fmla="*/ 2781300 w 2148"/>
                      <a:gd name="T99" fmla="*/ 1958975 h 5196"/>
                      <a:gd name="T100" fmla="*/ 2886074 w 2148"/>
                      <a:gd name="T101" fmla="*/ 1657350 h 5196"/>
                      <a:gd name="T102" fmla="*/ 3105149 w 2148"/>
                      <a:gd name="T103" fmla="*/ 1292225 h 5196"/>
                      <a:gd name="T104" fmla="*/ 3197224 w 2148"/>
                      <a:gd name="T105" fmla="*/ 847725 h 5196"/>
                      <a:gd name="T106" fmla="*/ 3286125 w 2148"/>
                      <a:gd name="T107" fmla="*/ 647700 h 5196"/>
                      <a:gd name="T108" fmla="*/ 3403600 w 2148"/>
                      <a:gd name="T109" fmla="*/ 473075 h 5196"/>
                      <a:gd name="T110" fmla="*/ 1527175 w 2148"/>
                      <a:gd name="T111" fmla="*/ 7864475 h 5196"/>
                      <a:gd name="T112" fmla="*/ 1765300 w 2148"/>
                      <a:gd name="T113" fmla="*/ 6511926 h 5196"/>
                      <a:gd name="T114" fmla="*/ 1660525 w 2148"/>
                      <a:gd name="T115" fmla="*/ 7194550 h 5196"/>
                      <a:gd name="T116" fmla="*/ 1508125 w 2148"/>
                      <a:gd name="T117" fmla="*/ 7597775 h 5196"/>
                      <a:gd name="T118" fmla="*/ 1412875 w 2148"/>
                      <a:gd name="T119" fmla="*/ 7264400 h 5196"/>
                      <a:gd name="T120" fmla="*/ 1330325 w 2148"/>
                      <a:gd name="T121" fmla="*/ 6384924 h 5196"/>
                      <a:gd name="T122" fmla="*/ 1638300 w 2148"/>
                      <a:gd name="T123" fmla="*/ 6235699 h 519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2148"/>
                      <a:gd name="T187" fmla="*/ 0 h 5196"/>
                      <a:gd name="T188" fmla="*/ 2148 w 2148"/>
                      <a:gd name="T189" fmla="*/ 5196 h 519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2148" h="5196">
                        <a:moveTo>
                          <a:pt x="2136" y="254"/>
                        </a:moveTo>
                        <a:lnTo>
                          <a:pt x="2086" y="166"/>
                        </a:lnTo>
                        <a:lnTo>
                          <a:pt x="2078" y="154"/>
                        </a:lnTo>
                        <a:lnTo>
                          <a:pt x="2068" y="142"/>
                        </a:lnTo>
                        <a:lnTo>
                          <a:pt x="2060" y="136"/>
                        </a:lnTo>
                        <a:lnTo>
                          <a:pt x="2054" y="132"/>
                        </a:lnTo>
                        <a:lnTo>
                          <a:pt x="2026" y="126"/>
                        </a:lnTo>
                        <a:lnTo>
                          <a:pt x="2008" y="122"/>
                        </a:lnTo>
                        <a:lnTo>
                          <a:pt x="1990" y="120"/>
                        </a:lnTo>
                        <a:lnTo>
                          <a:pt x="1976" y="120"/>
                        </a:lnTo>
                        <a:lnTo>
                          <a:pt x="1964" y="124"/>
                        </a:lnTo>
                        <a:lnTo>
                          <a:pt x="1938" y="130"/>
                        </a:lnTo>
                        <a:lnTo>
                          <a:pt x="1914" y="140"/>
                        </a:lnTo>
                        <a:lnTo>
                          <a:pt x="1892" y="148"/>
                        </a:lnTo>
                        <a:lnTo>
                          <a:pt x="1872" y="150"/>
                        </a:lnTo>
                        <a:lnTo>
                          <a:pt x="1868" y="152"/>
                        </a:lnTo>
                        <a:lnTo>
                          <a:pt x="1864" y="156"/>
                        </a:lnTo>
                        <a:lnTo>
                          <a:pt x="1858" y="164"/>
                        </a:lnTo>
                        <a:lnTo>
                          <a:pt x="1854" y="176"/>
                        </a:lnTo>
                        <a:lnTo>
                          <a:pt x="1852" y="184"/>
                        </a:lnTo>
                        <a:lnTo>
                          <a:pt x="1854" y="208"/>
                        </a:lnTo>
                        <a:lnTo>
                          <a:pt x="1856" y="234"/>
                        </a:lnTo>
                        <a:lnTo>
                          <a:pt x="1858" y="252"/>
                        </a:lnTo>
                        <a:lnTo>
                          <a:pt x="1860" y="258"/>
                        </a:lnTo>
                        <a:lnTo>
                          <a:pt x="1864" y="264"/>
                        </a:lnTo>
                        <a:lnTo>
                          <a:pt x="1872" y="270"/>
                        </a:lnTo>
                        <a:lnTo>
                          <a:pt x="1882" y="302"/>
                        </a:lnTo>
                        <a:lnTo>
                          <a:pt x="1888" y="330"/>
                        </a:lnTo>
                        <a:lnTo>
                          <a:pt x="1890" y="362"/>
                        </a:lnTo>
                        <a:lnTo>
                          <a:pt x="1888" y="394"/>
                        </a:lnTo>
                        <a:lnTo>
                          <a:pt x="1882" y="428"/>
                        </a:lnTo>
                        <a:lnTo>
                          <a:pt x="1876" y="450"/>
                        </a:lnTo>
                        <a:lnTo>
                          <a:pt x="1866" y="484"/>
                        </a:lnTo>
                        <a:lnTo>
                          <a:pt x="1850" y="516"/>
                        </a:lnTo>
                        <a:lnTo>
                          <a:pt x="1784" y="638"/>
                        </a:lnTo>
                        <a:lnTo>
                          <a:pt x="1752" y="702"/>
                        </a:lnTo>
                        <a:lnTo>
                          <a:pt x="1730" y="744"/>
                        </a:lnTo>
                        <a:lnTo>
                          <a:pt x="1712" y="776"/>
                        </a:lnTo>
                        <a:lnTo>
                          <a:pt x="1694" y="808"/>
                        </a:lnTo>
                        <a:lnTo>
                          <a:pt x="1648" y="878"/>
                        </a:lnTo>
                        <a:lnTo>
                          <a:pt x="1640" y="892"/>
                        </a:lnTo>
                        <a:lnTo>
                          <a:pt x="1632" y="908"/>
                        </a:lnTo>
                        <a:lnTo>
                          <a:pt x="1626" y="924"/>
                        </a:lnTo>
                        <a:lnTo>
                          <a:pt x="1622" y="940"/>
                        </a:lnTo>
                        <a:lnTo>
                          <a:pt x="1610" y="970"/>
                        </a:lnTo>
                        <a:lnTo>
                          <a:pt x="1596" y="1002"/>
                        </a:lnTo>
                        <a:lnTo>
                          <a:pt x="1584" y="1022"/>
                        </a:lnTo>
                        <a:lnTo>
                          <a:pt x="1548" y="1086"/>
                        </a:lnTo>
                        <a:lnTo>
                          <a:pt x="1532" y="1108"/>
                        </a:lnTo>
                        <a:lnTo>
                          <a:pt x="1512" y="1138"/>
                        </a:lnTo>
                        <a:lnTo>
                          <a:pt x="1490" y="1168"/>
                        </a:lnTo>
                        <a:lnTo>
                          <a:pt x="1474" y="1188"/>
                        </a:lnTo>
                        <a:lnTo>
                          <a:pt x="1458" y="1212"/>
                        </a:lnTo>
                        <a:lnTo>
                          <a:pt x="1448" y="1228"/>
                        </a:lnTo>
                        <a:lnTo>
                          <a:pt x="1440" y="1246"/>
                        </a:lnTo>
                        <a:lnTo>
                          <a:pt x="1424" y="1270"/>
                        </a:lnTo>
                        <a:lnTo>
                          <a:pt x="1402" y="1302"/>
                        </a:lnTo>
                        <a:lnTo>
                          <a:pt x="1392" y="1316"/>
                        </a:lnTo>
                        <a:lnTo>
                          <a:pt x="1378" y="1328"/>
                        </a:lnTo>
                        <a:lnTo>
                          <a:pt x="1364" y="1340"/>
                        </a:lnTo>
                        <a:lnTo>
                          <a:pt x="1350" y="1350"/>
                        </a:lnTo>
                        <a:lnTo>
                          <a:pt x="1306" y="1376"/>
                        </a:lnTo>
                        <a:lnTo>
                          <a:pt x="1292" y="1382"/>
                        </a:lnTo>
                        <a:lnTo>
                          <a:pt x="1278" y="1384"/>
                        </a:lnTo>
                        <a:lnTo>
                          <a:pt x="1264" y="1384"/>
                        </a:lnTo>
                        <a:lnTo>
                          <a:pt x="1260" y="1382"/>
                        </a:lnTo>
                        <a:lnTo>
                          <a:pt x="1256" y="1378"/>
                        </a:lnTo>
                        <a:lnTo>
                          <a:pt x="1248" y="1370"/>
                        </a:lnTo>
                        <a:lnTo>
                          <a:pt x="1240" y="1356"/>
                        </a:lnTo>
                        <a:lnTo>
                          <a:pt x="1236" y="1342"/>
                        </a:lnTo>
                        <a:lnTo>
                          <a:pt x="1234" y="1326"/>
                        </a:lnTo>
                        <a:lnTo>
                          <a:pt x="1230" y="1230"/>
                        </a:lnTo>
                        <a:lnTo>
                          <a:pt x="1226" y="1194"/>
                        </a:lnTo>
                        <a:lnTo>
                          <a:pt x="1222" y="1158"/>
                        </a:lnTo>
                        <a:lnTo>
                          <a:pt x="1204" y="1068"/>
                        </a:lnTo>
                        <a:lnTo>
                          <a:pt x="1200" y="1052"/>
                        </a:lnTo>
                        <a:lnTo>
                          <a:pt x="1194" y="1034"/>
                        </a:lnTo>
                        <a:lnTo>
                          <a:pt x="1186" y="1016"/>
                        </a:lnTo>
                        <a:lnTo>
                          <a:pt x="1176" y="1002"/>
                        </a:lnTo>
                        <a:lnTo>
                          <a:pt x="1148" y="962"/>
                        </a:lnTo>
                        <a:lnTo>
                          <a:pt x="1138" y="950"/>
                        </a:lnTo>
                        <a:lnTo>
                          <a:pt x="1124" y="940"/>
                        </a:lnTo>
                        <a:lnTo>
                          <a:pt x="1108" y="932"/>
                        </a:lnTo>
                        <a:lnTo>
                          <a:pt x="1092" y="930"/>
                        </a:lnTo>
                        <a:lnTo>
                          <a:pt x="972" y="926"/>
                        </a:lnTo>
                        <a:lnTo>
                          <a:pt x="954" y="926"/>
                        </a:lnTo>
                        <a:lnTo>
                          <a:pt x="936" y="930"/>
                        </a:lnTo>
                        <a:lnTo>
                          <a:pt x="918" y="936"/>
                        </a:lnTo>
                        <a:lnTo>
                          <a:pt x="904" y="942"/>
                        </a:lnTo>
                        <a:lnTo>
                          <a:pt x="890" y="952"/>
                        </a:lnTo>
                        <a:lnTo>
                          <a:pt x="876" y="960"/>
                        </a:lnTo>
                        <a:lnTo>
                          <a:pt x="860" y="972"/>
                        </a:lnTo>
                        <a:lnTo>
                          <a:pt x="846" y="986"/>
                        </a:lnTo>
                        <a:lnTo>
                          <a:pt x="836" y="998"/>
                        </a:lnTo>
                        <a:lnTo>
                          <a:pt x="804" y="1042"/>
                        </a:lnTo>
                        <a:lnTo>
                          <a:pt x="794" y="1056"/>
                        </a:lnTo>
                        <a:lnTo>
                          <a:pt x="784" y="1072"/>
                        </a:lnTo>
                        <a:lnTo>
                          <a:pt x="776" y="1090"/>
                        </a:lnTo>
                        <a:lnTo>
                          <a:pt x="770" y="1104"/>
                        </a:lnTo>
                        <a:lnTo>
                          <a:pt x="754" y="1152"/>
                        </a:lnTo>
                        <a:lnTo>
                          <a:pt x="746" y="1186"/>
                        </a:lnTo>
                        <a:lnTo>
                          <a:pt x="740" y="1222"/>
                        </a:lnTo>
                        <a:lnTo>
                          <a:pt x="738" y="1272"/>
                        </a:lnTo>
                        <a:lnTo>
                          <a:pt x="734" y="1346"/>
                        </a:lnTo>
                        <a:lnTo>
                          <a:pt x="734" y="1366"/>
                        </a:lnTo>
                        <a:lnTo>
                          <a:pt x="736" y="1382"/>
                        </a:lnTo>
                        <a:lnTo>
                          <a:pt x="742" y="1398"/>
                        </a:lnTo>
                        <a:lnTo>
                          <a:pt x="750" y="1416"/>
                        </a:lnTo>
                        <a:lnTo>
                          <a:pt x="758" y="1428"/>
                        </a:lnTo>
                        <a:lnTo>
                          <a:pt x="764" y="1436"/>
                        </a:lnTo>
                        <a:lnTo>
                          <a:pt x="772" y="1448"/>
                        </a:lnTo>
                        <a:lnTo>
                          <a:pt x="778" y="1458"/>
                        </a:lnTo>
                        <a:lnTo>
                          <a:pt x="778" y="1468"/>
                        </a:lnTo>
                        <a:lnTo>
                          <a:pt x="776" y="1472"/>
                        </a:lnTo>
                        <a:lnTo>
                          <a:pt x="774" y="1474"/>
                        </a:lnTo>
                        <a:lnTo>
                          <a:pt x="770" y="1476"/>
                        </a:lnTo>
                        <a:lnTo>
                          <a:pt x="766" y="1478"/>
                        </a:lnTo>
                        <a:lnTo>
                          <a:pt x="756" y="1474"/>
                        </a:lnTo>
                        <a:lnTo>
                          <a:pt x="744" y="1468"/>
                        </a:lnTo>
                        <a:lnTo>
                          <a:pt x="734" y="1458"/>
                        </a:lnTo>
                        <a:lnTo>
                          <a:pt x="690" y="1406"/>
                        </a:lnTo>
                        <a:lnTo>
                          <a:pt x="678" y="1392"/>
                        </a:lnTo>
                        <a:lnTo>
                          <a:pt x="668" y="1376"/>
                        </a:lnTo>
                        <a:lnTo>
                          <a:pt x="658" y="1360"/>
                        </a:lnTo>
                        <a:lnTo>
                          <a:pt x="650" y="1346"/>
                        </a:lnTo>
                        <a:lnTo>
                          <a:pt x="618" y="1272"/>
                        </a:lnTo>
                        <a:lnTo>
                          <a:pt x="588" y="1208"/>
                        </a:lnTo>
                        <a:lnTo>
                          <a:pt x="528" y="1088"/>
                        </a:lnTo>
                        <a:lnTo>
                          <a:pt x="512" y="1054"/>
                        </a:lnTo>
                        <a:lnTo>
                          <a:pt x="500" y="1020"/>
                        </a:lnTo>
                        <a:lnTo>
                          <a:pt x="468" y="928"/>
                        </a:lnTo>
                        <a:lnTo>
                          <a:pt x="444" y="858"/>
                        </a:lnTo>
                        <a:lnTo>
                          <a:pt x="408" y="758"/>
                        </a:lnTo>
                        <a:lnTo>
                          <a:pt x="398" y="722"/>
                        </a:lnTo>
                        <a:lnTo>
                          <a:pt x="390" y="688"/>
                        </a:lnTo>
                        <a:lnTo>
                          <a:pt x="378" y="606"/>
                        </a:lnTo>
                        <a:lnTo>
                          <a:pt x="374" y="588"/>
                        </a:lnTo>
                        <a:lnTo>
                          <a:pt x="368" y="570"/>
                        </a:lnTo>
                        <a:lnTo>
                          <a:pt x="362" y="554"/>
                        </a:lnTo>
                        <a:lnTo>
                          <a:pt x="354" y="538"/>
                        </a:lnTo>
                        <a:lnTo>
                          <a:pt x="318" y="476"/>
                        </a:lnTo>
                        <a:lnTo>
                          <a:pt x="258" y="362"/>
                        </a:lnTo>
                        <a:lnTo>
                          <a:pt x="252" y="348"/>
                        </a:lnTo>
                        <a:lnTo>
                          <a:pt x="250" y="330"/>
                        </a:lnTo>
                        <a:lnTo>
                          <a:pt x="250" y="312"/>
                        </a:lnTo>
                        <a:lnTo>
                          <a:pt x="254" y="296"/>
                        </a:lnTo>
                        <a:lnTo>
                          <a:pt x="276" y="234"/>
                        </a:lnTo>
                        <a:lnTo>
                          <a:pt x="292" y="188"/>
                        </a:lnTo>
                        <a:lnTo>
                          <a:pt x="300" y="178"/>
                        </a:lnTo>
                        <a:lnTo>
                          <a:pt x="308" y="170"/>
                        </a:lnTo>
                        <a:lnTo>
                          <a:pt x="312" y="164"/>
                        </a:lnTo>
                        <a:lnTo>
                          <a:pt x="318" y="156"/>
                        </a:lnTo>
                        <a:lnTo>
                          <a:pt x="322" y="146"/>
                        </a:lnTo>
                        <a:lnTo>
                          <a:pt x="326" y="134"/>
                        </a:lnTo>
                        <a:lnTo>
                          <a:pt x="332" y="110"/>
                        </a:lnTo>
                        <a:lnTo>
                          <a:pt x="334" y="92"/>
                        </a:lnTo>
                        <a:lnTo>
                          <a:pt x="332" y="84"/>
                        </a:lnTo>
                        <a:lnTo>
                          <a:pt x="330" y="76"/>
                        </a:lnTo>
                        <a:lnTo>
                          <a:pt x="322" y="58"/>
                        </a:lnTo>
                        <a:lnTo>
                          <a:pt x="314" y="50"/>
                        </a:lnTo>
                        <a:lnTo>
                          <a:pt x="304" y="42"/>
                        </a:lnTo>
                        <a:lnTo>
                          <a:pt x="290" y="36"/>
                        </a:lnTo>
                        <a:lnTo>
                          <a:pt x="276" y="30"/>
                        </a:lnTo>
                        <a:lnTo>
                          <a:pt x="178" y="4"/>
                        </a:lnTo>
                        <a:lnTo>
                          <a:pt x="162" y="2"/>
                        </a:lnTo>
                        <a:lnTo>
                          <a:pt x="150" y="0"/>
                        </a:lnTo>
                        <a:lnTo>
                          <a:pt x="138" y="0"/>
                        </a:lnTo>
                        <a:lnTo>
                          <a:pt x="132" y="2"/>
                        </a:lnTo>
                        <a:lnTo>
                          <a:pt x="106" y="18"/>
                        </a:lnTo>
                        <a:lnTo>
                          <a:pt x="92" y="28"/>
                        </a:lnTo>
                        <a:lnTo>
                          <a:pt x="78" y="40"/>
                        </a:lnTo>
                        <a:lnTo>
                          <a:pt x="68" y="50"/>
                        </a:lnTo>
                        <a:lnTo>
                          <a:pt x="60" y="60"/>
                        </a:lnTo>
                        <a:lnTo>
                          <a:pt x="48" y="84"/>
                        </a:lnTo>
                        <a:lnTo>
                          <a:pt x="38" y="108"/>
                        </a:lnTo>
                        <a:lnTo>
                          <a:pt x="28" y="128"/>
                        </a:lnTo>
                        <a:lnTo>
                          <a:pt x="16" y="144"/>
                        </a:lnTo>
                        <a:lnTo>
                          <a:pt x="4" y="158"/>
                        </a:lnTo>
                        <a:lnTo>
                          <a:pt x="2" y="160"/>
                        </a:lnTo>
                        <a:lnTo>
                          <a:pt x="0" y="166"/>
                        </a:lnTo>
                        <a:lnTo>
                          <a:pt x="2" y="174"/>
                        </a:lnTo>
                        <a:lnTo>
                          <a:pt x="6" y="184"/>
                        </a:lnTo>
                        <a:lnTo>
                          <a:pt x="16" y="196"/>
                        </a:lnTo>
                        <a:lnTo>
                          <a:pt x="26" y="206"/>
                        </a:lnTo>
                        <a:lnTo>
                          <a:pt x="34" y="218"/>
                        </a:lnTo>
                        <a:lnTo>
                          <a:pt x="40" y="228"/>
                        </a:lnTo>
                        <a:lnTo>
                          <a:pt x="50" y="240"/>
                        </a:lnTo>
                        <a:lnTo>
                          <a:pt x="60" y="254"/>
                        </a:lnTo>
                        <a:lnTo>
                          <a:pt x="68" y="272"/>
                        </a:lnTo>
                        <a:lnTo>
                          <a:pt x="74" y="292"/>
                        </a:lnTo>
                        <a:lnTo>
                          <a:pt x="74" y="298"/>
                        </a:lnTo>
                        <a:lnTo>
                          <a:pt x="74" y="302"/>
                        </a:lnTo>
                        <a:lnTo>
                          <a:pt x="74" y="316"/>
                        </a:lnTo>
                        <a:lnTo>
                          <a:pt x="76" y="344"/>
                        </a:lnTo>
                        <a:lnTo>
                          <a:pt x="84" y="426"/>
                        </a:lnTo>
                        <a:lnTo>
                          <a:pt x="84" y="442"/>
                        </a:lnTo>
                        <a:lnTo>
                          <a:pt x="82" y="458"/>
                        </a:lnTo>
                        <a:lnTo>
                          <a:pt x="78" y="474"/>
                        </a:lnTo>
                        <a:lnTo>
                          <a:pt x="72" y="488"/>
                        </a:lnTo>
                        <a:lnTo>
                          <a:pt x="66" y="502"/>
                        </a:lnTo>
                        <a:lnTo>
                          <a:pt x="64" y="518"/>
                        </a:lnTo>
                        <a:lnTo>
                          <a:pt x="64" y="534"/>
                        </a:lnTo>
                        <a:lnTo>
                          <a:pt x="66" y="550"/>
                        </a:lnTo>
                        <a:lnTo>
                          <a:pt x="100" y="666"/>
                        </a:lnTo>
                        <a:lnTo>
                          <a:pt x="122" y="734"/>
                        </a:lnTo>
                        <a:lnTo>
                          <a:pt x="230" y="1044"/>
                        </a:lnTo>
                        <a:lnTo>
                          <a:pt x="238" y="1078"/>
                        </a:lnTo>
                        <a:lnTo>
                          <a:pt x="244" y="1114"/>
                        </a:lnTo>
                        <a:lnTo>
                          <a:pt x="246" y="1142"/>
                        </a:lnTo>
                        <a:lnTo>
                          <a:pt x="250" y="1156"/>
                        </a:lnTo>
                        <a:lnTo>
                          <a:pt x="256" y="1170"/>
                        </a:lnTo>
                        <a:lnTo>
                          <a:pt x="264" y="1180"/>
                        </a:lnTo>
                        <a:lnTo>
                          <a:pt x="268" y="1184"/>
                        </a:lnTo>
                        <a:lnTo>
                          <a:pt x="272" y="1186"/>
                        </a:lnTo>
                        <a:lnTo>
                          <a:pt x="282" y="1192"/>
                        </a:lnTo>
                        <a:lnTo>
                          <a:pt x="292" y="1202"/>
                        </a:lnTo>
                        <a:lnTo>
                          <a:pt x="302" y="1214"/>
                        </a:lnTo>
                        <a:lnTo>
                          <a:pt x="308" y="1228"/>
                        </a:lnTo>
                        <a:lnTo>
                          <a:pt x="320" y="1260"/>
                        </a:lnTo>
                        <a:lnTo>
                          <a:pt x="332" y="1294"/>
                        </a:lnTo>
                        <a:lnTo>
                          <a:pt x="340" y="1330"/>
                        </a:lnTo>
                        <a:lnTo>
                          <a:pt x="344" y="1366"/>
                        </a:lnTo>
                        <a:lnTo>
                          <a:pt x="352" y="1400"/>
                        </a:lnTo>
                        <a:lnTo>
                          <a:pt x="364" y="1436"/>
                        </a:lnTo>
                        <a:lnTo>
                          <a:pt x="444" y="1622"/>
                        </a:lnTo>
                        <a:lnTo>
                          <a:pt x="470" y="1690"/>
                        </a:lnTo>
                        <a:lnTo>
                          <a:pt x="522" y="1846"/>
                        </a:lnTo>
                        <a:lnTo>
                          <a:pt x="528" y="1862"/>
                        </a:lnTo>
                        <a:lnTo>
                          <a:pt x="532" y="1880"/>
                        </a:lnTo>
                        <a:lnTo>
                          <a:pt x="534" y="1898"/>
                        </a:lnTo>
                        <a:lnTo>
                          <a:pt x="536" y="1916"/>
                        </a:lnTo>
                        <a:lnTo>
                          <a:pt x="540" y="2044"/>
                        </a:lnTo>
                        <a:lnTo>
                          <a:pt x="540" y="2080"/>
                        </a:lnTo>
                        <a:lnTo>
                          <a:pt x="534" y="2116"/>
                        </a:lnTo>
                        <a:lnTo>
                          <a:pt x="512" y="2206"/>
                        </a:lnTo>
                        <a:lnTo>
                          <a:pt x="502" y="2240"/>
                        </a:lnTo>
                        <a:lnTo>
                          <a:pt x="488" y="2274"/>
                        </a:lnTo>
                        <a:lnTo>
                          <a:pt x="442" y="2364"/>
                        </a:lnTo>
                        <a:lnTo>
                          <a:pt x="410" y="2428"/>
                        </a:lnTo>
                        <a:lnTo>
                          <a:pt x="382" y="2486"/>
                        </a:lnTo>
                        <a:lnTo>
                          <a:pt x="370" y="2508"/>
                        </a:lnTo>
                        <a:lnTo>
                          <a:pt x="588" y="2612"/>
                        </a:lnTo>
                        <a:lnTo>
                          <a:pt x="586" y="2614"/>
                        </a:lnTo>
                        <a:lnTo>
                          <a:pt x="596" y="2616"/>
                        </a:lnTo>
                        <a:lnTo>
                          <a:pt x="600" y="2618"/>
                        </a:lnTo>
                        <a:lnTo>
                          <a:pt x="602" y="2698"/>
                        </a:lnTo>
                        <a:lnTo>
                          <a:pt x="592" y="2740"/>
                        </a:lnTo>
                        <a:lnTo>
                          <a:pt x="594" y="2740"/>
                        </a:lnTo>
                        <a:lnTo>
                          <a:pt x="588" y="2756"/>
                        </a:lnTo>
                        <a:lnTo>
                          <a:pt x="584" y="2824"/>
                        </a:lnTo>
                        <a:lnTo>
                          <a:pt x="580" y="2904"/>
                        </a:lnTo>
                        <a:lnTo>
                          <a:pt x="586" y="2988"/>
                        </a:lnTo>
                        <a:lnTo>
                          <a:pt x="592" y="3056"/>
                        </a:lnTo>
                        <a:lnTo>
                          <a:pt x="592" y="3070"/>
                        </a:lnTo>
                        <a:lnTo>
                          <a:pt x="594" y="3072"/>
                        </a:lnTo>
                        <a:lnTo>
                          <a:pt x="594" y="3076"/>
                        </a:lnTo>
                        <a:lnTo>
                          <a:pt x="594" y="3086"/>
                        </a:lnTo>
                        <a:lnTo>
                          <a:pt x="592" y="3096"/>
                        </a:lnTo>
                        <a:lnTo>
                          <a:pt x="592" y="3102"/>
                        </a:lnTo>
                        <a:lnTo>
                          <a:pt x="592" y="3174"/>
                        </a:lnTo>
                        <a:lnTo>
                          <a:pt x="590" y="3250"/>
                        </a:lnTo>
                        <a:lnTo>
                          <a:pt x="582" y="3396"/>
                        </a:lnTo>
                        <a:lnTo>
                          <a:pt x="582" y="3460"/>
                        </a:lnTo>
                        <a:lnTo>
                          <a:pt x="584" y="3492"/>
                        </a:lnTo>
                        <a:lnTo>
                          <a:pt x="588" y="3526"/>
                        </a:lnTo>
                        <a:lnTo>
                          <a:pt x="592" y="3574"/>
                        </a:lnTo>
                        <a:lnTo>
                          <a:pt x="594" y="3622"/>
                        </a:lnTo>
                        <a:lnTo>
                          <a:pt x="594" y="3670"/>
                        </a:lnTo>
                        <a:lnTo>
                          <a:pt x="592" y="3718"/>
                        </a:lnTo>
                        <a:lnTo>
                          <a:pt x="590" y="3766"/>
                        </a:lnTo>
                        <a:lnTo>
                          <a:pt x="586" y="3814"/>
                        </a:lnTo>
                        <a:lnTo>
                          <a:pt x="576" y="3906"/>
                        </a:lnTo>
                        <a:lnTo>
                          <a:pt x="592" y="3912"/>
                        </a:lnTo>
                        <a:lnTo>
                          <a:pt x="608" y="3916"/>
                        </a:lnTo>
                        <a:lnTo>
                          <a:pt x="638" y="3916"/>
                        </a:lnTo>
                        <a:lnTo>
                          <a:pt x="632" y="3972"/>
                        </a:lnTo>
                        <a:lnTo>
                          <a:pt x="628" y="4000"/>
                        </a:lnTo>
                        <a:lnTo>
                          <a:pt x="628" y="4028"/>
                        </a:lnTo>
                        <a:lnTo>
                          <a:pt x="626" y="4060"/>
                        </a:lnTo>
                        <a:lnTo>
                          <a:pt x="628" y="4092"/>
                        </a:lnTo>
                        <a:lnTo>
                          <a:pt x="632" y="4126"/>
                        </a:lnTo>
                        <a:lnTo>
                          <a:pt x="636" y="4158"/>
                        </a:lnTo>
                        <a:lnTo>
                          <a:pt x="644" y="4202"/>
                        </a:lnTo>
                        <a:lnTo>
                          <a:pt x="652" y="4248"/>
                        </a:lnTo>
                        <a:lnTo>
                          <a:pt x="662" y="4292"/>
                        </a:lnTo>
                        <a:lnTo>
                          <a:pt x="674" y="4336"/>
                        </a:lnTo>
                        <a:lnTo>
                          <a:pt x="700" y="4422"/>
                        </a:lnTo>
                        <a:lnTo>
                          <a:pt x="730" y="4508"/>
                        </a:lnTo>
                        <a:lnTo>
                          <a:pt x="756" y="4578"/>
                        </a:lnTo>
                        <a:lnTo>
                          <a:pt x="768" y="4616"/>
                        </a:lnTo>
                        <a:lnTo>
                          <a:pt x="778" y="4656"/>
                        </a:lnTo>
                        <a:lnTo>
                          <a:pt x="786" y="4694"/>
                        </a:lnTo>
                        <a:lnTo>
                          <a:pt x="790" y="4734"/>
                        </a:lnTo>
                        <a:lnTo>
                          <a:pt x="792" y="4752"/>
                        </a:lnTo>
                        <a:lnTo>
                          <a:pt x="792" y="4770"/>
                        </a:lnTo>
                        <a:lnTo>
                          <a:pt x="790" y="4790"/>
                        </a:lnTo>
                        <a:lnTo>
                          <a:pt x="786" y="4806"/>
                        </a:lnTo>
                        <a:lnTo>
                          <a:pt x="780" y="4850"/>
                        </a:lnTo>
                        <a:lnTo>
                          <a:pt x="776" y="4894"/>
                        </a:lnTo>
                        <a:lnTo>
                          <a:pt x="776" y="4938"/>
                        </a:lnTo>
                        <a:lnTo>
                          <a:pt x="778" y="4980"/>
                        </a:lnTo>
                        <a:lnTo>
                          <a:pt x="782" y="5008"/>
                        </a:lnTo>
                        <a:lnTo>
                          <a:pt x="790" y="5038"/>
                        </a:lnTo>
                        <a:lnTo>
                          <a:pt x="798" y="5066"/>
                        </a:lnTo>
                        <a:lnTo>
                          <a:pt x="802" y="5094"/>
                        </a:lnTo>
                        <a:lnTo>
                          <a:pt x="804" y="5104"/>
                        </a:lnTo>
                        <a:lnTo>
                          <a:pt x="804" y="5114"/>
                        </a:lnTo>
                        <a:lnTo>
                          <a:pt x="802" y="5130"/>
                        </a:lnTo>
                        <a:lnTo>
                          <a:pt x="804" y="5138"/>
                        </a:lnTo>
                        <a:lnTo>
                          <a:pt x="806" y="5146"/>
                        </a:lnTo>
                        <a:lnTo>
                          <a:pt x="812" y="5152"/>
                        </a:lnTo>
                        <a:lnTo>
                          <a:pt x="822" y="5160"/>
                        </a:lnTo>
                        <a:lnTo>
                          <a:pt x="860" y="5174"/>
                        </a:lnTo>
                        <a:lnTo>
                          <a:pt x="886" y="5182"/>
                        </a:lnTo>
                        <a:lnTo>
                          <a:pt x="912" y="5188"/>
                        </a:lnTo>
                        <a:lnTo>
                          <a:pt x="940" y="5194"/>
                        </a:lnTo>
                        <a:lnTo>
                          <a:pt x="964" y="5196"/>
                        </a:lnTo>
                        <a:lnTo>
                          <a:pt x="986" y="5196"/>
                        </a:lnTo>
                        <a:lnTo>
                          <a:pt x="996" y="5194"/>
                        </a:lnTo>
                        <a:lnTo>
                          <a:pt x="1004" y="5190"/>
                        </a:lnTo>
                        <a:lnTo>
                          <a:pt x="1018" y="5182"/>
                        </a:lnTo>
                        <a:lnTo>
                          <a:pt x="1026" y="5172"/>
                        </a:lnTo>
                        <a:lnTo>
                          <a:pt x="1034" y="5162"/>
                        </a:lnTo>
                        <a:lnTo>
                          <a:pt x="1038" y="5152"/>
                        </a:lnTo>
                        <a:lnTo>
                          <a:pt x="1042" y="5160"/>
                        </a:lnTo>
                        <a:lnTo>
                          <a:pt x="1050" y="5166"/>
                        </a:lnTo>
                        <a:lnTo>
                          <a:pt x="1058" y="5170"/>
                        </a:lnTo>
                        <a:lnTo>
                          <a:pt x="1070" y="5174"/>
                        </a:lnTo>
                        <a:lnTo>
                          <a:pt x="1096" y="5176"/>
                        </a:lnTo>
                        <a:lnTo>
                          <a:pt x="1120" y="5176"/>
                        </a:lnTo>
                        <a:lnTo>
                          <a:pt x="1142" y="5172"/>
                        </a:lnTo>
                        <a:lnTo>
                          <a:pt x="1166" y="5166"/>
                        </a:lnTo>
                        <a:lnTo>
                          <a:pt x="1182" y="5160"/>
                        </a:lnTo>
                        <a:lnTo>
                          <a:pt x="1194" y="5154"/>
                        </a:lnTo>
                        <a:lnTo>
                          <a:pt x="1202" y="5146"/>
                        </a:lnTo>
                        <a:lnTo>
                          <a:pt x="1206" y="5136"/>
                        </a:lnTo>
                        <a:lnTo>
                          <a:pt x="1208" y="5128"/>
                        </a:lnTo>
                        <a:lnTo>
                          <a:pt x="1206" y="5118"/>
                        </a:lnTo>
                        <a:lnTo>
                          <a:pt x="1202" y="5108"/>
                        </a:lnTo>
                        <a:lnTo>
                          <a:pt x="1198" y="5096"/>
                        </a:lnTo>
                        <a:lnTo>
                          <a:pt x="1182" y="5074"/>
                        </a:lnTo>
                        <a:lnTo>
                          <a:pt x="1166" y="5052"/>
                        </a:lnTo>
                        <a:lnTo>
                          <a:pt x="1150" y="5028"/>
                        </a:lnTo>
                        <a:lnTo>
                          <a:pt x="1138" y="5006"/>
                        </a:lnTo>
                        <a:lnTo>
                          <a:pt x="1132" y="4990"/>
                        </a:lnTo>
                        <a:lnTo>
                          <a:pt x="1128" y="4970"/>
                        </a:lnTo>
                        <a:lnTo>
                          <a:pt x="1124" y="4928"/>
                        </a:lnTo>
                        <a:lnTo>
                          <a:pt x="1122" y="4892"/>
                        </a:lnTo>
                        <a:lnTo>
                          <a:pt x="1118" y="4864"/>
                        </a:lnTo>
                        <a:lnTo>
                          <a:pt x="1116" y="4840"/>
                        </a:lnTo>
                        <a:lnTo>
                          <a:pt x="1114" y="4814"/>
                        </a:lnTo>
                        <a:lnTo>
                          <a:pt x="1120" y="4788"/>
                        </a:lnTo>
                        <a:lnTo>
                          <a:pt x="1130" y="4746"/>
                        </a:lnTo>
                        <a:lnTo>
                          <a:pt x="1164" y="4632"/>
                        </a:lnTo>
                        <a:lnTo>
                          <a:pt x="1198" y="4522"/>
                        </a:lnTo>
                        <a:lnTo>
                          <a:pt x="1218" y="4462"/>
                        </a:lnTo>
                        <a:lnTo>
                          <a:pt x="1234" y="4410"/>
                        </a:lnTo>
                        <a:lnTo>
                          <a:pt x="1264" y="4318"/>
                        </a:lnTo>
                        <a:lnTo>
                          <a:pt x="1296" y="4226"/>
                        </a:lnTo>
                        <a:lnTo>
                          <a:pt x="1312" y="4172"/>
                        </a:lnTo>
                        <a:lnTo>
                          <a:pt x="1356" y="3948"/>
                        </a:lnTo>
                        <a:lnTo>
                          <a:pt x="1360" y="3942"/>
                        </a:lnTo>
                        <a:lnTo>
                          <a:pt x="1362" y="3926"/>
                        </a:lnTo>
                        <a:lnTo>
                          <a:pt x="1368" y="3870"/>
                        </a:lnTo>
                        <a:lnTo>
                          <a:pt x="1374" y="3690"/>
                        </a:lnTo>
                        <a:lnTo>
                          <a:pt x="1384" y="3470"/>
                        </a:lnTo>
                        <a:lnTo>
                          <a:pt x="1390" y="3364"/>
                        </a:lnTo>
                        <a:lnTo>
                          <a:pt x="1398" y="3270"/>
                        </a:lnTo>
                        <a:lnTo>
                          <a:pt x="1412" y="3164"/>
                        </a:lnTo>
                        <a:lnTo>
                          <a:pt x="1416" y="3136"/>
                        </a:lnTo>
                        <a:lnTo>
                          <a:pt x="1420" y="3128"/>
                        </a:lnTo>
                        <a:lnTo>
                          <a:pt x="1422" y="3120"/>
                        </a:lnTo>
                        <a:lnTo>
                          <a:pt x="1414" y="3024"/>
                        </a:lnTo>
                        <a:lnTo>
                          <a:pt x="1344" y="2810"/>
                        </a:lnTo>
                        <a:lnTo>
                          <a:pt x="1284" y="2690"/>
                        </a:lnTo>
                        <a:lnTo>
                          <a:pt x="1536" y="2594"/>
                        </a:lnTo>
                        <a:lnTo>
                          <a:pt x="1428" y="2368"/>
                        </a:lnTo>
                        <a:lnTo>
                          <a:pt x="1422" y="2352"/>
                        </a:lnTo>
                        <a:lnTo>
                          <a:pt x="1418" y="2334"/>
                        </a:lnTo>
                        <a:lnTo>
                          <a:pt x="1414" y="2314"/>
                        </a:lnTo>
                        <a:lnTo>
                          <a:pt x="1414" y="2298"/>
                        </a:lnTo>
                        <a:lnTo>
                          <a:pt x="1414" y="2244"/>
                        </a:lnTo>
                        <a:lnTo>
                          <a:pt x="1412" y="2210"/>
                        </a:lnTo>
                        <a:lnTo>
                          <a:pt x="1410" y="2178"/>
                        </a:lnTo>
                        <a:lnTo>
                          <a:pt x="1410" y="2164"/>
                        </a:lnTo>
                        <a:lnTo>
                          <a:pt x="1412" y="2148"/>
                        </a:lnTo>
                        <a:lnTo>
                          <a:pt x="1416" y="2132"/>
                        </a:lnTo>
                        <a:lnTo>
                          <a:pt x="1422" y="2118"/>
                        </a:lnTo>
                        <a:lnTo>
                          <a:pt x="1426" y="2112"/>
                        </a:lnTo>
                        <a:lnTo>
                          <a:pt x="1434" y="2096"/>
                        </a:lnTo>
                        <a:lnTo>
                          <a:pt x="1438" y="2078"/>
                        </a:lnTo>
                        <a:lnTo>
                          <a:pt x="1442" y="2060"/>
                        </a:lnTo>
                        <a:lnTo>
                          <a:pt x="1444" y="2044"/>
                        </a:lnTo>
                        <a:lnTo>
                          <a:pt x="1444" y="2032"/>
                        </a:lnTo>
                        <a:lnTo>
                          <a:pt x="1444" y="1958"/>
                        </a:lnTo>
                        <a:lnTo>
                          <a:pt x="1444" y="1878"/>
                        </a:lnTo>
                        <a:lnTo>
                          <a:pt x="1444" y="1814"/>
                        </a:lnTo>
                        <a:lnTo>
                          <a:pt x="1446" y="1802"/>
                        </a:lnTo>
                        <a:lnTo>
                          <a:pt x="1450" y="1786"/>
                        </a:lnTo>
                        <a:lnTo>
                          <a:pt x="1456" y="1772"/>
                        </a:lnTo>
                        <a:lnTo>
                          <a:pt x="1466" y="1758"/>
                        </a:lnTo>
                        <a:lnTo>
                          <a:pt x="1484" y="1732"/>
                        </a:lnTo>
                        <a:lnTo>
                          <a:pt x="1504" y="1702"/>
                        </a:lnTo>
                        <a:lnTo>
                          <a:pt x="1520" y="1668"/>
                        </a:lnTo>
                        <a:lnTo>
                          <a:pt x="1522" y="1666"/>
                        </a:lnTo>
                        <a:lnTo>
                          <a:pt x="1534" y="1634"/>
                        </a:lnTo>
                        <a:lnTo>
                          <a:pt x="1544" y="1602"/>
                        </a:lnTo>
                        <a:lnTo>
                          <a:pt x="1554" y="1570"/>
                        </a:lnTo>
                        <a:lnTo>
                          <a:pt x="1564" y="1538"/>
                        </a:lnTo>
                        <a:lnTo>
                          <a:pt x="1570" y="1520"/>
                        </a:lnTo>
                        <a:lnTo>
                          <a:pt x="1598" y="1454"/>
                        </a:lnTo>
                        <a:lnTo>
                          <a:pt x="1606" y="1434"/>
                        </a:lnTo>
                        <a:lnTo>
                          <a:pt x="1622" y="1402"/>
                        </a:lnTo>
                        <a:lnTo>
                          <a:pt x="1642" y="1372"/>
                        </a:lnTo>
                        <a:lnTo>
                          <a:pt x="1654" y="1354"/>
                        </a:lnTo>
                        <a:lnTo>
                          <a:pt x="1696" y="1296"/>
                        </a:lnTo>
                        <a:lnTo>
                          <a:pt x="1700" y="1292"/>
                        </a:lnTo>
                        <a:lnTo>
                          <a:pt x="1720" y="1268"/>
                        </a:lnTo>
                        <a:lnTo>
                          <a:pt x="1736" y="1252"/>
                        </a:lnTo>
                        <a:lnTo>
                          <a:pt x="1744" y="1244"/>
                        </a:lnTo>
                        <a:lnTo>
                          <a:pt x="1752" y="1234"/>
                        </a:lnTo>
                        <a:lnTo>
                          <a:pt x="1758" y="1220"/>
                        </a:lnTo>
                        <a:lnTo>
                          <a:pt x="1764" y="1206"/>
                        </a:lnTo>
                        <a:lnTo>
                          <a:pt x="1770" y="1190"/>
                        </a:lnTo>
                        <a:lnTo>
                          <a:pt x="1794" y="1124"/>
                        </a:lnTo>
                        <a:lnTo>
                          <a:pt x="1804" y="1096"/>
                        </a:lnTo>
                        <a:lnTo>
                          <a:pt x="1810" y="1070"/>
                        </a:lnTo>
                        <a:lnTo>
                          <a:pt x="1814" y="1058"/>
                        </a:lnTo>
                        <a:lnTo>
                          <a:pt x="1818" y="1044"/>
                        </a:lnTo>
                        <a:lnTo>
                          <a:pt x="1826" y="1030"/>
                        </a:lnTo>
                        <a:lnTo>
                          <a:pt x="1834" y="1016"/>
                        </a:lnTo>
                        <a:lnTo>
                          <a:pt x="1848" y="992"/>
                        </a:lnTo>
                        <a:lnTo>
                          <a:pt x="1886" y="930"/>
                        </a:lnTo>
                        <a:lnTo>
                          <a:pt x="1912" y="886"/>
                        </a:lnTo>
                        <a:lnTo>
                          <a:pt x="1930" y="856"/>
                        </a:lnTo>
                        <a:lnTo>
                          <a:pt x="1948" y="828"/>
                        </a:lnTo>
                        <a:lnTo>
                          <a:pt x="1956" y="814"/>
                        </a:lnTo>
                        <a:lnTo>
                          <a:pt x="1964" y="798"/>
                        </a:lnTo>
                        <a:lnTo>
                          <a:pt x="1970" y="780"/>
                        </a:lnTo>
                        <a:lnTo>
                          <a:pt x="1976" y="764"/>
                        </a:lnTo>
                        <a:lnTo>
                          <a:pt x="1984" y="720"/>
                        </a:lnTo>
                        <a:lnTo>
                          <a:pt x="1998" y="650"/>
                        </a:lnTo>
                        <a:lnTo>
                          <a:pt x="2008" y="598"/>
                        </a:lnTo>
                        <a:lnTo>
                          <a:pt x="2012" y="564"/>
                        </a:lnTo>
                        <a:lnTo>
                          <a:pt x="2014" y="534"/>
                        </a:lnTo>
                        <a:lnTo>
                          <a:pt x="2016" y="522"/>
                        </a:lnTo>
                        <a:lnTo>
                          <a:pt x="2018" y="506"/>
                        </a:lnTo>
                        <a:lnTo>
                          <a:pt x="2024" y="490"/>
                        </a:lnTo>
                        <a:lnTo>
                          <a:pt x="2030" y="476"/>
                        </a:lnTo>
                        <a:lnTo>
                          <a:pt x="2044" y="452"/>
                        </a:lnTo>
                        <a:lnTo>
                          <a:pt x="2056" y="434"/>
                        </a:lnTo>
                        <a:lnTo>
                          <a:pt x="2062" y="428"/>
                        </a:lnTo>
                        <a:lnTo>
                          <a:pt x="2066" y="418"/>
                        </a:lnTo>
                        <a:lnTo>
                          <a:pt x="2070" y="408"/>
                        </a:lnTo>
                        <a:lnTo>
                          <a:pt x="2074" y="398"/>
                        </a:lnTo>
                        <a:lnTo>
                          <a:pt x="2076" y="386"/>
                        </a:lnTo>
                        <a:lnTo>
                          <a:pt x="2082" y="374"/>
                        </a:lnTo>
                        <a:lnTo>
                          <a:pt x="2088" y="364"/>
                        </a:lnTo>
                        <a:lnTo>
                          <a:pt x="2096" y="354"/>
                        </a:lnTo>
                        <a:lnTo>
                          <a:pt x="2124" y="324"/>
                        </a:lnTo>
                        <a:lnTo>
                          <a:pt x="2144" y="298"/>
                        </a:lnTo>
                        <a:lnTo>
                          <a:pt x="2148" y="292"/>
                        </a:lnTo>
                        <a:lnTo>
                          <a:pt x="2146" y="280"/>
                        </a:lnTo>
                        <a:lnTo>
                          <a:pt x="2142" y="266"/>
                        </a:lnTo>
                        <a:lnTo>
                          <a:pt x="2136" y="254"/>
                        </a:lnTo>
                        <a:close/>
                        <a:moveTo>
                          <a:pt x="988" y="5046"/>
                        </a:moveTo>
                        <a:lnTo>
                          <a:pt x="988" y="5046"/>
                        </a:lnTo>
                        <a:lnTo>
                          <a:pt x="982" y="5032"/>
                        </a:lnTo>
                        <a:lnTo>
                          <a:pt x="976" y="5016"/>
                        </a:lnTo>
                        <a:lnTo>
                          <a:pt x="968" y="4986"/>
                        </a:lnTo>
                        <a:lnTo>
                          <a:pt x="962" y="4954"/>
                        </a:lnTo>
                        <a:lnTo>
                          <a:pt x="958" y="4922"/>
                        </a:lnTo>
                        <a:lnTo>
                          <a:pt x="974" y="4938"/>
                        </a:lnTo>
                        <a:lnTo>
                          <a:pt x="980" y="4948"/>
                        </a:lnTo>
                        <a:lnTo>
                          <a:pt x="984" y="4958"/>
                        </a:lnTo>
                        <a:lnTo>
                          <a:pt x="988" y="4980"/>
                        </a:lnTo>
                        <a:lnTo>
                          <a:pt x="990" y="5002"/>
                        </a:lnTo>
                        <a:lnTo>
                          <a:pt x="988" y="5046"/>
                        </a:lnTo>
                        <a:close/>
                        <a:moveTo>
                          <a:pt x="1112" y="4102"/>
                        </a:moveTo>
                        <a:lnTo>
                          <a:pt x="1112" y="4102"/>
                        </a:lnTo>
                        <a:lnTo>
                          <a:pt x="1106" y="4132"/>
                        </a:lnTo>
                        <a:lnTo>
                          <a:pt x="1096" y="4162"/>
                        </a:lnTo>
                        <a:lnTo>
                          <a:pt x="1078" y="4220"/>
                        </a:lnTo>
                        <a:lnTo>
                          <a:pt x="1068" y="4260"/>
                        </a:lnTo>
                        <a:lnTo>
                          <a:pt x="1062" y="4300"/>
                        </a:lnTo>
                        <a:lnTo>
                          <a:pt x="1056" y="4380"/>
                        </a:lnTo>
                        <a:lnTo>
                          <a:pt x="1052" y="4456"/>
                        </a:lnTo>
                        <a:lnTo>
                          <a:pt x="1046" y="4532"/>
                        </a:lnTo>
                        <a:lnTo>
                          <a:pt x="1042" y="4568"/>
                        </a:lnTo>
                        <a:lnTo>
                          <a:pt x="1036" y="4606"/>
                        </a:lnTo>
                        <a:lnTo>
                          <a:pt x="1026" y="4642"/>
                        </a:lnTo>
                        <a:lnTo>
                          <a:pt x="1016" y="4680"/>
                        </a:lnTo>
                        <a:lnTo>
                          <a:pt x="1004" y="4706"/>
                        </a:lnTo>
                        <a:lnTo>
                          <a:pt x="992" y="4730"/>
                        </a:lnTo>
                        <a:lnTo>
                          <a:pt x="976" y="4754"/>
                        </a:lnTo>
                        <a:lnTo>
                          <a:pt x="960" y="4776"/>
                        </a:lnTo>
                        <a:lnTo>
                          <a:pt x="950" y="4786"/>
                        </a:lnTo>
                        <a:lnTo>
                          <a:pt x="938" y="4800"/>
                        </a:lnTo>
                        <a:lnTo>
                          <a:pt x="936" y="4786"/>
                        </a:lnTo>
                        <a:lnTo>
                          <a:pt x="934" y="4778"/>
                        </a:lnTo>
                        <a:lnTo>
                          <a:pt x="930" y="4774"/>
                        </a:lnTo>
                        <a:lnTo>
                          <a:pt x="924" y="4754"/>
                        </a:lnTo>
                        <a:lnTo>
                          <a:pt x="912" y="4698"/>
                        </a:lnTo>
                        <a:lnTo>
                          <a:pt x="900" y="4636"/>
                        </a:lnTo>
                        <a:lnTo>
                          <a:pt x="890" y="4576"/>
                        </a:lnTo>
                        <a:lnTo>
                          <a:pt x="886" y="4550"/>
                        </a:lnTo>
                        <a:lnTo>
                          <a:pt x="884" y="4528"/>
                        </a:lnTo>
                        <a:lnTo>
                          <a:pt x="864" y="4252"/>
                        </a:lnTo>
                        <a:lnTo>
                          <a:pt x="860" y="4198"/>
                        </a:lnTo>
                        <a:lnTo>
                          <a:pt x="854" y="4144"/>
                        </a:lnTo>
                        <a:lnTo>
                          <a:pt x="842" y="4084"/>
                        </a:lnTo>
                        <a:lnTo>
                          <a:pt x="838" y="4054"/>
                        </a:lnTo>
                        <a:lnTo>
                          <a:pt x="838" y="4022"/>
                        </a:lnTo>
                        <a:lnTo>
                          <a:pt x="846" y="3974"/>
                        </a:lnTo>
                        <a:lnTo>
                          <a:pt x="854" y="3926"/>
                        </a:lnTo>
                        <a:lnTo>
                          <a:pt x="860" y="3924"/>
                        </a:lnTo>
                        <a:lnTo>
                          <a:pt x="870" y="3924"/>
                        </a:lnTo>
                        <a:lnTo>
                          <a:pt x="912" y="3922"/>
                        </a:lnTo>
                        <a:lnTo>
                          <a:pt x="952" y="3924"/>
                        </a:lnTo>
                        <a:lnTo>
                          <a:pt x="1032" y="3928"/>
                        </a:lnTo>
                        <a:lnTo>
                          <a:pt x="1112" y="3932"/>
                        </a:lnTo>
                        <a:lnTo>
                          <a:pt x="1114" y="3942"/>
                        </a:lnTo>
                        <a:lnTo>
                          <a:pt x="1116" y="3952"/>
                        </a:lnTo>
                        <a:lnTo>
                          <a:pt x="1120" y="3978"/>
                        </a:lnTo>
                        <a:lnTo>
                          <a:pt x="1120" y="3998"/>
                        </a:lnTo>
                        <a:lnTo>
                          <a:pt x="1120" y="4024"/>
                        </a:lnTo>
                        <a:lnTo>
                          <a:pt x="1118" y="4058"/>
                        </a:lnTo>
                        <a:lnTo>
                          <a:pt x="1112" y="4102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 w="9525">
                    <a:noFill/>
                    <a:round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>
                      <a:lnSpc>
                        <a:spcPct val="120000"/>
                      </a:lnSpc>
                      <a:defRPr/>
                    </a:pPr>
                    <a:endParaRPr lang="da-DK" sz="600" kern="0" dirty="0">
                      <a:solidFill>
                        <a:schemeClr val="bg2">
                          <a:lumMod val="7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淘宝网chenying0907出品 97"/>
                  <p:cNvSpPr/>
                  <p:nvPr/>
                </p:nvSpPr>
                <p:spPr bwMode="auto">
                  <a:xfrm>
                    <a:off x="7714478" y="5448666"/>
                    <a:ext cx="488340" cy="380373"/>
                  </a:xfrm>
                  <a:custGeom>
                    <a:avLst/>
                    <a:gdLst>
                      <a:gd name="T0" fmla="*/ 0 w 308"/>
                      <a:gd name="T1" fmla="*/ 136525 h 230"/>
                      <a:gd name="T2" fmla="*/ 66675 w 308"/>
                      <a:gd name="T3" fmla="*/ 365125 h 230"/>
                      <a:gd name="T4" fmla="*/ 257175 w 308"/>
                      <a:gd name="T5" fmla="*/ 307975 h 230"/>
                      <a:gd name="T6" fmla="*/ 406400 w 308"/>
                      <a:gd name="T7" fmla="*/ 244475 h 230"/>
                      <a:gd name="T8" fmla="*/ 488950 w 308"/>
                      <a:gd name="T9" fmla="*/ 158750 h 230"/>
                      <a:gd name="T10" fmla="*/ 406400 w 308"/>
                      <a:gd name="T11" fmla="*/ 0 h 230"/>
                      <a:gd name="T12" fmla="*/ 0 w 308"/>
                      <a:gd name="T13" fmla="*/ 136525 h 230"/>
                      <a:gd name="T14" fmla="*/ 0 w 308"/>
                      <a:gd name="T15" fmla="*/ 136525 h 2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08"/>
                      <a:gd name="T25" fmla="*/ 0 h 230"/>
                      <a:gd name="T26" fmla="*/ 308 w 308"/>
                      <a:gd name="T27" fmla="*/ 230 h 2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08" h="230">
                        <a:moveTo>
                          <a:pt x="0" y="86"/>
                        </a:moveTo>
                        <a:lnTo>
                          <a:pt x="42" y="230"/>
                        </a:lnTo>
                        <a:lnTo>
                          <a:pt x="162" y="194"/>
                        </a:lnTo>
                        <a:lnTo>
                          <a:pt x="256" y="154"/>
                        </a:lnTo>
                        <a:lnTo>
                          <a:pt x="308" y="100"/>
                        </a:lnTo>
                        <a:lnTo>
                          <a:pt x="256" y="0"/>
                        </a:lnTo>
                        <a:lnTo>
                          <a:pt x="0" y="8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>
                      <a:lnSpc>
                        <a:spcPct val="120000"/>
                      </a:lnSpc>
                      <a:defRPr/>
                    </a:pPr>
                    <a:endParaRPr lang="da-DK" sz="600" kern="0">
                      <a:solidFill>
                        <a:schemeClr val="bg2">
                          <a:lumMod val="7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淘宝网chenying0907出品 98"/>
                  <p:cNvSpPr/>
                  <p:nvPr/>
                </p:nvSpPr>
                <p:spPr bwMode="auto">
                  <a:xfrm>
                    <a:off x="10434256" y="5584513"/>
                    <a:ext cx="454429" cy="339619"/>
                  </a:xfrm>
                  <a:custGeom>
                    <a:avLst/>
                    <a:gdLst>
                      <a:gd name="T0" fmla="*/ 463550 w 292"/>
                      <a:gd name="T1" fmla="*/ 133350 h 216"/>
                      <a:gd name="T2" fmla="*/ 365125 w 292"/>
                      <a:gd name="T3" fmla="*/ 342900 h 216"/>
                      <a:gd name="T4" fmla="*/ 206375 w 292"/>
                      <a:gd name="T5" fmla="*/ 304800 h 216"/>
                      <a:gd name="T6" fmla="*/ 60325 w 292"/>
                      <a:gd name="T7" fmla="*/ 244475 h 216"/>
                      <a:gd name="T8" fmla="*/ 0 w 292"/>
                      <a:gd name="T9" fmla="*/ 158750 h 216"/>
                      <a:gd name="T10" fmla="*/ 60325 w 292"/>
                      <a:gd name="T11" fmla="*/ 0 h 216"/>
                      <a:gd name="T12" fmla="*/ 463550 w 292"/>
                      <a:gd name="T13" fmla="*/ 133350 h 216"/>
                      <a:gd name="T14" fmla="*/ 463550 w 292"/>
                      <a:gd name="T15" fmla="*/ 133350 h 2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92"/>
                      <a:gd name="T25" fmla="*/ 0 h 216"/>
                      <a:gd name="T26" fmla="*/ 292 w 292"/>
                      <a:gd name="T27" fmla="*/ 216 h 2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92" h="216">
                        <a:moveTo>
                          <a:pt x="292" y="84"/>
                        </a:moveTo>
                        <a:lnTo>
                          <a:pt x="230" y="216"/>
                        </a:lnTo>
                        <a:lnTo>
                          <a:pt x="130" y="192"/>
                        </a:lnTo>
                        <a:lnTo>
                          <a:pt x="38" y="154"/>
                        </a:lnTo>
                        <a:lnTo>
                          <a:pt x="0" y="100"/>
                        </a:lnTo>
                        <a:lnTo>
                          <a:pt x="38" y="0"/>
                        </a:lnTo>
                        <a:lnTo>
                          <a:pt x="292" y="8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>
                      <a:lnSpc>
                        <a:spcPct val="120000"/>
                      </a:lnSpc>
                      <a:defRPr/>
                    </a:pPr>
                    <a:endParaRPr lang="da-DK" sz="600" kern="0">
                      <a:solidFill>
                        <a:schemeClr val="bg2">
                          <a:lumMod val="7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43" name="Gruppe 74"/>
                <p:cNvGrpSpPr/>
                <p:nvPr/>
              </p:nvGrpSpPr>
              <p:grpSpPr bwMode="auto">
                <a:xfrm>
                  <a:off x="6142129" y="2089446"/>
                  <a:ext cx="95078" cy="150737"/>
                  <a:chOff x="12263003" y="5792324"/>
                  <a:chExt cx="866562" cy="1809779"/>
                </a:xfrm>
              </p:grpSpPr>
              <p:sp>
                <p:nvSpPr>
                  <p:cNvPr id="144" name="淘宝网chenying0907出品 113"/>
                  <p:cNvSpPr/>
                  <p:nvPr/>
                </p:nvSpPr>
                <p:spPr bwMode="auto">
                  <a:xfrm>
                    <a:off x="12263003" y="5792324"/>
                    <a:ext cx="866562" cy="1809779"/>
                  </a:xfrm>
                  <a:custGeom>
                    <a:avLst/>
                    <a:gdLst>
                      <a:gd name="T0" fmla="*/ 524 w 548"/>
                      <a:gd name="T1" fmla="*/ 1080 h 1142"/>
                      <a:gd name="T2" fmla="*/ 494 w 548"/>
                      <a:gd name="T3" fmla="*/ 1104 h 1142"/>
                      <a:gd name="T4" fmla="*/ 450 w 548"/>
                      <a:gd name="T5" fmla="*/ 1122 h 1142"/>
                      <a:gd name="T6" fmla="*/ 326 w 548"/>
                      <a:gd name="T7" fmla="*/ 1140 h 1142"/>
                      <a:gd name="T8" fmla="*/ 204 w 548"/>
                      <a:gd name="T9" fmla="*/ 1140 h 1142"/>
                      <a:gd name="T10" fmla="*/ 72 w 548"/>
                      <a:gd name="T11" fmla="*/ 1112 h 1142"/>
                      <a:gd name="T12" fmla="*/ 30 w 548"/>
                      <a:gd name="T13" fmla="*/ 1088 h 1142"/>
                      <a:gd name="T14" fmla="*/ 4 w 548"/>
                      <a:gd name="T15" fmla="*/ 1048 h 1142"/>
                      <a:gd name="T16" fmla="*/ 26 w 548"/>
                      <a:gd name="T17" fmla="*/ 580 h 1142"/>
                      <a:gd name="T18" fmla="*/ 36 w 548"/>
                      <a:gd name="T19" fmla="*/ 506 h 1142"/>
                      <a:gd name="T20" fmla="*/ 50 w 548"/>
                      <a:gd name="T21" fmla="*/ 440 h 1142"/>
                      <a:gd name="T22" fmla="*/ 74 w 548"/>
                      <a:gd name="T23" fmla="*/ 334 h 1142"/>
                      <a:gd name="T24" fmla="*/ 84 w 548"/>
                      <a:gd name="T25" fmla="*/ 272 h 1142"/>
                      <a:gd name="T26" fmla="*/ 112 w 548"/>
                      <a:gd name="T27" fmla="*/ 168 h 1142"/>
                      <a:gd name="T28" fmla="*/ 136 w 548"/>
                      <a:gd name="T29" fmla="*/ 120 h 1142"/>
                      <a:gd name="T30" fmla="*/ 166 w 548"/>
                      <a:gd name="T31" fmla="*/ 42 h 1142"/>
                      <a:gd name="T32" fmla="*/ 180 w 548"/>
                      <a:gd name="T33" fmla="*/ 10 h 1142"/>
                      <a:gd name="T34" fmla="*/ 194 w 548"/>
                      <a:gd name="T35" fmla="*/ 0 h 1142"/>
                      <a:gd name="T36" fmla="*/ 206 w 548"/>
                      <a:gd name="T37" fmla="*/ 6 h 1142"/>
                      <a:gd name="T38" fmla="*/ 236 w 548"/>
                      <a:gd name="T39" fmla="*/ 34 h 1142"/>
                      <a:gd name="T40" fmla="*/ 240 w 548"/>
                      <a:gd name="T41" fmla="*/ 50 h 1142"/>
                      <a:gd name="T42" fmla="*/ 234 w 548"/>
                      <a:gd name="T43" fmla="*/ 80 h 1142"/>
                      <a:gd name="T44" fmla="*/ 212 w 548"/>
                      <a:gd name="T45" fmla="*/ 112 h 1142"/>
                      <a:gd name="T46" fmla="*/ 206 w 548"/>
                      <a:gd name="T47" fmla="*/ 124 h 1142"/>
                      <a:gd name="T48" fmla="*/ 210 w 548"/>
                      <a:gd name="T49" fmla="*/ 158 h 1142"/>
                      <a:gd name="T50" fmla="*/ 238 w 548"/>
                      <a:gd name="T51" fmla="*/ 218 h 1142"/>
                      <a:gd name="T52" fmla="*/ 260 w 548"/>
                      <a:gd name="T53" fmla="*/ 248 h 1142"/>
                      <a:gd name="T54" fmla="*/ 282 w 548"/>
                      <a:gd name="T55" fmla="*/ 250 h 1142"/>
                      <a:gd name="T56" fmla="*/ 312 w 548"/>
                      <a:gd name="T57" fmla="*/ 230 h 1142"/>
                      <a:gd name="T58" fmla="*/ 364 w 548"/>
                      <a:gd name="T59" fmla="*/ 160 h 1142"/>
                      <a:gd name="T60" fmla="*/ 376 w 548"/>
                      <a:gd name="T61" fmla="*/ 128 h 1142"/>
                      <a:gd name="T62" fmla="*/ 374 w 548"/>
                      <a:gd name="T63" fmla="*/ 110 h 1142"/>
                      <a:gd name="T64" fmla="*/ 378 w 548"/>
                      <a:gd name="T65" fmla="*/ 34 h 1142"/>
                      <a:gd name="T66" fmla="*/ 384 w 548"/>
                      <a:gd name="T67" fmla="*/ 16 h 1142"/>
                      <a:gd name="T68" fmla="*/ 396 w 548"/>
                      <a:gd name="T69" fmla="*/ 10 h 1142"/>
                      <a:gd name="T70" fmla="*/ 410 w 548"/>
                      <a:gd name="T71" fmla="*/ 30 h 1142"/>
                      <a:gd name="T72" fmla="*/ 422 w 548"/>
                      <a:gd name="T73" fmla="*/ 78 h 1142"/>
                      <a:gd name="T74" fmla="*/ 416 w 548"/>
                      <a:gd name="T75" fmla="*/ 112 h 1142"/>
                      <a:gd name="T76" fmla="*/ 412 w 548"/>
                      <a:gd name="T77" fmla="*/ 128 h 1142"/>
                      <a:gd name="T78" fmla="*/ 418 w 548"/>
                      <a:gd name="T79" fmla="*/ 218 h 1142"/>
                      <a:gd name="T80" fmla="*/ 432 w 548"/>
                      <a:gd name="T81" fmla="*/ 274 h 1142"/>
                      <a:gd name="T82" fmla="*/ 470 w 548"/>
                      <a:gd name="T83" fmla="*/ 390 h 1142"/>
                      <a:gd name="T84" fmla="*/ 530 w 548"/>
                      <a:gd name="T85" fmla="*/ 540 h 1142"/>
                      <a:gd name="T86" fmla="*/ 548 w 548"/>
                      <a:gd name="T87" fmla="*/ 658 h 1142"/>
                      <a:gd name="T88" fmla="*/ 546 w 548"/>
                      <a:gd name="T89" fmla="*/ 980 h 1142"/>
                      <a:gd name="T90" fmla="*/ 530 w 548"/>
                      <a:gd name="T91" fmla="*/ 1070 h 1142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548"/>
                      <a:gd name="T139" fmla="*/ 0 h 1142"/>
                      <a:gd name="T140" fmla="*/ 548 w 548"/>
                      <a:gd name="T141" fmla="*/ 1142 h 1142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548" h="1142">
                        <a:moveTo>
                          <a:pt x="530" y="1070"/>
                        </a:moveTo>
                        <a:lnTo>
                          <a:pt x="530" y="1070"/>
                        </a:lnTo>
                        <a:lnTo>
                          <a:pt x="524" y="1080"/>
                        </a:lnTo>
                        <a:lnTo>
                          <a:pt x="516" y="1088"/>
                        </a:lnTo>
                        <a:lnTo>
                          <a:pt x="506" y="1098"/>
                        </a:lnTo>
                        <a:lnTo>
                          <a:pt x="494" y="1104"/>
                        </a:lnTo>
                        <a:lnTo>
                          <a:pt x="480" y="1112"/>
                        </a:lnTo>
                        <a:lnTo>
                          <a:pt x="464" y="1118"/>
                        </a:lnTo>
                        <a:lnTo>
                          <a:pt x="450" y="1122"/>
                        </a:lnTo>
                        <a:lnTo>
                          <a:pt x="432" y="1126"/>
                        </a:lnTo>
                        <a:lnTo>
                          <a:pt x="326" y="1140"/>
                        </a:lnTo>
                        <a:lnTo>
                          <a:pt x="288" y="1142"/>
                        </a:lnTo>
                        <a:lnTo>
                          <a:pt x="246" y="1142"/>
                        </a:lnTo>
                        <a:lnTo>
                          <a:pt x="204" y="1140"/>
                        </a:lnTo>
                        <a:lnTo>
                          <a:pt x="168" y="1134"/>
                        </a:lnTo>
                        <a:lnTo>
                          <a:pt x="72" y="1112"/>
                        </a:lnTo>
                        <a:lnTo>
                          <a:pt x="58" y="1106"/>
                        </a:lnTo>
                        <a:lnTo>
                          <a:pt x="42" y="1098"/>
                        </a:lnTo>
                        <a:lnTo>
                          <a:pt x="30" y="1088"/>
                        </a:lnTo>
                        <a:lnTo>
                          <a:pt x="20" y="1076"/>
                        </a:lnTo>
                        <a:lnTo>
                          <a:pt x="10" y="1062"/>
                        </a:lnTo>
                        <a:lnTo>
                          <a:pt x="4" y="1048"/>
                        </a:lnTo>
                        <a:lnTo>
                          <a:pt x="0" y="1032"/>
                        </a:lnTo>
                        <a:lnTo>
                          <a:pt x="0" y="1014"/>
                        </a:lnTo>
                        <a:lnTo>
                          <a:pt x="26" y="580"/>
                        </a:lnTo>
                        <a:lnTo>
                          <a:pt x="30" y="546"/>
                        </a:lnTo>
                        <a:lnTo>
                          <a:pt x="36" y="506"/>
                        </a:lnTo>
                        <a:lnTo>
                          <a:pt x="44" y="470"/>
                        </a:lnTo>
                        <a:lnTo>
                          <a:pt x="50" y="440"/>
                        </a:lnTo>
                        <a:lnTo>
                          <a:pt x="60" y="410"/>
                        </a:lnTo>
                        <a:lnTo>
                          <a:pt x="68" y="372"/>
                        </a:lnTo>
                        <a:lnTo>
                          <a:pt x="74" y="334"/>
                        </a:lnTo>
                        <a:lnTo>
                          <a:pt x="80" y="298"/>
                        </a:lnTo>
                        <a:lnTo>
                          <a:pt x="84" y="272"/>
                        </a:lnTo>
                        <a:lnTo>
                          <a:pt x="90" y="238"/>
                        </a:lnTo>
                        <a:lnTo>
                          <a:pt x="100" y="202"/>
                        </a:lnTo>
                        <a:lnTo>
                          <a:pt x="112" y="168"/>
                        </a:lnTo>
                        <a:lnTo>
                          <a:pt x="124" y="142"/>
                        </a:lnTo>
                        <a:lnTo>
                          <a:pt x="136" y="120"/>
                        </a:lnTo>
                        <a:lnTo>
                          <a:pt x="150" y="92"/>
                        </a:lnTo>
                        <a:lnTo>
                          <a:pt x="160" y="66"/>
                        </a:lnTo>
                        <a:lnTo>
                          <a:pt x="166" y="42"/>
                        </a:lnTo>
                        <a:lnTo>
                          <a:pt x="172" y="24"/>
                        </a:lnTo>
                        <a:lnTo>
                          <a:pt x="180" y="10"/>
                        </a:lnTo>
                        <a:lnTo>
                          <a:pt x="184" y="4"/>
                        </a:lnTo>
                        <a:lnTo>
                          <a:pt x="188" y="2"/>
                        </a:lnTo>
                        <a:lnTo>
                          <a:pt x="194" y="0"/>
                        </a:lnTo>
                        <a:lnTo>
                          <a:pt x="198" y="0"/>
                        </a:lnTo>
                        <a:lnTo>
                          <a:pt x="206" y="6"/>
                        </a:lnTo>
                        <a:lnTo>
                          <a:pt x="216" y="14"/>
                        </a:lnTo>
                        <a:lnTo>
                          <a:pt x="226" y="24"/>
                        </a:lnTo>
                        <a:lnTo>
                          <a:pt x="236" y="34"/>
                        </a:lnTo>
                        <a:lnTo>
                          <a:pt x="238" y="42"/>
                        </a:lnTo>
                        <a:lnTo>
                          <a:pt x="240" y="50"/>
                        </a:lnTo>
                        <a:lnTo>
                          <a:pt x="240" y="58"/>
                        </a:lnTo>
                        <a:lnTo>
                          <a:pt x="238" y="68"/>
                        </a:lnTo>
                        <a:lnTo>
                          <a:pt x="234" y="80"/>
                        </a:lnTo>
                        <a:lnTo>
                          <a:pt x="228" y="90"/>
                        </a:lnTo>
                        <a:lnTo>
                          <a:pt x="220" y="102"/>
                        </a:lnTo>
                        <a:lnTo>
                          <a:pt x="212" y="112"/>
                        </a:lnTo>
                        <a:lnTo>
                          <a:pt x="210" y="118"/>
                        </a:lnTo>
                        <a:lnTo>
                          <a:pt x="206" y="124"/>
                        </a:lnTo>
                        <a:lnTo>
                          <a:pt x="206" y="132"/>
                        </a:lnTo>
                        <a:lnTo>
                          <a:pt x="206" y="140"/>
                        </a:lnTo>
                        <a:lnTo>
                          <a:pt x="210" y="158"/>
                        </a:lnTo>
                        <a:lnTo>
                          <a:pt x="218" y="178"/>
                        </a:lnTo>
                        <a:lnTo>
                          <a:pt x="228" y="198"/>
                        </a:lnTo>
                        <a:lnTo>
                          <a:pt x="238" y="218"/>
                        </a:lnTo>
                        <a:lnTo>
                          <a:pt x="250" y="234"/>
                        </a:lnTo>
                        <a:lnTo>
                          <a:pt x="260" y="248"/>
                        </a:lnTo>
                        <a:lnTo>
                          <a:pt x="266" y="252"/>
                        </a:lnTo>
                        <a:lnTo>
                          <a:pt x="274" y="254"/>
                        </a:lnTo>
                        <a:lnTo>
                          <a:pt x="282" y="250"/>
                        </a:lnTo>
                        <a:lnTo>
                          <a:pt x="292" y="246"/>
                        </a:lnTo>
                        <a:lnTo>
                          <a:pt x="302" y="238"/>
                        </a:lnTo>
                        <a:lnTo>
                          <a:pt x="312" y="230"/>
                        </a:lnTo>
                        <a:lnTo>
                          <a:pt x="332" y="208"/>
                        </a:lnTo>
                        <a:lnTo>
                          <a:pt x="350" y="184"/>
                        </a:lnTo>
                        <a:lnTo>
                          <a:pt x="364" y="160"/>
                        </a:lnTo>
                        <a:lnTo>
                          <a:pt x="374" y="140"/>
                        </a:lnTo>
                        <a:lnTo>
                          <a:pt x="376" y="134"/>
                        </a:lnTo>
                        <a:lnTo>
                          <a:pt x="376" y="128"/>
                        </a:lnTo>
                        <a:lnTo>
                          <a:pt x="374" y="120"/>
                        </a:lnTo>
                        <a:lnTo>
                          <a:pt x="374" y="110"/>
                        </a:lnTo>
                        <a:lnTo>
                          <a:pt x="374" y="86"/>
                        </a:lnTo>
                        <a:lnTo>
                          <a:pt x="376" y="60"/>
                        </a:lnTo>
                        <a:lnTo>
                          <a:pt x="378" y="34"/>
                        </a:lnTo>
                        <a:lnTo>
                          <a:pt x="380" y="24"/>
                        </a:lnTo>
                        <a:lnTo>
                          <a:pt x="384" y="16"/>
                        </a:lnTo>
                        <a:lnTo>
                          <a:pt x="386" y="12"/>
                        </a:lnTo>
                        <a:lnTo>
                          <a:pt x="390" y="10"/>
                        </a:lnTo>
                        <a:lnTo>
                          <a:pt x="396" y="10"/>
                        </a:lnTo>
                        <a:lnTo>
                          <a:pt x="400" y="14"/>
                        </a:lnTo>
                        <a:lnTo>
                          <a:pt x="404" y="22"/>
                        </a:lnTo>
                        <a:lnTo>
                          <a:pt x="410" y="30"/>
                        </a:lnTo>
                        <a:lnTo>
                          <a:pt x="418" y="54"/>
                        </a:lnTo>
                        <a:lnTo>
                          <a:pt x="422" y="78"/>
                        </a:lnTo>
                        <a:lnTo>
                          <a:pt x="422" y="98"/>
                        </a:lnTo>
                        <a:lnTo>
                          <a:pt x="420" y="106"/>
                        </a:lnTo>
                        <a:lnTo>
                          <a:pt x="416" y="112"/>
                        </a:lnTo>
                        <a:lnTo>
                          <a:pt x="414" y="118"/>
                        </a:lnTo>
                        <a:lnTo>
                          <a:pt x="412" y="128"/>
                        </a:lnTo>
                        <a:lnTo>
                          <a:pt x="412" y="154"/>
                        </a:lnTo>
                        <a:lnTo>
                          <a:pt x="414" y="184"/>
                        </a:lnTo>
                        <a:lnTo>
                          <a:pt x="418" y="218"/>
                        </a:lnTo>
                        <a:lnTo>
                          <a:pt x="424" y="238"/>
                        </a:lnTo>
                        <a:lnTo>
                          <a:pt x="432" y="274"/>
                        </a:lnTo>
                        <a:lnTo>
                          <a:pt x="444" y="314"/>
                        </a:lnTo>
                        <a:lnTo>
                          <a:pt x="458" y="356"/>
                        </a:lnTo>
                        <a:lnTo>
                          <a:pt x="470" y="390"/>
                        </a:lnTo>
                        <a:lnTo>
                          <a:pt x="518" y="504"/>
                        </a:lnTo>
                        <a:lnTo>
                          <a:pt x="530" y="540"/>
                        </a:lnTo>
                        <a:lnTo>
                          <a:pt x="540" y="580"/>
                        </a:lnTo>
                        <a:lnTo>
                          <a:pt x="546" y="622"/>
                        </a:lnTo>
                        <a:lnTo>
                          <a:pt x="548" y="658"/>
                        </a:lnTo>
                        <a:lnTo>
                          <a:pt x="548" y="946"/>
                        </a:lnTo>
                        <a:lnTo>
                          <a:pt x="546" y="980"/>
                        </a:lnTo>
                        <a:lnTo>
                          <a:pt x="542" y="1014"/>
                        </a:lnTo>
                        <a:lnTo>
                          <a:pt x="538" y="1046"/>
                        </a:lnTo>
                        <a:lnTo>
                          <a:pt x="530" y="107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4">
                    <a:noFill/>
                    <a:round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>
                      <a:lnSpc>
                        <a:spcPct val="120000"/>
                      </a:lnSpc>
                      <a:defRPr/>
                    </a:pPr>
                    <a:endParaRPr lang="da-DK" sz="600" kern="0">
                      <a:solidFill>
                        <a:schemeClr val="bg2">
                          <a:lumMod val="7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淘宝网chenying0907出品 114"/>
                  <p:cNvSpPr/>
                  <p:nvPr/>
                </p:nvSpPr>
                <p:spPr bwMode="auto">
                  <a:xfrm>
                    <a:off x="12870802" y="5808199"/>
                    <a:ext cx="126372" cy="254004"/>
                  </a:xfrm>
                  <a:custGeom>
                    <a:avLst/>
                    <a:gdLst>
                      <a:gd name="T0" fmla="*/ 6 w 80"/>
                      <a:gd name="T1" fmla="*/ 0 h 152"/>
                      <a:gd name="T2" fmla="*/ 6 w 80"/>
                      <a:gd name="T3" fmla="*/ 0 h 152"/>
                      <a:gd name="T4" fmla="*/ 2 w 80"/>
                      <a:gd name="T5" fmla="*/ 34 h 152"/>
                      <a:gd name="T6" fmla="*/ 0 w 80"/>
                      <a:gd name="T7" fmla="*/ 66 h 152"/>
                      <a:gd name="T8" fmla="*/ 0 w 80"/>
                      <a:gd name="T9" fmla="*/ 82 h 152"/>
                      <a:gd name="T10" fmla="*/ 2 w 80"/>
                      <a:gd name="T11" fmla="*/ 96 h 152"/>
                      <a:gd name="T12" fmla="*/ 2 w 80"/>
                      <a:gd name="T13" fmla="*/ 96 h 152"/>
                      <a:gd name="T14" fmla="*/ 4 w 80"/>
                      <a:gd name="T15" fmla="*/ 108 h 152"/>
                      <a:gd name="T16" fmla="*/ 10 w 80"/>
                      <a:gd name="T17" fmla="*/ 114 h 152"/>
                      <a:gd name="T18" fmla="*/ 16 w 80"/>
                      <a:gd name="T19" fmla="*/ 118 h 152"/>
                      <a:gd name="T20" fmla="*/ 26 w 80"/>
                      <a:gd name="T21" fmla="*/ 122 h 152"/>
                      <a:gd name="T22" fmla="*/ 36 w 80"/>
                      <a:gd name="T23" fmla="*/ 124 h 152"/>
                      <a:gd name="T24" fmla="*/ 48 w 80"/>
                      <a:gd name="T25" fmla="*/ 130 h 152"/>
                      <a:gd name="T26" fmla="*/ 64 w 80"/>
                      <a:gd name="T27" fmla="*/ 138 h 152"/>
                      <a:gd name="T28" fmla="*/ 80 w 80"/>
                      <a:gd name="T29" fmla="*/ 152 h 152"/>
                      <a:gd name="T30" fmla="*/ 80 w 80"/>
                      <a:gd name="T31" fmla="*/ 152 h 152"/>
                      <a:gd name="T32" fmla="*/ 74 w 80"/>
                      <a:gd name="T33" fmla="*/ 128 h 152"/>
                      <a:gd name="T34" fmla="*/ 56 w 80"/>
                      <a:gd name="T35" fmla="*/ 78 h 152"/>
                      <a:gd name="T36" fmla="*/ 44 w 80"/>
                      <a:gd name="T37" fmla="*/ 50 h 152"/>
                      <a:gd name="T38" fmla="*/ 32 w 80"/>
                      <a:gd name="T39" fmla="*/ 26 h 152"/>
                      <a:gd name="T40" fmla="*/ 26 w 80"/>
                      <a:gd name="T41" fmla="*/ 16 h 152"/>
                      <a:gd name="T42" fmla="*/ 20 w 80"/>
                      <a:gd name="T43" fmla="*/ 8 h 152"/>
                      <a:gd name="T44" fmla="*/ 12 w 80"/>
                      <a:gd name="T45" fmla="*/ 2 h 152"/>
                      <a:gd name="T46" fmla="*/ 6 w 80"/>
                      <a:gd name="T47" fmla="*/ 0 h 152"/>
                      <a:gd name="T48" fmla="*/ 6 w 80"/>
                      <a:gd name="T49" fmla="*/ 0 h 152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80"/>
                      <a:gd name="T76" fmla="*/ 0 h 152"/>
                      <a:gd name="T77" fmla="*/ 80 w 80"/>
                      <a:gd name="T78" fmla="*/ 152 h 152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80" h="152">
                        <a:moveTo>
                          <a:pt x="6" y="0"/>
                        </a:moveTo>
                        <a:lnTo>
                          <a:pt x="6" y="0"/>
                        </a:lnTo>
                        <a:lnTo>
                          <a:pt x="2" y="34"/>
                        </a:lnTo>
                        <a:lnTo>
                          <a:pt x="0" y="66"/>
                        </a:lnTo>
                        <a:lnTo>
                          <a:pt x="0" y="82"/>
                        </a:lnTo>
                        <a:lnTo>
                          <a:pt x="2" y="96"/>
                        </a:lnTo>
                        <a:lnTo>
                          <a:pt x="4" y="108"/>
                        </a:lnTo>
                        <a:lnTo>
                          <a:pt x="10" y="114"/>
                        </a:lnTo>
                        <a:lnTo>
                          <a:pt x="16" y="118"/>
                        </a:lnTo>
                        <a:lnTo>
                          <a:pt x="26" y="122"/>
                        </a:lnTo>
                        <a:lnTo>
                          <a:pt x="36" y="124"/>
                        </a:lnTo>
                        <a:lnTo>
                          <a:pt x="48" y="130"/>
                        </a:lnTo>
                        <a:lnTo>
                          <a:pt x="64" y="138"/>
                        </a:lnTo>
                        <a:lnTo>
                          <a:pt x="80" y="152"/>
                        </a:lnTo>
                        <a:lnTo>
                          <a:pt x="74" y="128"/>
                        </a:lnTo>
                        <a:lnTo>
                          <a:pt x="56" y="78"/>
                        </a:lnTo>
                        <a:lnTo>
                          <a:pt x="44" y="50"/>
                        </a:lnTo>
                        <a:lnTo>
                          <a:pt x="32" y="26"/>
                        </a:lnTo>
                        <a:lnTo>
                          <a:pt x="26" y="16"/>
                        </a:lnTo>
                        <a:lnTo>
                          <a:pt x="20" y="8"/>
                        </a:lnTo>
                        <a:lnTo>
                          <a:pt x="12" y="2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>
                      <a:lnSpc>
                        <a:spcPct val="120000"/>
                      </a:lnSpc>
                      <a:defRPr/>
                    </a:pPr>
                    <a:endParaRPr lang="da-DK" sz="600" kern="0">
                      <a:solidFill>
                        <a:schemeClr val="bg2">
                          <a:lumMod val="7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淘宝网chenying0907出品 115"/>
                  <p:cNvSpPr/>
                  <p:nvPr/>
                </p:nvSpPr>
                <p:spPr bwMode="auto">
                  <a:xfrm>
                    <a:off x="12395395" y="5792324"/>
                    <a:ext cx="198589" cy="246069"/>
                  </a:xfrm>
                  <a:custGeom>
                    <a:avLst/>
                    <a:gdLst>
                      <a:gd name="T0" fmla="*/ 112 w 122"/>
                      <a:gd name="T1" fmla="*/ 0 h 152"/>
                      <a:gd name="T2" fmla="*/ 112 w 122"/>
                      <a:gd name="T3" fmla="*/ 0 h 152"/>
                      <a:gd name="T4" fmla="*/ 114 w 122"/>
                      <a:gd name="T5" fmla="*/ 10 h 152"/>
                      <a:gd name="T6" fmla="*/ 118 w 122"/>
                      <a:gd name="T7" fmla="*/ 34 h 152"/>
                      <a:gd name="T8" fmla="*/ 122 w 122"/>
                      <a:gd name="T9" fmla="*/ 66 h 152"/>
                      <a:gd name="T10" fmla="*/ 122 w 122"/>
                      <a:gd name="T11" fmla="*/ 82 h 152"/>
                      <a:gd name="T12" fmla="*/ 120 w 122"/>
                      <a:gd name="T13" fmla="*/ 96 h 152"/>
                      <a:gd name="T14" fmla="*/ 120 w 122"/>
                      <a:gd name="T15" fmla="*/ 96 h 152"/>
                      <a:gd name="T16" fmla="*/ 118 w 122"/>
                      <a:gd name="T17" fmla="*/ 104 h 152"/>
                      <a:gd name="T18" fmla="*/ 114 w 122"/>
                      <a:gd name="T19" fmla="*/ 108 h 152"/>
                      <a:gd name="T20" fmla="*/ 108 w 122"/>
                      <a:gd name="T21" fmla="*/ 112 h 152"/>
                      <a:gd name="T22" fmla="*/ 102 w 122"/>
                      <a:gd name="T23" fmla="*/ 116 h 152"/>
                      <a:gd name="T24" fmla="*/ 86 w 122"/>
                      <a:gd name="T25" fmla="*/ 122 h 152"/>
                      <a:gd name="T26" fmla="*/ 66 w 122"/>
                      <a:gd name="T27" fmla="*/ 126 h 152"/>
                      <a:gd name="T28" fmla="*/ 48 w 122"/>
                      <a:gd name="T29" fmla="*/ 130 h 152"/>
                      <a:gd name="T30" fmla="*/ 30 w 122"/>
                      <a:gd name="T31" fmla="*/ 136 h 152"/>
                      <a:gd name="T32" fmla="*/ 12 w 122"/>
                      <a:gd name="T33" fmla="*/ 142 h 152"/>
                      <a:gd name="T34" fmla="*/ 6 w 122"/>
                      <a:gd name="T35" fmla="*/ 146 h 152"/>
                      <a:gd name="T36" fmla="*/ 0 w 122"/>
                      <a:gd name="T37" fmla="*/ 152 h 152"/>
                      <a:gd name="T38" fmla="*/ 0 w 122"/>
                      <a:gd name="T39" fmla="*/ 152 h 152"/>
                      <a:gd name="T40" fmla="*/ 10 w 122"/>
                      <a:gd name="T41" fmla="*/ 128 h 152"/>
                      <a:gd name="T42" fmla="*/ 22 w 122"/>
                      <a:gd name="T43" fmla="*/ 104 h 152"/>
                      <a:gd name="T44" fmla="*/ 38 w 122"/>
                      <a:gd name="T45" fmla="*/ 78 h 152"/>
                      <a:gd name="T46" fmla="*/ 54 w 122"/>
                      <a:gd name="T47" fmla="*/ 50 h 152"/>
                      <a:gd name="T48" fmla="*/ 72 w 122"/>
                      <a:gd name="T49" fmla="*/ 26 h 152"/>
                      <a:gd name="T50" fmla="*/ 82 w 122"/>
                      <a:gd name="T51" fmla="*/ 16 h 152"/>
                      <a:gd name="T52" fmla="*/ 92 w 122"/>
                      <a:gd name="T53" fmla="*/ 8 h 152"/>
                      <a:gd name="T54" fmla="*/ 102 w 122"/>
                      <a:gd name="T55" fmla="*/ 2 h 152"/>
                      <a:gd name="T56" fmla="*/ 112 w 122"/>
                      <a:gd name="T57" fmla="*/ 0 h 152"/>
                      <a:gd name="T58" fmla="*/ 112 w 122"/>
                      <a:gd name="T59" fmla="*/ 0 h 152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122"/>
                      <a:gd name="T91" fmla="*/ 0 h 152"/>
                      <a:gd name="T92" fmla="*/ 122 w 122"/>
                      <a:gd name="T93" fmla="*/ 152 h 152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122" h="152">
                        <a:moveTo>
                          <a:pt x="112" y="0"/>
                        </a:moveTo>
                        <a:lnTo>
                          <a:pt x="112" y="0"/>
                        </a:lnTo>
                        <a:lnTo>
                          <a:pt x="114" y="10"/>
                        </a:lnTo>
                        <a:lnTo>
                          <a:pt x="118" y="34"/>
                        </a:lnTo>
                        <a:lnTo>
                          <a:pt x="122" y="66"/>
                        </a:lnTo>
                        <a:lnTo>
                          <a:pt x="122" y="82"/>
                        </a:lnTo>
                        <a:lnTo>
                          <a:pt x="120" y="96"/>
                        </a:lnTo>
                        <a:lnTo>
                          <a:pt x="118" y="104"/>
                        </a:lnTo>
                        <a:lnTo>
                          <a:pt x="114" y="108"/>
                        </a:lnTo>
                        <a:lnTo>
                          <a:pt x="108" y="112"/>
                        </a:lnTo>
                        <a:lnTo>
                          <a:pt x="102" y="116"/>
                        </a:lnTo>
                        <a:lnTo>
                          <a:pt x="86" y="122"/>
                        </a:lnTo>
                        <a:lnTo>
                          <a:pt x="66" y="126"/>
                        </a:lnTo>
                        <a:lnTo>
                          <a:pt x="48" y="130"/>
                        </a:lnTo>
                        <a:lnTo>
                          <a:pt x="30" y="136"/>
                        </a:lnTo>
                        <a:lnTo>
                          <a:pt x="12" y="142"/>
                        </a:lnTo>
                        <a:lnTo>
                          <a:pt x="6" y="146"/>
                        </a:lnTo>
                        <a:lnTo>
                          <a:pt x="0" y="152"/>
                        </a:lnTo>
                        <a:lnTo>
                          <a:pt x="10" y="128"/>
                        </a:lnTo>
                        <a:lnTo>
                          <a:pt x="22" y="104"/>
                        </a:lnTo>
                        <a:lnTo>
                          <a:pt x="38" y="78"/>
                        </a:lnTo>
                        <a:lnTo>
                          <a:pt x="54" y="50"/>
                        </a:lnTo>
                        <a:lnTo>
                          <a:pt x="72" y="26"/>
                        </a:lnTo>
                        <a:lnTo>
                          <a:pt x="82" y="16"/>
                        </a:lnTo>
                        <a:lnTo>
                          <a:pt x="92" y="8"/>
                        </a:lnTo>
                        <a:lnTo>
                          <a:pt x="102" y="2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>
                      <a:lnSpc>
                        <a:spcPct val="120000"/>
                      </a:lnSpc>
                      <a:defRPr/>
                    </a:pPr>
                    <a:endParaRPr lang="da-DK" sz="600" kern="0">
                      <a:solidFill>
                        <a:schemeClr val="bg2">
                          <a:lumMod val="7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123" name="Group 37"/>
            <p:cNvGrpSpPr/>
            <p:nvPr/>
          </p:nvGrpSpPr>
          <p:grpSpPr>
            <a:xfrm>
              <a:off x="8016233" y="2810292"/>
              <a:ext cx="610390" cy="1637667"/>
              <a:chOff x="6213477" y="1223964"/>
              <a:chExt cx="746125" cy="2001838"/>
            </a:xfrm>
          </p:grpSpPr>
          <p:sp>
            <p:nvSpPr>
              <p:cNvPr id="138" name="淘宝网chenying0907出品 7"/>
              <p:cNvSpPr>
                <a:spLocks noEditPoints="1"/>
              </p:cNvSpPr>
              <p:nvPr/>
            </p:nvSpPr>
            <p:spPr bwMode="auto">
              <a:xfrm>
                <a:off x="6213477" y="1223964"/>
                <a:ext cx="746125" cy="2001838"/>
              </a:xfrm>
              <a:custGeom>
                <a:avLst/>
                <a:gdLst/>
                <a:ahLst/>
                <a:cxnLst>
                  <a:cxn ang="0">
                    <a:pos x="1780" y="171"/>
                  </a:cxn>
                  <a:cxn ang="0">
                    <a:pos x="1603" y="32"/>
                  </a:cxn>
                  <a:cxn ang="0">
                    <a:pos x="1299" y="31"/>
                  </a:cxn>
                  <a:cxn ang="0">
                    <a:pos x="1092" y="187"/>
                  </a:cxn>
                  <a:cxn ang="0">
                    <a:pos x="1038" y="406"/>
                  </a:cxn>
                  <a:cxn ang="0">
                    <a:pos x="1057" y="611"/>
                  </a:cxn>
                  <a:cxn ang="0">
                    <a:pos x="791" y="754"/>
                  </a:cxn>
                  <a:cxn ang="0">
                    <a:pos x="423" y="938"/>
                  </a:cxn>
                  <a:cxn ang="0">
                    <a:pos x="208" y="1439"/>
                  </a:cxn>
                  <a:cxn ang="0">
                    <a:pos x="41" y="2976"/>
                  </a:cxn>
                  <a:cxn ang="0">
                    <a:pos x="71" y="4016"/>
                  </a:cxn>
                  <a:cxn ang="0">
                    <a:pos x="331" y="4140"/>
                  </a:cxn>
                  <a:cxn ang="0">
                    <a:pos x="196" y="3888"/>
                  </a:cxn>
                  <a:cxn ang="0">
                    <a:pos x="262" y="3828"/>
                  </a:cxn>
                  <a:cxn ang="0">
                    <a:pos x="296" y="4000"/>
                  </a:cxn>
                  <a:cxn ang="0">
                    <a:pos x="382" y="3802"/>
                  </a:cxn>
                  <a:cxn ang="0">
                    <a:pos x="463" y="3412"/>
                  </a:cxn>
                  <a:cxn ang="0">
                    <a:pos x="518" y="3005"/>
                  </a:cxn>
                  <a:cxn ang="0">
                    <a:pos x="449" y="2823"/>
                  </a:cxn>
                  <a:cxn ang="0">
                    <a:pos x="601" y="3361"/>
                  </a:cxn>
                  <a:cxn ang="0">
                    <a:pos x="594" y="3993"/>
                  </a:cxn>
                  <a:cxn ang="0">
                    <a:pos x="653" y="4473"/>
                  </a:cxn>
                  <a:cxn ang="0">
                    <a:pos x="737" y="5207"/>
                  </a:cxn>
                  <a:cxn ang="0">
                    <a:pos x="785" y="5951"/>
                  </a:cxn>
                  <a:cxn ang="0">
                    <a:pos x="904" y="6710"/>
                  </a:cxn>
                  <a:cxn ang="0">
                    <a:pos x="1003" y="7099"/>
                  </a:cxn>
                  <a:cxn ang="0">
                    <a:pos x="883" y="7461"/>
                  </a:cxn>
                  <a:cxn ang="0">
                    <a:pos x="956" y="7551"/>
                  </a:cxn>
                  <a:cxn ang="0">
                    <a:pos x="1380" y="7493"/>
                  </a:cxn>
                  <a:cxn ang="0">
                    <a:pos x="1415" y="7263"/>
                  </a:cxn>
                  <a:cxn ang="0">
                    <a:pos x="1499" y="6952"/>
                  </a:cxn>
                  <a:cxn ang="0">
                    <a:pos x="1503" y="6721"/>
                  </a:cxn>
                  <a:cxn ang="0">
                    <a:pos x="1410" y="6470"/>
                  </a:cxn>
                  <a:cxn ang="0">
                    <a:pos x="1404" y="6104"/>
                  </a:cxn>
                  <a:cxn ang="0">
                    <a:pos x="1479" y="5726"/>
                  </a:cxn>
                  <a:cxn ang="0">
                    <a:pos x="1499" y="5016"/>
                  </a:cxn>
                  <a:cxn ang="0">
                    <a:pos x="1563" y="4420"/>
                  </a:cxn>
                  <a:cxn ang="0">
                    <a:pos x="1650" y="5016"/>
                  </a:cxn>
                  <a:cxn ang="0">
                    <a:pos x="1705" y="5632"/>
                  </a:cxn>
                  <a:cxn ang="0">
                    <a:pos x="1781" y="5965"/>
                  </a:cxn>
                  <a:cxn ang="0">
                    <a:pos x="1782" y="6209"/>
                  </a:cxn>
                  <a:cxn ang="0">
                    <a:pos x="1741" y="6523"/>
                  </a:cxn>
                  <a:cxn ang="0">
                    <a:pos x="1767" y="7181"/>
                  </a:cxn>
                  <a:cxn ang="0">
                    <a:pos x="1914" y="7271"/>
                  </a:cxn>
                  <a:cxn ang="0">
                    <a:pos x="2021" y="7428"/>
                  </a:cxn>
                  <a:cxn ang="0">
                    <a:pos x="2284" y="7508"/>
                  </a:cxn>
                  <a:cxn ang="0">
                    <a:pos x="2548" y="7459"/>
                  </a:cxn>
                  <a:cxn ang="0">
                    <a:pos x="2528" y="7314"/>
                  </a:cxn>
                  <a:cxn ang="0">
                    <a:pos x="2338" y="6908"/>
                  </a:cxn>
                  <a:cxn ang="0">
                    <a:pos x="2400" y="6428"/>
                  </a:cxn>
                  <a:cxn ang="0">
                    <a:pos x="2447" y="5649"/>
                  </a:cxn>
                  <a:cxn ang="0">
                    <a:pos x="2459" y="4698"/>
                  </a:cxn>
                  <a:cxn ang="0">
                    <a:pos x="2474" y="4297"/>
                  </a:cxn>
                  <a:cxn ang="0">
                    <a:pos x="2684" y="4134"/>
                  </a:cxn>
                  <a:cxn ang="0">
                    <a:pos x="2819" y="3222"/>
                  </a:cxn>
                  <a:cxn ang="0">
                    <a:pos x="2770" y="1735"/>
                  </a:cxn>
                  <a:cxn ang="0">
                    <a:pos x="2718" y="1138"/>
                  </a:cxn>
                  <a:cxn ang="0">
                    <a:pos x="2313" y="827"/>
                  </a:cxn>
                  <a:cxn ang="0">
                    <a:pos x="1906" y="714"/>
                  </a:cxn>
                  <a:cxn ang="0">
                    <a:pos x="2512" y="3943"/>
                  </a:cxn>
                  <a:cxn ang="0">
                    <a:pos x="2584" y="3943"/>
                  </a:cxn>
                  <a:cxn ang="0">
                    <a:pos x="2566" y="4039"/>
                  </a:cxn>
                </a:cxnLst>
                <a:rect l="0" t="0" r="r" b="b"/>
                <a:pathLst>
                  <a:path w="2819" h="7570">
                    <a:moveTo>
                      <a:pt x="1862" y="635"/>
                    </a:moveTo>
                    <a:lnTo>
                      <a:pt x="1866" y="608"/>
                    </a:lnTo>
                    <a:lnTo>
                      <a:pt x="1869" y="580"/>
                    </a:lnTo>
                    <a:lnTo>
                      <a:pt x="1872" y="553"/>
                    </a:lnTo>
                    <a:lnTo>
                      <a:pt x="1874" y="526"/>
                    </a:lnTo>
                    <a:lnTo>
                      <a:pt x="1874" y="499"/>
                    </a:lnTo>
                    <a:lnTo>
                      <a:pt x="1873" y="473"/>
                    </a:lnTo>
                    <a:lnTo>
                      <a:pt x="1869" y="449"/>
                    </a:lnTo>
                    <a:lnTo>
                      <a:pt x="1865" y="426"/>
                    </a:lnTo>
                    <a:lnTo>
                      <a:pt x="1809" y="233"/>
                    </a:lnTo>
                    <a:lnTo>
                      <a:pt x="1791" y="191"/>
                    </a:lnTo>
                    <a:lnTo>
                      <a:pt x="1787" y="182"/>
                    </a:lnTo>
                    <a:lnTo>
                      <a:pt x="1780" y="171"/>
                    </a:lnTo>
                    <a:lnTo>
                      <a:pt x="1772" y="160"/>
                    </a:lnTo>
                    <a:lnTo>
                      <a:pt x="1763" y="148"/>
                    </a:lnTo>
                    <a:lnTo>
                      <a:pt x="1751" y="137"/>
                    </a:lnTo>
                    <a:lnTo>
                      <a:pt x="1740" y="124"/>
                    </a:lnTo>
                    <a:lnTo>
                      <a:pt x="1727" y="113"/>
                    </a:lnTo>
                    <a:lnTo>
                      <a:pt x="1714" y="102"/>
                    </a:lnTo>
                    <a:lnTo>
                      <a:pt x="1687" y="80"/>
                    </a:lnTo>
                    <a:lnTo>
                      <a:pt x="1661" y="62"/>
                    </a:lnTo>
                    <a:lnTo>
                      <a:pt x="1650" y="54"/>
                    </a:lnTo>
                    <a:lnTo>
                      <a:pt x="1638" y="47"/>
                    </a:lnTo>
                    <a:lnTo>
                      <a:pt x="1628" y="41"/>
                    </a:lnTo>
                    <a:lnTo>
                      <a:pt x="1620" y="38"/>
                    </a:lnTo>
                    <a:lnTo>
                      <a:pt x="1603" y="32"/>
                    </a:lnTo>
                    <a:lnTo>
                      <a:pt x="1586" y="26"/>
                    </a:lnTo>
                    <a:lnTo>
                      <a:pt x="1570" y="23"/>
                    </a:lnTo>
                    <a:lnTo>
                      <a:pt x="1554" y="19"/>
                    </a:lnTo>
                    <a:lnTo>
                      <a:pt x="1523" y="15"/>
                    </a:lnTo>
                    <a:lnTo>
                      <a:pt x="1494" y="12"/>
                    </a:lnTo>
                    <a:lnTo>
                      <a:pt x="1467" y="10"/>
                    </a:lnTo>
                    <a:lnTo>
                      <a:pt x="1439" y="8"/>
                    </a:lnTo>
                    <a:lnTo>
                      <a:pt x="1427" y="7"/>
                    </a:lnTo>
                    <a:lnTo>
                      <a:pt x="1414" y="4"/>
                    </a:lnTo>
                    <a:lnTo>
                      <a:pt x="1400" y="2"/>
                    </a:lnTo>
                    <a:lnTo>
                      <a:pt x="1388" y="0"/>
                    </a:lnTo>
                    <a:lnTo>
                      <a:pt x="1310" y="20"/>
                    </a:lnTo>
                    <a:lnTo>
                      <a:pt x="1299" y="31"/>
                    </a:lnTo>
                    <a:lnTo>
                      <a:pt x="1287" y="40"/>
                    </a:lnTo>
                    <a:lnTo>
                      <a:pt x="1275" y="48"/>
                    </a:lnTo>
                    <a:lnTo>
                      <a:pt x="1262" y="54"/>
                    </a:lnTo>
                    <a:lnTo>
                      <a:pt x="1235" y="66"/>
                    </a:lnTo>
                    <a:lnTo>
                      <a:pt x="1206" y="80"/>
                    </a:lnTo>
                    <a:lnTo>
                      <a:pt x="1192" y="87"/>
                    </a:lnTo>
                    <a:lnTo>
                      <a:pt x="1177" y="96"/>
                    </a:lnTo>
                    <a:lnTo>
                      <a:pt x="1163" y="106"/>
                    </a:lnTo>
                    <a:lnTo>
                      <a:pt x="1148" y="118"/>
                    </a:lnTo>
                    <a:lnTo>
                      <a:pt x="1134" y="131"/>
                    </a:lnTo>
                    <a:lnTo>
                      <a:pt x="1119" y="147"/>
                    </a:lnTo>
                    <a:lnTo>
                      <a:pt x="1105" y="166"/>
                    </a:lnTo>
                    <a:lnTo>
                      <a:pt x="1092" y="187"/>
                    </a:lnTo>
                    <a:lnTo>
                      <a:pt x="1076" y="212"/>
                    </a:lnTo>
                    <a:lnTo>
                      <a:pt x="1062" y="239"/>
                    </a:lnTo>
                    <a:lnTo>
                      <a:pt x="1055" y="252"/>
                    </a:lnTo>
                    <a:lnTo>
                      <a:pt x="1048" y="266"/>
                    </a:lnTo>
                    <a:lnTo>
                      <a:pt x="1044" y="280"/>
                    </a:lnTo>
                    <a:lnTo>
                      <a:pt x="1039" y="294"/>
                    </a:lnTo>
                    <a:lnTo>
                      <a:pt x="1035" y="307"/>
                    </a:lnTo>
                    <a:lnTo>
                      <a:pt x="1032" y="322"/>
                    </a:lnTo>
                    <a:lnTo>
                      <a:pt x="1031" y="338"/>
                    </a:lnTo>
                    <a:lnTo>
                      <a:pt x="1030" y="354"/>
                    </a:lnTo>
                    <a:lnTo>
                      <a:pt x="1031" y="370"/>
                    </a:lnTo>
                    <a:lnTo>
                      <a:pt x="1035" y="387"/>
                    </a:lnTo>
                    <a:lnTo>
                      <a:pt x="1038" y="406"/>
                    </a:lnTo>
                    <a:lnTo>
                      <a:pt x="1044" y="424"/>
                    </a:lnTo>
                    <a:lnTo>
                      <a:pt x="1084" y="536"/>
                    </a:lnTo>
                    <a:lnTo>
                      <a:pt x="1078" y="540"/>
                    </a:lnTo>
                    <a:lnTo>
                      <a:pt x="1072" y="544"/>
                    </a:lnTo>
                    <a:lnTo>
                      <a:pt x="1067" y="548"/>
                    </a:lnTo>
                    <a:lnTo>
                      <a:pt x="1063" y="553"/>
                    </a:lnTo>
                    <a:lnTo>
                      <a:pt x="1060" y="558"/>
                    </a:lnTo>
                    <a:lnTo>
                      <a:pt x="1057" y="562"/>
                    </a:lnTo>
                    <a:lnTo>
                      <a:pt x="1055" y="567"/>
                    </a:lnTo>
                    <a:lnTo>
                      <a:pt x="1054" y="572"/>
                    </a:lnTo>
                    <a:lnTo>
                      <a:pt x="1053" y="584"/>
                    </a:lnTo>
                    <a:lnTo>
                      <a:pt x="1054" y="596"/>
                    </a:lnTo>
                    <a:lnTo>
                      <a:pt x="1057" y="611"/>
                    </a:lnTo>
                    <a:lnTo>
                      <a:pt x="1063" y="627"/>
                    </a:lnTo>
                    <a:lnTo>
                      <a:pt x="1078" y="670"/>
                    </a:lnTo>
                    <a:lnTo>
                      <a:pt x="1080" y="674"/>
                    </a:lnTo>
                    <a:lnTo>
                      <a:pt x="1057" y="687"/>
                    </a:lnTo>
                    <a:lnTo>
                      <a:pt x="1036" y="697"/>
                    </a:lnTo>
                    <a:lnTo>
                      <a:pt x="1013" y="706"/>
                    </a:lnTo>
                    <a:lnTo>
                      <a:pt x="989" y="713"/>
                    </a:lnTo>
                    <a:lnTo>
                      <a:pt x="966" y="720"/>
                    </a:lnTo>
                    <a:lnTo>
                      <a:pt x="942" y="726"/>
                    </a:lnTo>
                    <a:lnTo>
                      <a:pt x="918" y="730"/>
                    </a:lnTo>
                    <a:lnTo>
                      <a:pt x="893" y="735"/>
                    </a:lnTo>
                    <a:lnTo>
                      <a:pt x="842" y="744"/>
                    </a:lnTo>
                    <a:lnTo>
                      <a:pt x="791" y="754"/>
                    </a:lnTo>
                    <a:lnTo>
                      <a:pt x="766" y="760"/>
                    </a:lnTo>
                    <a:lnTo>
                      <a:pt x="740" y="766"/>
                    </a:lnTo>
                    <a:lnTo>
                      <a:pt x="712" y="774"/>
                    </a:lnTo>
                    <a:lnTo>
                      <a:pt x="686" y="783"/>
                    </a:lnTo>
                    <a:lnTo>
                      <a:pt x="660" y="794"/>
                    </a:lnTo>
                    <a:lnTo>
                      <a:pt x="632" y="806"/>
                    </a:lnTo>
                    <a:lnTo>
                      <a:pt x="606" y="819"/>
                    </a:lnTo>
                    <a:lnTo>
                      <a:pt x="578" y="834"/>
                    </a:lnTo>
                    <a:lnTo>
                      <a:pt x="552" y="850"/>
                    </a:lnTo>
                    <a:lnTo>
                      <a:pt x="525" y="866"/>
                    </a:lnTo>
                    <a:lnTo>
                      <a:pt x="498" y="883"/>
                    </a:lnTo>
                    <a:lnTo>
                      <a:pt x="473" y="902"/>
                    </a:lnTo>
                    <a:lnTo>
                      <a:pt x="423" y="938"/>
                    </a:lnTo>
                    <a:lnTo>
                      <a:pt x="375" y="977"/>
                    </a:lnTo>
                    <a:lnTo>
                      <a:pt x="329" y="1014"/>
                    </a:lnTo>
                    <a:lnTo>
                      <a:pt x="288" y="1050"/>
                    </a:lnTo>
                    <a:lnTo>
                      <a:pt x="282" y="1061"/>
                    </a:lnTo>
                    <a:lnTo>
                      <a:pt x="277" y="1075"/>
                    </a:lnTo>
                    <a:lnTo>
                      <a:pt x="270" y="1094"/>
                    </a:lnTo>
                    <a:lnTo>
                      <a:pt x="264" y="1117"/>
                    </a:lnTo>
                    <a:lnTo>
                      <a:pt x="250" y="1169"/>
                    </a:lnTo>
                    <a:lnTo>
                      <a:pt x="238" y="1229"/>
                    </a:lnTo>
                    <a:lnTo>
                      <a:pt x="226" y="1290"/>
                    </a:lnTo>
                    <a:lnTo>
                      <a:pt x="217" y="1349"/>
                    </a:lnTo>
                    <a:lnTo>
                      <a:pt x="210" y="1400"/>
                    </a:lnTo>
                    <a:lnTo>
                      <a:pt x="208" y="1439"/>
                    </a:lnTo>
                    <a:lnTo>
                      <a:pt x="204" y="1479"/>
                    </a:lnTo>
                    <a:lnTo>
                      <a:pt x="199" y="1547"/>
                    </a:lnTo>
                    <a:lnTo>
                      <a:pt x="188" y="1641"/>
                    </a:lnTo>
                    <a:lnTo>
                      <a:pt x="177" y="1754"/>
                    </a:lnTo>
                    <a:lnTo>
                      <a:pt x="163" y="1885"/>
                    </a:lnTo>
                    <a:lnTo>
                      <a:pt x="147" y="2026"/>
                    </a:lnTo>
                    <a:lnTo>
                      <a:pt x="131" y="2175"/>
                    </a:lnTo>
                    <a:lnTo>
                      <a:pt x="114" y="2327"/>
                    </a:lnTo>
                    <a:lnTo>
                      <a:pt x="97" y="2478"/>
                    </a:lnTo>
                    <a:lnTo>
                      <a:pt x="81" y="2622"/>
                    </a:lnTo>
                    <a:lnTo>
                      <a:pt x="66" y="2757"/>
                    </a:lnTo>
                    <a:lnTo>
                      <a:pt x="52" y="2876"/>
                    </a:lnTo>
                    <a:lnTo>
                      <a:pt x="41" y="2976"/>
                    </a:lnTo>
                    <a:lnTo>
                      <a:pt x="32" y="3054"/>
                    </a:lnTo>
                    <a:lnTo>
                      <a:pt x="26" y="3104"/>
                    </a:lnTo>
                    <a:lnTo>
                      <a:pt x="24" y="3121"/>
                    </a:lnTo>
                    <a:lnTo>
                      <a:pt x="0" y="3780"/>
                    </a:lnTo>
                    <a:lnTo>
                      <a:pt x="22" y="3791"/>
                    </a:lnTo>
                    <a:lnTo>
                      <a:pt x="23" y="3809"/>
                    </a:lnTo>
                    <a:lnTo>
                      <a:pt x="27" y="3836"/>
                    </a:lnTo>
                    <a:lnTo>
                      <a:pt x="33" y="3866"/>
                    </a:lnTo>
                    <a:lnTo>
                      <a:pt x="41" y="3901"/>
                    </a:lnTo>
                    <a:lnTo>
                      <a:pt x="50" y="3936"/>
                    </a:lnTo>
                    <a:lnTo>
                      <a:pt x="58" y="3968"/>
                    </a:lnTo>
                    <a:lnTo>
                      <a:pt x="65" y="3996"/>
                    </a:lnTo>
                    <a:lnTo>
                      <a:pt x="71" y="4016"/>
                    </a:lnTo>
                    <a:lnTo>
                      <a:pt x="74" y="4023"/>
                    </a:lnTo>
                    <a:lnTo>
                      <a:pt x="79" y="4031"/>
                    </a:lnTo>
                    <a:lnTo>
                      <a:pt x="87" y="4039"/>
                    </a:lnTo>
                    <a:lnTo>
                      <a:pt x="96" y="4048"/>
                    </a:lnTo>
                    <a:lnTo>
                      <a:pt x="119" y="4069"/>
                    </a:lnTo>
                    <a:lnTo>
                      <a:pt x="145" y="4088"/>
                    </a:lnTo>
                    <a:lnTo>
                      <a:pt x="174" y="4106"/>
                    </a:lnTo>
                    <a:lnTo>
                      <a:pt x="200" y="4121"/>
                    </a:lnTo>
                    <a:lnTo>
                      <a:pt x="212" y="4128"/>
                    </a:lnTo>
                    <a:lnTo>
                      <a:pt x="224" y="4133"/>
                    </a:lnTo>
                    <a:lnTo>
                      <a:pt x="234" y="4135"/>
                    </a:lnTo>
                    <a:lnTo>
                      <a:pt x="242" y="4136"/>
                    </a:lnTo>
                    <a:lnTo>
                      <a:pt x="331" y="4140"/>
                    </a:lnTo>
                    <a:lnTo>
                      <a:pt x="321" y="4047"/>
                    </a:lnTo>
                    <a:lnTo>
                      <a:pt x="270" y="4022"/>
                    </a:lnTo>
                    <a:lnTo>
                      <a:pt x="279" y="4015"/>
                    </a:lnTo>
                    <a:lnTo>
                      <a:pt x="212" y="3953"/>
                    </a:lnTo>
                    <a:lnTo>
                      <a:pt x="204" y="3960"/>
                    </a:lnTo>
                    <a:lnTo>
                      <a:pt x="204" y="3945"/>
                    </a:lnTo>
                    <a:lnTo>
                      <a:pt x="203" y="3935"/>
                    </a:lnTo>
                    <a:lnTo>
                      <a:pt x="202" y="3927"/>
                    </a:lnTo>
                    <a:lnTo>
                      <a:pt x="200" y="3920"/>
                    </a:lnTo>
                    <a:lnTo>
                      <a:pt x="199" y="3916"/>
                    </a:lnTo>
                    <a:lnTo>
                      <a:pt x="196" y="3909"/>
                    </a:lnTo>
                    <a:lnTo>
                      <a:pt x="196" y="3900"/>
                    </a:lnTo>
                    <a:lnTo>
                      <a:pt x="196" y="3888"/>
                    </a:lnTo>
                    <a:lnTo>
                      <a:pt x="196" y="3877"/>
                    </a:lnTo>
                    <a:lnTo>
                      <a:pt x="199" y="3868"/>
                    </a:lnTo>
                    <a:lnTo>
                      <a:pt x="200" y="3862"/>
                    </a:lnTo>
                    <a:lnTo>
                      <a:pt x="202" y="3856"/>
                    </a:lnTo>
                    <a:lnTo>
                      <a:pt x="204" y="3850"/>
                    </a:lnTo>
                    <a:lnTo>
                      <a:pt x="207" y="3842"/>
                    </a:lnTo>
                    <a:lnTo>
                      <a:pt x="208" y="3832"/>
                    </a:lnTo>
                    <a:lnTo>
                      <a:pt x="210" y="3816"/>
                    </a:lnTo>
                    <a:lnTo>
                      <a:pt x="243" y="3817"/>
                    </a:lnTo>
                    <a:lnTo>
                      <a:pt x="248" y="3818"/>
                    </a:lnTo>
                    <a:lnTo>
                      <a:pt x="254" y="3821"/>
                    </a:lnTo>
                    <a:lnTo>
                      <a:pt x="257" y="3823"/>
                    </a:lnTo>
                    <a:lnTo>
                      <a:pt x="262" y="3828"/>
                    </a:lnTo>
                    <a:lnTo>
                      <a:pt x="264" y="3832"/>
                    </a:lnTo>
                    <a:lnTo>
                      <a:pt x="267" y="3838"/>
                    </a:lnTo>
                    <a:lnTo>
                      <a:pt x="270" y="3844"/>
                    </a:lnTo>
                    <a:lnTo>
                      <a:pt x="272" y="3850"/>
                    </a:lnTo>
                    <a:lnTo>
                      <a:pt x="274" y="3866"/>
                    </a:lnTo>
                    <a:lnTo>
                      <a:pt x="277" y="3884"/>
                    </a:lnTo>
                    <a:lnTo>
                      <a:pt x="279" y="3903"/>
                    </a:lnTo>
                    <a:lnTo>
                      <a:pt x="280" y="3921"/>
                    </a:lnTo>
                    <a:lnTo>
                      <a:pt x="282" y="3941"/>
                    </a:lnTo>
                    <a:lnTo>
                      <a:pt x="285" y="3960"/>
                    </a:lnTo>
                    <a:lnTo>
                      <a:pt x="288" y="3977"/>
                    </a:lnTo>
                    <a:lnTo>
                      <a:pt x="293" y="3993"/>
                    </a:lnTo>
                    <a:lnTo>
                      <a:pt x="296" y="4000"/>
                    </a:lnTo>
                    <a:lnTo>
                      <a:pt x="299" y="4006"/>
                    </a:lnTo>
                    <a:lnTo>
                      <a:pt x="304" y="4012"/>
                    </a:lnTo>
                    <a:lnTo>
                      <a:pt x="309" y="4016"/>
                    </a:lnTo>
                    <a:lnTo>
                      <a:pt x="314" y="4021"/>
                    </a:lnTo>
                    <a:lnTo>
                      <a:pt x="321" y="4024"/>
                    </a:lnTo>
                    <a:lnTo>
                      <a:pt x="328" y="4025"/>
                    </a:lnTo>
                    <a:lnTo>
                      <a:pt x="335" y="4026"/>
                    </a:lnTo>
                    <a:lnTo>
                      <a:pt x="349" y="4026"/>
                    </a:lnTo>
                    <a:lnTo>
                      <a:pt x="355" y="4024"/>
                    </a:lnTo>
                    <a:lnTo>
                      <a:pt x="363" y="4022"/>
                    </a:lnTo>
                    <a:lnTo>
                      <a:pt x="381" y="4017"/>
                    </a:lnTo>
                    <a:lnTo>
                      <a:pt x="375" y="3812"/>
                    </a:lnTo>
                    <a:lnTo>
                      <a:pt x="382" y="3802"/>
                    </a:lnTo>
                    <a:lnTo>
                      <a:pt x="389" y="3791"/>
                    </a:lnTo>
                    <a:lnTo>
                      <a:pt x="394" y="3777"/>
                    </a:lnTo>
                    <a:lnTo>
                      <a:pt x="400" y="3764"/>
                    </a:lnTo>
                    <a:lnTo>
                      <a:pt x="406" y="3748"/>
                    </a:lnTo>
                    <a:lnTo>
                      <a:pt x="411" y="3730"/>
                    </a:lnTo>
                    <a:lnTo>
                      <a:pt x="417" y="3712"/>
                    </a:lnTo>
                    <a:lnTo>
                      <a:pt x="422" y="3693"/>
                    </a:lnTo>
                    <a:lnTo>
                      <a:pt x="431" y="3652"/>
                    </a:lnTo>
                    <a:lnTo>
                      <a:pt x="439" y="3607"/>
                    </a:lnTo>
                    <a:lnTo>
                      <a:pt x="446" y="3559"/>
                    </a:lnTo>
                    <a:lnTo>
                      <a:pt x="453" y="3511"/>
                    </a:lnTo>
                    <a:lnTo>
                      <a:pt x="457" y="3461"/>
                    </a:lnTo>
                    <a:lnTo>
                      <a:pt x="463" y="3412"/>
                    </a:lnTo>
                    <a:lnTo>
                      <a:pt x="466" y="3362"/>
                    </a:lnTo>
                    <a:lnTo>
                      <a:pt x="470" y="3316"/>
                    </a:lnTo>
                    <a:lnTo>
                      <a:pt x="475" y="3228"/>
                    </a:lnTo>
                    <a:lnTo>
                      <a:pt x="478" y="3156"/>
                    </a:lnTo>
                    <a:lnTo>
                      <a:pt x="487" y="3135"/>
                    </a:lnTo>
                    <a:lnTo>
                      <a:pt x="494" y="3116"/>
                    </a:lnTo>
                    <a:lnTo>
                      <a:pt x="501" y="3096"/>
                    </a:lnTo>
                    <a:lnTo>
                      <a:pt x="505" y="3079"/>
                    </a:lnTo>
                    <a:lnTo>
                      <a:pt x="510" y="3062"/>
                    </a:lnTo>
                    <a:lnTo>
                      <a:pt x="513" y="3047"/>
                    </a:lnTo>
                    <a:lnTo>
                      <a:pt x="515" y="3032"/>
                    </a:lnTo>
                    <a:lnTo>
                      <a:pt x="517" y="3017"/>
                    </a:lnTo>
                    <a:lnTo>
                      <a:pt x="518" y="3005"/>
                    </a:lnTo>
                    <a:lnTo>
                      <a:pt x="518" y="2992"/>
                    </a:lnTo>
                    <a:lnTo>
                      <a:pt x="517" y="2980"/>
                    </a:lnTo>
                    <a:lnTo>
                      <a:pt x="515" y="2968"/>
                    </a:lnTo>
                    <a:lnTo>
                      <a:pt x="514" y="2958"/>
                    </a:lnTo>
                    <a:lnTo>
                      <a:pt x="511" y="2948"/>
                    </a:lnTo>
                    <a:lnTo>
                      <a:pt x="509" y="2937"/>
                    </a:lnTo>
                    <a:lnTo>
                      <a:pt x="505" y="2928"/>
                    </a:lnTo>
                    <a:lnTo>
                      <a:pt x="497" y="2910"/>
                    </a:lnTo>
                    <a:lnTo>
                      <a:pt x="488" y="2893"/>
                    </a:lnTo>
                    <a:lnTo>
                      <a:pt x="478" y="2876"/>
                    </a:lnTo>
                    <a:lnTo>
                      <a:pt x="469" y="2858"/>
                    </a:lnTo>
                    <a:lnTo>
                      <a:pt x="458" y="2841"/>
                    </a:lnTo>
                    <a:lnTo>
                      <a:pt x="449" y="2823"/>
                    </a:lnTo>
                    <a:lnTo>
                      <a:pt x="440" y="2804"/>
                    </a:lnTo>
                    <a:lnTo>
                      <a:pt x="433" y="2782"/>
                    </a:lnTo>
                    <a:lnTo>
                      <a:pt x="598" y="2593"/>
                    </a:lnTo>
                    <a:lnTo>
                      <a:pt x="599" y="2669"/>
                    </a:lnTo>
                    <a:lnTo>
                      <a:pt x="598" y="2753"/>
                    </a:lnTo>
                    <a:lnTo>
                      <a:pt x="597" y="2846"/>
                    </a:lnTo>
                    <a:lnTo>
                      <a:pt x="596" y="2944"/>
                    </a:lnTo>
                    <a:lnTo>
                      <a:pt x="594" y="3047"/>
                    </a:lnTo>
                    <a:lnTo>
                      <a:pt x="594" y="3152"/>
                    </a:lnTo>
                    <a:lnTo>
                      <a:pt x="596" y="3205"/>
                    </a:lnTo>
                    <a:lnTo>
                      <a:pt x="597" y="3257"/>
                    </a:lnTo>
                    <a:lnTo>
                      <a:pt x="599" y="3310"/>
                    </a:lnTo>
                    <a:lnTo>
                      <a:pt x="601" y="3361"/>
                    </a:lnTo>
                    <a:lnTo>
                      <a:pt x="604" y="3401"/>
                    </a:lnTo>
                    <a:lnTo>
                      <a:pt x="605" y="3441"/>
                    </a:lnTo>
                    <a:lnTo>
                      <a:pt x="605" y="3479"/>
                    </a:lnTo>
                    <a:lnTo>
                      <a:pt x="605" y="3518"/>
                    </a:lnTo>
                    <a:lnTo>
                      <a:pt x="604" y="3591"/>
                    </a:lnTo>
                    <a:lnTo>
                      <a:pt x="601" y="3663"/>
                    </a:lnTo>
                    <a:lnTo>
                      <a:pt x="598" y="3730"/>
                    </a:lnTo>
                    <a:lnTo>
                      <a:pt x="594" y="3797"/>
                    </a:lnTo>
                    <a:lnTo>
                      <a:pt x="593" y="3858"/>
                    </a:lnTo>
                    <a:lnTo>
                      <a:pt x="592" y="3918"/>
                    </a:lnTo>
                    <a:lnTo>
                      <a:pt x="593" y="3980"/>
                    </a:lnTo>
                    <a:lnTo>
                      <a:pt x="593" y="3988"/>
                    </a:lnTo>
                    <a:lnTo>
                      <a:pt x="594" y="3993"/>
                    </a:lnTo>
                    <a:lnTo>
                      <a:pt x="597" y="3998"/>
                    </a:lnTo>
                    <a:lnTo>
                      <a:pt x="599" y="4001"/>
                    </a:lnTo>
                    <a:lnTo>
                      <a:pt x="606" y="4009"/>
                    </a:lnTo>
                    <a:lnTo>
                      <a:pt x="615" y="4021"/>
                    </a:lnTo>
                    <a:lnTo>
                      <a:pt x="616" y="4079"/>
                    </a:lnTo>
                    <a:lnTo>
                      <a:pt x="617" y="4133"/>
                    </a:lnTo>
                    <a:lnTo>
                      <a:pt x="620" y="4184"/>
                    </a:lnTo>
                    <a:lnTo>
                      <a:pt x="622" y="4233"/>
                    </a:lnTo>
                    <a:lnTo>
                      <a:pt x="626" y="4281"/>
                    </a:lnTo>
                    <a:lnTo>
                      <a:pt x="632" y="4328"/>
                    </a:lnTo>
                    <a:lnTo>
                      <a:pt x="638" y="4376"/>
                    </a:lnTo>
                    <a:lnTo>
                      <a:pt x="646" y="4424"/>
                    </a:lnTo>
                    <a:lnTo>
                      <a:pt x="653" y="4473"/>
                    </a:lnTo>
                    <a:lnTo>
                      <a:pt x="658" y="4522"/>
                    </a:lnTo>
                    <a:lnTo>
                      <a:pt x="663" y="4572"/>
                    </a:lnTo>
                    <a:lnTo>
                      <a:pt x="666" y="4621"/>
                    </a:lnTo>
                    <a:lnTo>
                      <a:pt x="670" y="4670"/>
                    </a:lnTo>
                    <a:lnTo>
                      <a:pt x="674" y="4719"/>
                    </a:lnTo>
                    <a:lnTo>
                      <a:pt x="680" y="4768"/>
                    </a:lnTo>
                    <a:lnTo>
                      <a:pt x="688" y="4817"/>
                    </a:lnTo>
                    <a:lnTo>
                      <a:pt x="695" y="4854"/>
                    </a:lnTo>
                    <a:lnTo>
                      <a:pt x="702" y="4896"/>
                    </a:lnTo>
                    <a:lnTo>
                      <a:pt x="709" y="4942"/>
                    </a:lnTo>
                    <a:lnTo>
                      <a:pt x="714" y="4991"/>
                    </a:lnTo>
                    <a:lnTo>
                      <a:pt x="727" y="5096"/>
                    </a:lnTo>
                    <a:lnTo>
                      <a:pt x="737" y="5207"/>
                    </a:lnTo>
                    <a:lnTo>
                      <a:pt x="746" y="5318"/>
                    </a:lnTo>
                    <a:lnTo>
                      <a:pt x="754" y="5424"/>
                    </a:lnTo>
                    <a:lnTo>
                      <a:pt x="757" y="5475"/>
                    </a:lnTo>
                    <a:lnTo>
                      <a:pt x="758" y="5521"/>
                    </a:lnTo>
                    <a:lnTo>
                      <a:pt x="759" y="5565"/>
                    </a:lnTo>
                    <a:lnTo>
                      <a:pt x="760" y="5605"/>
                    </a:lnTo>
                    <a:lnTo>
                      <a:pt x="760" y="5655"/>
                    </a:lnTo>
                    <a:lnTo>
                      <a:pt x="762" y="5705"/>
                    </a:lnTo>
                    <a:lnTo>
                      <a:pt x="765" y="5755"/>
                    </a:lnTo>
                    <a:lnTo>
                      <a:pt x="769" y="5805"/>
                    </a:lnTo>
                    <a:lnTo>
                      <a:pt x="774" y="5854"/>
                    </a:lnTo>
                    <a:lnTo>
                      <a:pt x="780" y="5903"/>
                    </a:lnTo>
                    <a:lnTo>
                      <a:pt x="785" y="5951"/>
                    </a:lnTo>
                    <a:lnTo>
                      <a:pt x="792" y="6000"/>
                    </a:lnTo>
                    <a:lnTo>
                      <a:pt x="807" y="6096"/>
                    </a:lnTo>
                    <a:lnTo>
                      <a:pt x="822" y="6191"/>
                    </a:lnTo>
                    <a:lnTo>
                      <a:pt x="836" y="6284"/>
                    </a:lnTo>
                    <a:lnTo>
                      <a:pt x="848" y="6376"/>
                    </a:lnTo>
                    <a:lnTo>
                      <a:pt x="854" y="6419"/>
                    </a:lnTo>
                    <a:lnTo>
                      <a:pt x="860" y="6465"/>
                    </a:lnTo>
                    <a:lnTo>
                      <a:pt x="866" y="6517"/>
                    </a:lnTo>
                    <a:lnTo>
                      <a:pt x="874" y="6568"/>
                    </a:lnTo>
                    <a:lnTo>
                      <a:pt x="884" y="6619"/>
                    </a:lnTo>
                    <a:lnTo>
                      <a:pt x="893" y="6667"/>
                    </a:lnTo>
                    <a:lnTo>
                      <a:pt x="899" y="6689"/>
                    </a:lnTo>
                    <a:lnTo>
                      <a:pt x="904" y="6710"/>
                    </a:lnTo>
                    <a:lnTo>
                      <a:pt x="910" y="6728"/>
                    </a:lnTo>
                    <a:lnTo>
                      <a:pt x="917" y="6745"/>
                    </a:lnTo>
                    <a:lnTo>
                      <a:pt x="927" y="6772"/>
                    </a:lnTo>
                    <a:lnTo>
                      <a:pt x="941" y="6811"/>
                    </a:lnTo>
                    <a:lnTo>
                      <a:pt x="957" y="6856"/>
                    </a:lnTo>
                    <a:lnTo>
                      <a:pt x="974" y="6908"/>
                    </a:lnTo>
                    <a:lnTo>
                      <a:pt x="989" y="6958"/>
                    </a:lnTo>
                    <a:lnTo>
                      <a:pt x="1003" y="7006"/>
                    </a:lnTo>
                    <a:lnTo>
                      <a:pt x="1007" y="7028"/>
                    </a:lnTo>
                    <a:lnTo>
                      <a:pt x="1012" y="7046"/>
                    </a:lnTo>
                    <a:lnTo>
                      <a:pt x="1014" y="7063"/>
                    </a:lnTo>
                    <a:lnTo>
                      <a:pt x="1015" y="7076"/>
                    </a:lnTo>
                    <a:lnTo>
                      <a:pt x="1003" y="7099"/>
                    </a:lnTo>
                    <a:lnTo>
                      <a:pt x="974" y="7148"/>
                    </a:lnTo>
                    <a:lnTo>
                      <a:pt x="943" y="7199"/>
                    </a:lnTo>
                    <a:lnTo>
                      <a:pt x="926" y="7230"/>
                    </a:lnTo>
                    <a:lnTo>
                      <a:pt x="923" y="7242"/>
                    </a:lnTo>
                    <a:lnTo>
                      <a:pt x="917" y="7264"/>
                    </a:lnTo>
                    <a:lnTo>
                      <a:pt x="909" y="7294"/>
                    </a:lnTo>
                    <a:lnTo>
                      <a:pt x="902" y="7328"/>
                    </a:lnTo>
                    <a:lnTo>
                      <a:pt x="894" y="7363"/>
                    </a:lnTo>
                    <a:lnTo>
                      <a:pt x="888" y="7392"/>
                    </a:lnTo>
                    <a:lnTo>
                      <a:pt x="884" y="7414"/>
                    </a:lnTo>
                    <a:lnTo>
                      <a:pt x="881" y="7426"/>
                    </a:lnTo>
                    <a:lnTo>
                      <a:pt x="881" y="7436"/>
                    </a:lnTo>
                    <a:lnTo>
                      <a:pt x="883" y="7461"/>
                    </a:lnTo>
                    <a:lnTo>
                      <a:pt x="886" y="7482"/>
                    </a:lnTo>
                    <a:lnTo>
                      <a:pt x="887" y="7491"/>
                    </a:lnTo>
                    <a:lnTo>
                      <a:pt x="891" y="7499"/>
                    </a:lnTo>
                    <a:lnTo>
                      <a:pt x="893" y="7507"/>
                    </a:lnTo>
                    <a:lnTo>
                      <a:pt x="896" y="7514"/>
                    </a:lnTo>
                    <a:lnTo>
                      <a:pt x="900" y="7519"/>
                    </a:lnTo>
                    <a:lnTo>
                      <a:pt x="903" y="7525"/>
                    </a:lnTo>
                    <a:lnTo>
                      <a:pt x="908" y="7530"/>
                    </a:lnTo>
                    <a:lnTo>
                      <a:pt x="912" y="7533"/>
                    </a:lnTo>
                    <a:lnTo>
                      <a:pt x="921" y="7540"/>
                    </a:lnTo>
                    <a:lnTo>
                      <a:pt x="933" y="7544"/>
                    </a:lnTo>
                    <a:lnTo>
                      <a:pt x="943" y="7548"/>
                    </a:lnTo>
                    <a:lnTo>
                      <a:pt x="956" y="7551"/>
                    </a:lnTo>
                    <a:lnTo>
                      <a:pt x="967" y="7552"/>
                    </a:lnTo>
                    <a:lnTo>
                      <a:pt x="980" y="7555"/>
                    </a:lnTo>
                    <a:lnTo>
                      <a:pt x="991" y="7557"/>
                    </a:lnTo>
                    <a:lnTo>
                      <a:pt x="1004" y="7560"/>
                    </a:lnTo>
                    <a:lnTo>
                      <a:pt x="1015" y="7564"/>
                    </a:lnTo>
                    <a:lnTo>
                      <a:pt x="1025" y="7570"/>
                    </a:lnTo>
                    <a:lnTo>
                      <a:pt x="1248" y="7570"/>
                    </a:lnTo>
                    <a:lnTo>
                      <a:pt x="1300" y="7541"/>
                    </a:lnTo>
                    <a:lnTo>
                      <a:pt x="1338" y="7523"/>
                    </a:lnTo>
                    <a:lnTo>
                      <a:pt x="1352" y="7515"/>
                    </a:lnTo>
                    <a:lnTo>
                      <a:pt x="1364" y="7508"/>
                    </a:lnTo>
                    <a:lnTo>
                      <a:pt x="1373" y="7501"/>
                    </a:lnTo>
                    <a:lnTo>
                      <a:pt x="1380" y="7493"/>
                    </a:lnTo>
                    <a:lnTo>
                      <a:pt x="1383" y="7490"/>
                    </a:lnTo>
                    <a:lnTo>
                      <a:pt x="1386" y="7484"/>
                    </a:lnTo>
                    <a:lnTo>
                      <a:pt x="1387" y="7479"/>
                    </a:lnTo>
                    <a:lnTo>
                      <a:pt x="1389" y="7472"/>
                    </a:lnTo>
                    <a:lnTo>
                      <a:pt x="1391" y="7459"/>
                    </a:lnTo>
                    <a:lnTo>
                      <a:pt x="1392" y="7442"/>
                    </a:lnTo>
                    <a:lnTo>
                      <a:pt x="1392" y="7392"/>
                    </a:lnTo>
                    <a:lnTo>
                      <a:pt x="1392" y="7323"/>
                    </a:lnTo>
                    <a:lnTo>
                      <a:pt x="1394" y="7311"/>
                    </a:lnTo>
                    <a:lnTo>
                      <a:pt x="1396" y="7301"/>
                    </a:lnTo>
                    <a:lnTo>
                      <a:pt x="1399" y="7291"/>
                    </a:lnTo>
                    <a:lnTo>
                      <a:pt x="1404" y="7282"/>
                    </a:lnTo>
                    <a:lnTo>
                      <a:pt x="1415" y="7263"/>
                    </a:lnTo>
                    <a:lnTo>
                      <a:pt x="1429" y="7246"/>
                    </a:lnTo>
                    <a:lnTo>
                      <a:pt x="1442" y="7228"/>
                    </a:lnTo>
                    <a:lnTo>
                      <a:pt x="1453" y="7210"/>
                    </a:lnTo>
                    <a:lnTo>
                      <a:pt x="1458" y="7200"/>
                    </a:lnTo>
                    <a:lnTo>
                      <a:pt x="1460" y="7190"/>
                    </a:lnTo>
                    <a:lnTo>
                      <a:pt x="1461" y="7180"/>
                    </a:lnTo>
                    <a:lnTo>
                      <a:pt x="1461" y="7168"/>
                    </a:lnTo>
                    <a:lnTo>
                      <a:pt x="1447" y="7055"/>
                    </a:lnTo>
                    <a:lnTo>
                      <a:pt x="1461" y="7036"/>
                    </a:lnTo>
                    <a:lnTo>
                      <a:pt x="1474" y="7014"/>
                    </a:lnTo>
                    <a:lnTo>
                      <a:pt x="1485" y="6990"/>
                    </a:lnTo>
                    <a:lnTo>
                      <a:pt x="1495" y="6965"/>
                    </a:lnTo>
                    <a:lnTo>
                      <a:pt x="1499" y="6952"/>
                    </a:lnTo>
                    <a:lnTo>
                      <a:pt x="1503" y="6939"/>
                    </a:lnTo>
                    <a:lnTo>
                      <a:pt x="1507" y="6925"/>
                    </a:lnTo>
                    <a:lnTo>
                      <a:pt x="1509" y="6911"/>
                    </a:lnTo>
                    <a:lnTo>
                      <a:pt x="1511" y="6896"/>
                    </a:lnTo>
                    <a:lnTo>
                      <a:pt x="1513" y="6882"/>
                    </a:lnTo>
                    <a:lnTo>
                      <a:pt x="1514" y="6866"/>
                    </a:lnTo>
                    <a:lnTo>
                      <a:pt x="1515" y="6850"/>
                    </a:lnTo>
                    <a:lnTo>
                      <a:pt x="1515" y="6777"/>
                    </a:lnTo>
                    <a:lnTo>
                      <a:pt x="1514" y="6768"/>
                    </a:lnTo>
                    <a:lnTo>
                      <a:pt x="1513" y="6759"/>
                    </a:lnTo>
                    <a:lnTo>
                      <a:pt x="1511" y="6750"/>
                    </a:lnTo>
                    <a:lnTo>
                      <a:pt x="1509" y="6741"/>
                    </a:lnTo>
                    <a:lnTo>
                      <a:pt x="1503" y="6721"/>
                    </a:lnTo>
                    <a:lnTo>
                      <a:pt x="1495" y="6702"/>
                    </a:lnTo>
                    <a:lnTo>
                      <a:pt x="1477" y="6662"/>
                    </a:lnTo>
                    <a:lnTo>
                      <a:pt x="1455" y="6621"/>
                    </a:lnTo>
                    <a:lnTo>
                      <a:pt x="1445" y="6601"/>
                    </a:lnTo>
                    <a:lnTo>
                      <a:pt x="1435" y="6581"/>
                    </a:lnTo>
                    <a:lnTo>
                      <a:pt x="1426" y="6561"/>
                    </a:lnTo>
                    <a:lnTo>
                      <a:pt x="1419" y="6542"/>
                    </a:lnTo>
                    <a:lnTo>
                      <a:pt x="1413" y="6523"/>
                    </a:lnTo>
                    <a:lnTo>
                      <a:pt x="1410" y="6504"/>
                    </a:lnTo>
                    <a:lnTo>
                      <a:pt x="1408" y="6495"/>
                    </a:lnTo>
                    <a:lnTo>
                      <a:pt x="1408" y="6487"/>
                    </a:lnTo>
                    <a:lnTo>
                      <a:pt x="1408" y="6478"/>
                    </a:lnTo>
                    <a:lnTo>
                      <a:pt x="1410" y="6470"/>
                    </a:lnTo>
                    <a:lnTo>
                      <a:pt x="1437" y="6201"/>
                    </a:lnTo>
                    <a:lnTo>
                      <a:pt x="1437" y="6181"/>
                    </a:lnTo>
                    <a:lnTo>
                      <a:pt x="1436" y="6172"/>
                    </a:lnTo>
                    <a:lnTo>
                      <a:pt x="1435" y="6163"/>
                    </a:lnTo>
                    <a:lnTo>
                      <a:pt x="1434" y="6156"/>
                    </a:lnTo>
                    <a:lnTo>
                      <a:pt x="1431" y="6150"/>
                    </a:lnTo>
                    <a:lnTo>
                      <a:pt x="1426" y="6140"/>
                    </a:lnTo>
                    <a:lnTo>
                      <a:pt x="1420" y="6132"/>
                    </a:lnTo>
                    <a:lnTo>
                      <a:pt x="1414" y="6125"/>
                    </a:lnTo>
                    <a:lnTo>
                      <a:pt x="1408" y="6118"/>
                    </a:lnTo>
                    <a:lnTo>
                      <a:pt x="1406" y="6115"/>
                    </a:lnTo>
                    <a:lnTo>
                      <a:pt x="1405" y="6110"/>
                    </a:lnTo>
                    <a:lnTo>
                      <a:pt x="1404" y="6104"/>
                    </a:lnTo>
                    <a:lnTo>
                      <a:pt x="1404" y="6099"/>
                    </a:lnTo>
                    <a:lnTo>
                      <a:pt x="1404" y="6078"/>
                    </a:lnTo>
                    <a:lnTo>
                      <a:pt x="1404" y="6057"/>
                    </a:lnTo>
                    <a:lnTo>
                      <a:pt x="1405" y="6038"/>
                    </a:lnTo>
                    <a:lnTo>
                      <a:pt x="1406" y="6017"/>
                    </a:lnTo>
                    <a:lnTo>
                      <a:pt x="1408" y="5998"/>
                    </a:lnTo>
                    <a:lnTo>
                      <a:pt x="1413" y="5960"/>
                    </a:lnTo>
                    <a:lnTo>
                      <a:pt x="1421" y="5924"/>
                    </a:lnTo>
                    <a:lnTo>
                      <a:pt x="1429" y="5888"/>
                    </a:lnTo>
                    <a:lnTo>
                      <a:pt x="1438" y="5854"/>
                    </a:lnTo>
                    <a:lnTo>
                      <a:pt x="1448" y="5820"/>
                    </a:lnTo>
                    <a:lnTo>
                      <a:pt x="1459" y="5788"/>
                    </a:lnTo>
                    <a:lnTo>
                      <a:pt x="1479" y="5726"/>
                    </a:lnTo>
                    <a:lnTo>
                      <a:pt x="1496" y="5668"/>
                    </a:lnTo>
                    <a:lnTo>
                      <a:pt x="1504" y="5640"/>
                    </a:lnTo>
                    <a:lnTo>
                      <a:pt x="1509" y="5614"/>
                    </a:lnTo>
                    <a:lnTo>
                      <a:pt x="1513" y="5589"/>
                    </a:lnTo>
                    <a:lnTo>
                      <a:pt x="1515" y="5564"/>
                    </a:lnTo>
                    <a:lnTo>
                      <a:pt x="1513" y="5504"/>
                    </a:lnTo>
                    <a:lnTo>
                      <a:pt x="1510" y="5428"/>
                    </a:lnTo>
                    <a:lnTo>
                      <a:pt x="1506" y="5340"/>
                    </a:lnTo>
                    <a:lnTo>
                      <a:pt x="1501" y="5247"/>
                    </a:lnTo>
                    <a:lnTo>
                      <a:pt x="1499" y="5158"/>
                    </a:lnTo>
                    <a:lnTo>
                      <a:pt x="1496" y="5079"/>
                    </a:lnTo>
                    <a:lnTo>
                      <a:pt x="1498" y="5045"/>
                    </a:lnTo>
                    <a:lnTo>
                      <a:pt x="1499" y="5016"/>
                    </a:lnTo>
                    <a:lnTo>
                      <a:pt x="1500" y="4993"/>
                    </a:lnTo>
                    <a:lnTo>
                      <a:pt x="1503" y="4977"/>
                    </a:lnTo>
                    <a:lnTo>
                      <a:pt x="1508" y="4958"/>
                    </a:lnTo>
                    <a:lnTo>
                      <a:pt x="1513" y="4932"/>
                    </a:lnTo>
                    <a:lnTo>
                      <a:pt x="1517" y="4902"/>
                    </a:lnTo>
                    <a:lnTo>
                      <a:pt x="1522" y="4868"/>
                    </a:lnTo>
                    <a:lnTo>
                      <a:pt x="1530" y="4789"/>
                    </a:lnTo>
                    <a:lnTo>
                      <a:pt x="1537" y="4704"/>
                    </a:lnTo>
                    <a:lnTo>
                      <a:pt x="1543" y="4617"/>
                    </a:lnTo>
                    <a:lnTo>
                      <a:pt x="1549" y="4536"/>
                    </a:lnTo>
                    <a:lnTo>
                      <a:pt x="1555" y="4465"/>
                    </a:lnTo>
                    <a:lnTo>
                      <a:pt x="1558" y="4412"/>
                    </a:lnTo>
                    <a:lnTo>
                      <a:pt x="1563" y="4420"/>
                    </a:lnTo>
                    <a:lnTo>
                      <a:pt x="1569" y="4430"/>
                    </a:lnTo>
                    <a:lnTo>
                      <a:pt x="1573" y="4442"/>
                    </a:lnTo>
                    <a:lnTo>
                      <a:pt x="1578" y="4458"/>
                    </a:lnTo>
                    <a:lnTo>
                      <a:pt x="1587" y="4495"/>
                    </a:lnTo>
                    <a:lnTo>
                      <a:pt x="1595" y="4541"/>
                    </a:lnTo>
                    <a:lnTo>
                      <a:pt x="1604" y="4592"/>
                    </a:lnTo>
                    <a:lnTo>
                      <a:pt x="1612" y="4648"/>
                    </a:lnTo>
                    <a:lnTo>
                      <a:pt x="1620" y="4709"/>
                    </a:lnTo>
                    <a:lnTo>
                      <a:pt x="1627" y="4771"/>
                    </a:lnTo>
                    <a:lnTo>
                      <a:pt x="1634" y="4835"/>
                    </a:lnTo>
                    <a:lnTo>
                      <a:pt x="1641" y="4897"/>
                    </a:lnTo>
                    <a:lnTo>
                      <a:pt x="1645" y="4958"/>
                    </a:lnTo>
                    <a:lnTo>
                      <a:pt x="1650" y="5016"/>
                    </a:lnTo>
                    <a:lnTo>
                      <a:pt x="1653" y="5071"/>
                    </a:lnTo>
                    <a:lnTo>
                      <a:pt x="1657" y="5119"/>
                    </a:lnTo>
                    <a:lnTo>
                      <a:pt x="1658" y="5160"/>
                    </a:lnTo>
                    <a:lnTo>
                      <a:pt x="1659" y="5193"/>
                    </a:lnTo>
                    <a:lnTo>
                      <a:pt x="1659" y="5252"/>
                    </a:lnTo>
                    <a:lnTo>
                      <a:pt x="1661" y="5305"/>
                    </a:lnTo>
                    <a:lnTo>
                      <a:pt x="1665" y="5356"/>
                    </a:lnTo>
                    <a:lnTo>
                      <a:pt x="1669" y="5405"/>
                    </a:lnTo>
                    <a:lnTo>
                      <a:pt x="1674" y="5452"/>
                    </a:lnTo>
                    <a:lnTo>
                      <a:pt x="1681" y="5500"/>
                    </a:lnTo>
                    <a:lnTo>
                      <a:pt x="1690" y="5548"/>
                    </a:lnTo>
                    <a:lnTo>
                      <a:pt x="1699" y="5599"/>
                    </a:lnTo>
                    <a:lnTo>
                      <a:pt x="1705" y="5632"/>
                    </a:lnTo>
                    <a:lnTo>
                      <a:pt x="1708" y="5663"/>
                    </a:lnTo>
                    <a:lnTo>
                      <a:pt x="1710" y="5689"/>
                    </a:lnTo>
                    <a:lnTo>
                      <a:pt x="1711" y="5715"/>
                    </a:lnTo>
                    <a:lnTo>
                      <a:pt x="1713" y="5758"/>
                    </a:lnTo>
                    <a:lnTo>
                      <a:pt x="1713" y="5797"/>
                    </a:lnTo>
                    <a:lnTo>
                      <a:pt x="1714" y="5815"/>
                    </a:lnTo>
                    <a:lnTo>
                      <a:pt x="1717" y="5833"/>
                    </a:lnTo>
                    <a:lnTo>
                      <a:pt x="1721" y="5852"/>
                    </a:lnTo>
                    <a:lnTo>
                      <a:pt x="1727" y="5871"/>
                    </a:lnTo>
                    <a:lnTo>
                      <a:pt x="1737" y="5892"/>
                    </a:lnTo>
                    <a:lnTo>
                      <a:pt x="1748" y="5915"/>
                    </a:lnTo>
                    <a:lnTo>
                      <a:pt x="1763" y="5939"/>
                    </a:lnTo>
                    <a:lnTo>
                      <a:pt x="1781" y="5965"/>
                    </a:lnTo>
                    <a:lnTo>
                      <a:pt x="1780" y="5989"/>
                    </a:lnTo>
                    <a:lnTo>
                      <a:pt x="1780" y="6014"/>
                    </a:lnTo>
                    <a:lnTo>
                      <a:pt x="1780" y="6038"/>
                    </a:lnTo>
                    <a:lnTo>
                      <a:pt x="1780" y="6062"/>
                    </a:lnTo>
                    <a:lnTo>
                      <a:pt x="1781" y="6086"/>
                    </a:lnTo>
                    <a:lnTo>
                      <a:pt x="1782" y="6109"/>
                    </a:lnTo>
                    <a:lnTo>
                      <a:pt x="1785" y="6132"/>
                    </a:lnTo>
                    <a:lnTo>
                      <a:pt x="1788" y="6155"/>
                    </a:lnTo>
                    <a:lnTo>
                      <a:pt x="1789" y="6164"/>
                    </a:lnTo>
                    <a:lnTo>
                      <a:pt x="1789" y="6173"/>
                    </a:lnTo>
                    <a:lnTo>
                      <a:pt x="1789" y="6182"/>
                    </a:lnTo>
                    <a:lnTo>
                      <a:pt x="1787" y="6191"/>
                    </a:lnTo>
                    <a:lnTo>
                      <a:pt x="1782" y="6209"/>
                    </a:lnTo>
                    <a:lnTo>
                      <a:pt x="1777" y="6228"/>
                    </a:lnTo>
                    <a:lnTo>
                      <a:pt x="1770" y="6248"/>
                    </a:lnTo>
                    <a:lnTo>
                      <a:pt x="1764" y="6271"/>
                    </a:lnTo>
                    <a:lnTo>
                      <a:pt x="1762" y="6283"/>
                    </a:lnTo>
                    <a:lnTo>
                      <a:pt x="1759" y="6296"/>
                    </a:lnTo>
                    <a:lnTo>
                      <a:pt x="1758" y="6310"/>
                    </a:lnTo>
                    <a:lnTo>
                      <a:pt x="1758" y="6325"/>
                    </a:lnTo>
                    <a:lnTo>
                      <a:pt x="1758" y="6353"/>
                    </a:lnTo>
                    <a:lnTo>
                      <a:pt x="1757" y="6381"/>
                    </a:lnTo>
                    <a:lnTo>
                      <a:pt x="1755" y="6406"/>
                    </a:lnTo>
                    <a:lnTo>
                      <a:pt x="1753" y="6431"/>
                    </a:lnTo>
                    <a:lnTo>
                      <a:pt x="1748" y="6478"/>
                    </a:lnTo>
                    <a:lnTo>
                      <a:pt x="1741" y="6523"/>
                    </a:lnTo>
                    <a:lnTo>
                      <a:pt x="1735" y="6565"/>
                    </a:lnTo>
                    <a:lnTo>
                      <a:pt x="1731" y="6607"/>
                    </a:lnTo>
                    <a:lnTo>
                      <a:pt x="1729" y="6629"/>
                    </a:lnTo>
                    <a:lnTo>
                      <a:pt x="1726" y="6651"/>
                    </a:lnTo>
                    <a:lnTo>
                      <a:pt x="1725" y="6672"/>
                    </a:lnTo>
                    <a:lnTo>
                      <a:pt x="1725" y="6695"/>
                    </a:lnTo>
                    <a:lnTo>
                      <a:pt x="1724" y="6798"/>
                    </a:lnTo>
                    <a:lnTo>
                      <a:pt x="1772" y="7095"/>
                    </a:lnTo>
                    <a:lnTo>
                      <a:pt x="1758" y="7096"/>
                    </a:lnTo>
                    <a:lnTo>
                      <a:pt x="1758" y="7148"/>
                    </a:lnTo>
                    <a:lnTo>
                      <a:pt x="1759" y="7159"/>
                    </a:lnTo>
                    <a:lnTo>
                      <a:pt x="1763" y="7170"/>
                    </a:lnTo>
                    <a:lnTo>
                      <a:pt x="1767" y="7181"/>
                    </a:lnTo>
                    <a:lnTo>
                      <a:pt x="1774" y="7191"/>
                    </a:lnTo>
                    <a:lnTo>
                      <a:pt x="1783" y="7203"/>
                    </a:lnTo>
                    <a:lnTo>
                      <a:pt x="1793" y="7213"/>
                    </a:lnTo>
                    <a:lnTo>
                      <a:pt x="1803" y="7222"/>
                    </a:lnTo>
                    <a:lnTo>
                      <a:pt x="1814" y="7231"/>
                    </a:lnTo>
                    <a:lnTo>
                      <a:pt x="1827" y="7240"/>
                    </a:lnTo>
                    <a:lnTo>
                      <a:pt x="1840" y="7247"/>
                    </a:lnTo>
                    <a:lnTo>
                      <a:pt x="1852" y="7254"/>
                    </a:lnTo>
                    <a:lnTo>
                      <a:pt x="1866" y="7260"/>
                    </a:lnTo>
                    <a:lnTo>
                      <a:pt x="1878" y="7266"/>
                    </a:lnTo>
                    <a:lnTo>
                      <a:pt x="1891" y="7269"/>
                    </a:lnTo>
                    <a:lnTo>
                      <a:pt x="1902" y="7270"/>
                    </a:lnTo>
                    <a:lnTo>
                      <a:pt x="1914" y="7271"/>
                    </a:lnTo>
                    <a:lnTo>
                      <a:pt x="1980" y="7271"/>
                    </a:lnTo>
                    <a:lnTo>
                      <a:pt x="1985" y="7288"/>
                    </a:lnTo>
                    <a:lnTo>
                      <a:pt x="1987" y="7304"/>
                    </a:lnTo>
                    <a:lnTo>
                      <a:pt x="1988" y="7318"/>
                    </a:lnTo>
                    <a:lnTo>
                      <a:pt x="1989" y="7332"/>
                    </a:lnTo>
                    <a:lnTo>
                      <a:pt x="1990" y="7355"/>
                    </a:lnTo>
                    <a:lnTo>
                      <a:pt x="1992" y="7375"/>
                    </a:lnTo>
                    <a:lnTo>
                      <a:pt x="1994" y="7384"/>
                    </a:lnTo>
                    <a:lnTo>
                      <a:pt x="1996" y="7394"/>
                    </a:lnTo>
                    <a:lnTo>
                      <a:pt x="2001" y="7402"/>
                    </a:lnTo>
                    <a:lnTo>
                      <a:pt x="2005" y="7411"/>
                    </a:lnTo>
                    <a:lnTo>
                      <a:pt x="2012" y="7419"/>
                    </a:lnTo>
                    <a:lnTo>
                      <a:pt x="2021" y="7428"/>
                    </a:lnTo>
                    <a:lnTo>
                      <a:pt x="2033" y="7437"/>
                    </a:lnTo>
                    <a:lnTo>
                      <a:pt x="2046" y="7446"/>
                    </a:lnTo>
                    <a:lnTo>
                      <a:pt x="2066" y="7459"/>
                    </a:lnTo>
                    <a:lnTo>
                      <a:pt x="2086" y="7469"/>
                    </a:lnTo>
                    <a:lnTo>
                      <a:pt x="2109" y="7479"/>
                    </a:lnTo>
                    <a:lnTo>
                      <a:pt x="2134" y="7490"/>
                    </a:lnTo>
                    <a:lnTo>
                      <a:pt x="2160" y="7496"/>
                    </a:lnTo>
                    <a:lnTo>
                      <a:pt x="2187" y="7503"/>
                    </a:lnTo>
                    <a:lnTo>
                      <a:pt x="2202" y="7506"/>
                    </a:lnTo>
                    <a:lnTo>
                      <a:pt x="2217" y="7507"/>
                    </a:lnTo>
                    <a:lnTo>
                      <a:pt x="2232" y="7508"/>
                    </a:lnTo>
                    <a:lnTo>
                      <a:pt x="2247" y="7508"/>
                    </a:lnTo>
                    <a:lnTo>
                      <a:pt x="2284" y="7508"/>
                    </a:lnTo>
                    <a:lnTo>
                      <a:pt x="2331" y="7507"/>
                    </a:lnTo>
                    <a:lnTo>
                      <a:pt x="2357" y="7504"/>
                    </a:lnTo>
                    <a:lnTo>
                      <a:pt x="2383" y="7503"/>
                    </a:lnTo>
                    <a:lnTo>
                      <a:pt x="2409" y="7500"/>
                    </a:lnTo>
                    <a:lnTo>
                      <a:pt x="2434" y="7498"/>
                    </a:lnTo>
                    <a:lnTo>
                      <a:pt x="2459" y="7493"/>
                    </a:lnTo>
                    <a:lnTo>
                      <a:pt x="2482" y="7488"/>
                    </a:lnTo>
                    <a:lnTo>
                      <a:pt x="2503" y="7483"/>
                    </a:lnTo>
                    <a:lnTo>
                      <a:pt x="2521" y="7476"/>
                    </a:lnTo>
                    <a:lnTo>
                      <a:pt x="2529" y="7471"/>
                    </a:lnTo>
                    <a:lnTo>
                      <a:pt x="2536" y="7468"/>
                    </a:lnTo>
                    <a:lnTo>
                      <a:pt x="2543" y="7463"/>
                    </a:lnTo>
                    <a:lnTo>
                      <a:pt x="2548" y="7459"/>
                    </a:lnTo>
                    <a:lnTo>
                      <a:pt x="2552" y="7453"/>
                    </a:lnTo>
                    <a:lnTo>
                      <a:pt x="2555" y="7447"/>
                    </a:lnTo>
                    <a:lnTo>
                      <a:pt x="2558" y="7442"/>
                    </a:lnTo>
                    <a:lnTo>
                      <a:pt x="2558" y="7436"/>
                    </a:lnTo>
                    <a:lnTo>
                      <a:pt x="2558" y="7426"/>
                    </a:lnTo>
                    <a:lnTo>
                      <a:pt x="2558" y="7412"/>
                    </a:lnTo>
                    <a:lnTo>
                      <a:pt x="2555" y="7398"/>
                    </a:lnTo>
                    <a:lnTo>
                      <a:pt x="2553" y="7383"/>
                    </a:lnTo>
                    <a:lnTo>
                      <a:pt x="2550" y="7370"/>
                    </a:lnTo>
                    <a:lnTo>
                      <a:pt x="2545" y="7356"/>
                    </a:lnTo>
                    <a:lnTo>
                      <a:pt x="2540" y="7342"/>
                    </a:lnTo>
                    <a:lnTo>
                      <a:pt x="2535" y="7328"/>
                    </a:lnTo>
                    <a:lnTo>
                      <a:pt x="2528" y="7314"/>
                    </a:lnTo>
                    <a:lnTo>
                      <a:pt x="2513" y="7286"/>
                    </a:lnTo>
                    <a:lnTo>
                      <a:pt x="2495" y="7259"/>
                    </a:lnTo>
                    <a:lnTo>
                      <a:pt x="2476" y="7232"/>
                    </a:lnTo>
                    <a:lnTo>
                      <a:pt x="2456" y="7205"/>
                    </a:lnTo>
                    <a:lnTo>
                      <a:pt x="2413" y="7155"/>
                    </a:lnTo>
                    <a:lnTo>
                      <a:pt x="2371" y="7107"/>
                    </a:lnTo>
                    <a:lnTo>
                      <a:pt x="2352" y="7085"/>
                    </a:lnTo>
                    <a:lnTo>
                      <a:pt x="2333" y="7063"/>
                    </a:lnTo>
                    <a:lnTo>
                      <a:pt x="2316" y="7043"/>
                    </a:lnTo>
                    <a:lnTo>
                      <a:pt x="2303" y="7024"/>
                    </a:lnTo>
                    <a:lnTo>
                      <a:pt x="2312" y="6992"/>
                    </a:lnTo>
                    <a:lnTo>
                      <a:pt x="2323" y="6952"/>
                    </a:lnTo>
                    <a:lnTo>
                      <a:pt x="2338" y="6908"/>
                    </a:lnTo>
                    <a:lnTo>
                      <a:pt x="2353" y="6862"/>
                    </a:lnTo>
                    <a:lnTo>
                      <a:pt x="2367" y="6816"/>
                    </a:lnTo>
                    <a:lnTo>
                      <a:pt x="2378" y="6775"/>
                    </a:lnTo>
                    <a:lnTo>
                      <a:pt x="2384" y="6757"/>
                    </a:lnTo>
                    <a:lnTo>
                      <a:pt x="2387" y="6741"/>
                    </a:lnTo>
                    <a:lnTo>
                      <a:pt x="2389" y="6727"/>
                    </a:lnTo>
                    <a:lnTo>
                      <a:pt x="2392" y="6716"/>
                    </a:lnTo>
                    <a:lnTo>
                      <a:pt x="2394" y="6663"/>
                    </a:lnTo>
                    <a:lnTo>
                      <a:pt x="2396" y="6613"/>
                    </a:lnTo>
                    <a:lnTo>
                      <a:pt x="2396" y="6566"/>
                    </a:lnTo>
                    <a:lnTo>
                      <a:pt x="2397" y="6519"/>
                    </a:lnTo>
                    <a:lnTo>
                      <a:pt x="2399" y="6473"/>
                    </a:lnTo>
                    <a:lnTo>
                      <a:pt x="2400" y="6428"/>
                    </a:lnTo>
                    <a:lnTo>
                      <a:pt x="2402" y="6405"/>
                    </a:lnTo>
                    <a:lnTo>
                      <a:pt x="2404" y="6381"/>
                    </a:lnTo>
                    <a:lnTo>
                      <a:pt x="2408" y="6357"/>
                    </a:lnTo>
                    <a:lnTo>
                      <a:pt x="2411" y="6333"/>
                    </a:lnTo>
                    <a:lnTo>
                      <a:pt x="2416" y="6300"/>
                    </a:lnTo>
                    <a:lnTo>
                      <a:pt x="2420" y="6262"/>
                    </a:lnTo>
                    <a:lnTo>
                      <a:pt x="2425" y="6219"/>
                    </a:lnTo>
                    <a:lnTo>
                      <a:pt x="2428" y="6171"/>
                    </a:lnTo>
                    <a:lnTo>
                      <a:pt x="2434" y="6068"/>
                    </a:lnTo>
                    <a:lnTo>
                      <a:pt x="2440" y="5957"/>
                    </a:lnTo>
                    <a:lnTo>
                      <a:pt x="2443" y="5847"/>
                    </a:lnTo>
                    <a:lnTo>
                      <a:pt x="2445" y="5742"/>
                    </a:lnTo>
                    <a:lnTo>
                      <a:pt x="2447" y="5649"/>
                    </a:lnTo>
                    <a:lnTo>
                      <a:pt x="2447" y="5574"/>
                    </a:lnTo>
                    <a:lnTo>
                      <a:pt x="2445" y="5477"/>
                    </a:lnTo>
                    <a:lnTo>
                      <a:pt x="2445" y="5377"/>
                    </a:lnTo>
                    <a:lnTo>
                      <a:pt x="2444" y="5277"/>
                    </a:lnTo>
                    <a:lnTo>
                      <a:pt x="2444" y="5177"/>
                    </a:lnTo>
                    <a:lnTo>
                      <a:pt x="2445" y="5078"/>
                    </a:lnTo>
                    <a:lnTo>
                      <a:pt x="2448" y="4980"/>
                    </a:lnTo>
                    <a:lnTo>
                      <a:pt x="2451" y="4885"/>
                    </a:lnTo>
                    <a:lnTo>
                      <a:pt x="2458" y="4792"/>
                    </a:lnTo>
                    <a:lnTo>
                      <a:pt x="2459" y="4771"/>
                    </a:lnTo>
                    <a:lnTo>
                      <a:pt x="2460" y="4748"/>
                    </a:lnTo>
                    <a:lnTo>
                      <a:pt x="2460" y="4724"/>
                    </a:lnTo>
                    <a:lnTo>
                      <a:pt x="2459" y="4698"/>
                    </a:lnTo>
                    <a:lnTo>
                      <a:pt x="2458" y="4647"/>
                    </a:lnTo>
                    <a:lnTo>
                      <a:pt x="2456" y="4596"/>
                    </a:lnTo>
                    <a:lnTo>
                      <a:pt x="2455" y="4543"/>
                    </a:lnTo>
                    <a:lnTo>
                      <a:pt x="2455" y="4494"/>
                    </a:lnTo>
                    <a:lnTo>
                      <a:pt x="2455" y="4470"/>
                    </a:lnTo>
                    <a:lnTo>
                      <a:pt x="2457" y="4447"/>
                    </a:lnTo>
                    <a:lnTo>
                      <a:pt x="2459" y="4425"/>
                    </a:lnTo>
                    <a:lnTo>
                      <a:pt x="2463" y="4406"/>
                    </a:lnTo>
                    <a:lnTo>
                      <a:pt x="2465" y="4386"/>
                    </a:lnTo>
                    <a:lnTo>
                      <a:pt x="2468" y="4367"/>
                    </a:lnTo>
                    <a:lnTo>
                      <a:pt x="2471" y="4344"/>
                    </a:lnTo>
                    <a:lnTo>
                      <a:pt x="2473" y="4321"/>
                    </a:lnTo>
                    <a:lnTo>
                      <a:pt x="2474" y="4297"/>
                    </a:lnTo>
                    <a:lnTo>
                      <a:pt x="2476" y="4271"/>
                    </a:lnTo>
                    <a:lnTo>
                      <a:pt x="2478" y="4245"/>
                    </a:lnTo>
                    <a:lnTo>
                      <a:pt x="2478" y="4218"/>
                    </a:lnTo>
                    <a:lnTo>
                      <a:pt x="2522" y="4221"/>
                    </a:lnTo>
                    <a:lnTo>
                      <a:pt x="2530" y="4220"/>
                    </a:lnTo>
                    <a:lnTo>
                      <a:pt x="2540" y="4217"/>
                    </a:lnTo>
                    <a:lnTo>
                      <a:pt x="2552" y="4214"/>
                    </a:lnTo>
                    <a:lnTo>
                      <a:pt x="2564" y="4208"/>
                    </a:lnTo>
                    <a:lnTo>
                      <a:pt x="2593" y="4194"/>
                    </a:lnTo>
                    <a:lnTo>
                      <a:pt x="2623" y="4178"/>
                    </a:lnTo>
                    <a:lnTo>
                      <a:pt x="2650" y="4160"/>
                    </a:lnTo>
                    <a:lnTo>
                      <a:pt x="2675" y="4142"/>
                    </a:lnTo>
                    <a:lnTo>
                      <a:pt x="2684" y="4134"/>
                    </a:lnTo>
                    <a:lnTo>
                      <a:pt x="2692" y="4126"/>
                    </a:lnTo>
                    <a:lnTo>
                      <a:pt x="2699" y="4118"/>
                    </a:lnTo>
                    <a:lnTo>
                      <a:pt x="2703" y="4112"/>
                    </a:lnTo>
                    <a:lnTo>
                      <a:pt x="2710" y="4092"/>
                    </a:lnTo>
                    <a:lnTo>
                      <a:pt x="2719" y="4064"/>
                    </a:lnTo>
                    <a:lnTo>
                      <a:pt x="2730" y="4033"/>
                    </a:lnTo>
                    <a:lnTo>
                      <a:pt x="2740" y="3999"/>
                    </a:lnTo>
                    <a:lnTo>
                      <a:pt x="2751" y="3965"/>
                    </a:lnTo>
                    <a:lnTo>
                      <a:pt x="2760" y="3934"/>
                    </a:lnTo>
                    <a:lnTo>
                      <a:pt x="2767" y="3909"/>
                    </a:lnTo>
                    <a:lnTo>
                      <a:pt x="2769" y="3890"/>
                    </a:lnTo>
                    <a:lnTo>
                      <a:pt x="2792" y="3880"/>
                    </a:lnTo>
                    <a:lnTo>
                      <a:pt x="2819" y="3222"/>
                    </a:lnTo>
                    <a:lnTo>
                      <a:pt x="2818" y="3205"/>
                    </a:lnTo>
                    <a:lnTo>
                      <a:pt x="2817" y="3154"/>
                    </a:lnTo>
                    <a:lnTo>
                      <a:pt x="2814" y="3077"/>
                    </a:lnTo>
                    <a:lnTo>
                      <a:pt x="2810" y="2976"/>
                    </a:lnTo>
                    <a:lnTo>
                      <a:pt x="2806" y="2855"/>
                    </a:lnTo>
                    <a:lnTo>
                      <a:pt x="2801" y="2720"/>
                    </a:lnTo>
                    <a:lnTo>
                      <a:pt x="2797" y="2575"/>
                    </a:lnTo>
                    <a:lnTo>
                      <a:pt x="2791" y="2424"/>
                    </a:lnTo>
                    <a:lnTo>
                      <a:pt x="2786" y="2271"/>
                    </a:lnTo>
                    <a:lnTo>
                      <a:pt x="2782" y="2121"/>
                    </a:lnTo>
                    <a:lnTo>
                      <a:pt x="2777" y="1979"/>
                    </a:lnTo>
                    <a:lnTo>
                      <a:pt x="2774" y="1849"/>
                    </a:lnTo>
                    <a:lnTo>
                      <a:pt x="2770" y="1735"/>
                    </a:lnTo>
                    <a:lnTo>
                      <a:pt x="2768" y="1640"/>
                    </a:lnTo>
                    <a:lnTo>
                      <a:pt x="2767" y="1571"/>
                    </a:lnTo>
                    <a:lnTo>
                      <a:pt x="2768" y="1531"/>
                    </a:lnTo>
                    <a:lnTo>
                      <a:pt x="2768" y="1493"/>
                    </a:lnTo>
                    <a:lnTo>
                      <a:pt x="2764" y="1441"/>
                    </a:lnTo>
                    <a:lnTo>
                      <a:pt x="2760" y="1382"/>
                    </a:lnTo>
                    <a:lnTo>
                      <a:pt x="2754" y="1320"/>
                    </a:lnTo>
                    <a:lnTo>
                      <a:pt x="2746" y="1259"/>
                    </a:lnTo>
                    <a:lnTo>
                      <a:pt x="2737" y="1206"/>
                    </a:lnTo>
                    <a:lnTo>
                      <a:pt x="2732" y="1184"/>
                    </a:lnTo>
                    <a:lnTo>
                      <a:pt x="2728" y="1165"/>
                    </a:lnTo>
                    <a:lnTo>
                      <a:pt x="2722" y="1150"/>
                    </a:lnTo>
                    <a:lnTo>
                      <a:pt x="2718" y="1138"/>
                    </a:lnTo>
                    <a:lnTo>
                      <a:pt x="2712" y="1130"/>
                    </a:lnTo>
                    <a:lnTo>
                      <a:pt x="2702" y="1119"/>
                    </a:lnTo>
                    <a:lnTo>
                      <a:pt x="2690" y="1106"/>
                    </a:lnTo>
                    <a:lnTo>
                      <a:pt x="2674" y="1091"/>
                    </a:lnTo>
                    <a:lnTo>
                      <a:pt x="2636" y="1057"/>
                    </a:lnTo>
                    <a:lnTo>
                      <a:pt x="2588" y="1018"/>
                    </a:lnTo>
                    <a:lnTo>
                      <a:pt x="2532" y="975"/>
                    </a:lnTo>
                    <a:lnTo>
                      <a:pt x="2471" y="930"/>
                    </a:lnTo>
                    <a:lnTo>
                      <a:pt x="2436" y="906"/>
                    </a:lnTo>
                    <a:lnTo>
                      <a:pt x="2402" y="883"/>
                    </a:lnTo>
                    <a:lnTo>
                      <a:pt x="2367" y="861"/>
                    </a:lnTo>
                    <a:lnTo>
                      <a:pt x="2329" y="838"/>
                    </a:lnTo>
                    <a:lnTo>
                      <a:pt x="2313" y="827"/>
                    </a:lnTo>
                    <a:lnTo>
                      <a:pt x="2296" y="818"/>
                    </a:lnTo>
                    <a:lnTo>
                      <a:pt x="2277" y="809"/>
                    </a:lnTo>
                    <a:lnTo>
                      <a:pt x="2259" y="801"/>
                    </a:lnTo>
                    <a:lnTo>
                      <a:pt x="2221" y="785"/>
                    </a:lnTo>
                    <a:lnTo>
                      <a:pt x="2184" y="771"/>
                    </a:lnTo>
                    <a:lnTo>
                      <a:pt x="2145" y="760"/>
                    </a:lnTo>
                    <a:lnTo>
                      <a:pt x="2106" y="750"/>
                    </a:lnTo>
                    <a:lnTo>
                      <a:pt x="2068" y="741"/>
                    </a:lnTo>
                    <a:lnTo>
                      <a:pt x="2032" y="733"/>
                    </a:lnTo>
                    <a:lnTo>
                      <a:pt x="1996" y="727"/>
                    </a:lnTo>
                    <a:lnTo>
                      <a:pt x="1963" y="721"/>
                    </a:lnTo>
                    <a:lnTo>
                      <a:pt x="1933" y="717"/>
                    </a:lnTo>
                    <a:lnTo>
                      <a:pt x="1906" y="714"/>
                    </a:lnTo>
                    <a:lnTo>
                      <a:pt x="1864" y="710"/>
                    </a:lnTo>
                    <a:lnTo>
                      <a:pt x="1842" y="709"/>
                    </a:lnTo>
                    <a:lnTo>
                      <a:pt x="1862" y="635"/>
                    </a:lnTo>
                    <a:close/>
                    <a:moveTo>
                      <a:pt x="2480" y="4113"/>
                    </a:moveTo>
                    <a:lnTo>
                      <a:pt x="2480" y="4078"/>
                    </a:lnTo>
                    <a:lnTo>
                      <a:pt x="2486" y="4068"/>
                    </a:lnTo>
                    <a:lnTo>
                      <a:pt x="2490" y="4055"/>
                    </a:lnTo>
                    <a:lnTo>
                      <a:pt x="2494" y="4041"/>
                    </a:lnTo>
                    <a:lnTo>
                      <a:pt x="2497" y="4028"/>
                    </a:lnTo>
                    <a:lnTo>
                      <a:pt x="2502" y="3998"/>
                    </a:lnTo>
                    <a:lnTo>
                      <a:pt x="2507" y="3969"/>
                    </a:lnTo>
                    <a:lnTo>
                      <a:pt x="2510" y="3956"/>
                    </a:lnTo>
                    <a:lnTo>
                      <a:pt x="2512" y="3943"/>
                    </a:lnTo>
                    <a:lnTo>
                      <a:pt x="2515" y="3932"/>
                    </a:lnTo>
                    <a:lnTo>
                      <a:pt x="2520" y="3921"/>
                    </a:lnTo>
                    <a:lnTo>
                      <a:pt x="2524" y="3913"/>
                    </a:lnTo>
                    <a:lnTo>
                      <a:pt x="2531" y="3906"/>
                    </a:lnTo>
                    <a:lnTo>
                      <a:pt x="2535" y="3904"/>
                    </a:lnTo>
                    <a:lnTo>
                      <a:pt x="2538" y="3903"/>
                    </a:lnTo>
                    <a:lnTo>
                      <a:pt x="2542" y="3902"/>
                    </a:lnTo>
                    <a:lnTo>
                      <a:pt x="2546" y="3902"/>
                    </a:lnTo>
                    <a:lnTo>
                      <a:pt x="2579" y="3903"/>
                    </a:lnTo>
                    <a:lnTo>
                      <a:pt x="2579" y="3919"/>
                    </a:lnTo>
                    <a:lnTo>
                      <a:pt x="2580" y="3929"/>
                    </a:lnTo>
                    <a:lnTo>
                      <a:pt x="2582" y="3937"/>
                    </a:lnTo>
                    <a:lnTo>
                      <a:pt x="2584" y="3943"/>
                    </a:lnTo>
                    <a:lnTo>
                      <a:pt x="2585" y="3949"/>
                    </a:lnTo>
                    <a:lnTo>
                      <a:pt x="2587" y="3956"/>
                    </a:lnTo>
                    <a:lnTo>
                      <a:pt x="2587" y="3964"/>
                    </a:lnTo>
                    <a:lnTo>
                      <a:pt x="2587" y="3976"/>
                    </a:lnTo>
                    <a:lnTo>
                      <a:pt x="2586" y="3988"/>
                    </a:lnTo>
                    <a:lnTo>
                      <a:pt x="2585" y="3996"/>
                    </a:lnTo>
                    <a:lnTo>
                      <a:pt x="2583" y="4002"/>
                    </a:lnTo>
                    <a:lnTo>
                      <a:pt x="2580" y="4008"/>
                    </a:lnTo>
                    <a:lnTo>
                      <a:pt x="2579" y="4014"/>
                    </a:lnTo>
                    <a:lnTo>
                      <a:pt x="2577" y="4021"/>
                    </a:lnTo>
                    <a:lnTo>
                      <a:pt x="2575" y="4032"/>
                    </a:lnTo>
                    <a:lnTo>
                      <a:pt x="2574" y="4047"/>
                    </a:lnTo>
                    <a:lnTo>
                      <a:pt x="2566" y="4039"/>
                    </a:lnTo>
                    <a:lnTo>
                      <a:pt x="2495" y="4096"/>
                    </a:lnTo>
                    <a:lnTo>
                      <a:pt x="2503" y="4104"/>
                    </a:lnTo>
                    <a:lnTo>
                      <a:pt x="2480" y="4113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noFill/>
                <a:round/>
              </a:ln>
            </p:spPr>
            <p:txBody>
              <a:bodyPr vert="horz" wrap="square" lIns="91606" tIns="45802" rIns="91606" bIns="4580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60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淘宝网chenying0907出品 9"/>
              <p:cNvSpPr/>
              <p:nvPr/>
            </p:nvSpPr>
            <p:spPr bwMode="auto">
              <a:xfrm>
                <a:off x="6556377" y="1581152"/>
                <a:ext cx="88900" cy="638175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0" y="2012"/>
                  </a:cxn>
                  <a:cxn ang="0">
                    <a:pos x="187" y="2412"/>
                  </a:cxn>
                  <a:cxn ang="0">
                    <a:pos x="334" y="2129"/>
                  </a:cxn>
                  <a:cxn ang="0">
                    <a:pos x="229" y="8"/>
                  </a:cxn>
                  <a:cxn ang="0">
                    <a:pos x="105" y="0"/>
                  </a:cxn>
                </a:cxnLst>
                <a:rect l="0" t="0" r="r" b="b"/>
                <a:pathLst>
                  <a:path w="334" h="2412">
                    <a:moveTo>
                      <a:pt x="105" y="0"/>
                    </a:moveTo>
                    <a:lnTo>
                      <a:pt x="0" y="2012"/>
                    </a:lnTo>
                    <a:lnTo>
                      <a:pt x="187" y="2412"/>
                    </a:lnTo>
                    <a:lnTo>
                      <a:pt x="334" y="2129"/>
                    </a:lnTo>
                    <a:lnTo>
                      <a:pt x="229" y="8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606" tIns="45802" rIns="91606" bIns="4580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60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4" name="Group 36"/>
            <p:cNvGrpSpPr/>
            <p:nvPr/>
          </p:nvGrpSpPr>
          <p:grpSpPr>
            <a:xfrm>
              <a:off x="3185568" y="2726440"/>
              <a:ext cx="975329" cy="1720785"/>
              <a:chOff x="1285875" y="1247776"/>
              <a:chExt cx="1192213" cy="2103438"/>
            </a:xfrm>
          </p:grpSpPr>
          <p:sp>
            <p:nvSpPr>
              <p:cNvPr id="136" name="淘宝网chenying0907出品 8"/>
              <p:cNvSpPr/>
              <p:nvPr/>
            </p:nvSpPr>
            <p:spPr bwMode="auto">
              <a:xfrm>
                <a:off x="1285875" y="1247776"/>
                <a:ext cx="1192213" cy="2103438"/>
              </a:xfrm>
              <a:custGeom>
                <a:avLst/>
                <a:gdLst/>
                <a:ahLst/>
                <a:cxnLst>
                  <a:cxn ang="0">
                    <a:pos x="1146" y="1113"/>
                  </a:cxn>
                  <a:cxn ang="0">
                    <a:pos x="941" y="1112"/>
                  </a:cxn>
                  <a:cxn ang="0">
                    <a:pos x="744" y="1099"/>
                  </a:cxn>
                  <a:cxn ang="0">
                    <a:pos x="729" y="797"/>
                  </a:cxn>
                  <a:cxn ang="0">
                    <a:pos x="1028" y="377"/>
                  </a:cxn>
                  <a:cxn ang="0">
                    <a:pos x="1350" y="435"/>
                  </a:cxn>
                  <a:cxn ang="0">
                    <a:pos x="1262" y="312"/>
                  </a:cxn>
                  <a:cxn ang="0">
                    <a:pos x="1335" y="100"/>
                  </a:cxn>
                  <a:cxn ang="0">
                    <a:pos x="745" y="180"/>
                  </a:cxn>
                  <a:cxn ang="0">
                    <a:pos x="473" y="232"/>
                  </a:cxn>
                  <a:cxn ang="0">
                    <a:pos x="298" y="461"/>
                  </a:cxn>
                  <a:cxn ang="0">
                    <a:pos x="112" y="1306"/>
                  </a:cxn>
                  <a:cxn ang="0">
                    <a:pos x="1237" y="2095"/>
                  </a:cxn>
                  <a:cxn ang="0">
                    <a:pos x="1323" y="2926"/>
                  </a:cxn>
                  <a:cxn ang="0">
                    <a:pos x="1245" y="3975"/>
                  </a:cxn>
                  <a:cxn ang="0">
                    <a:pos x="1743" y="4852"/>
                  </a:cxn>
                  <a:cxn ang="0">
                    <a:pos x="1833" y="5787"/>
                  </a:cxn>
                  <a:cxn ang="0">
                    <a:pos x="1938" y="6864"/>
                  </a:cxn>
                  <a:cxn ang="0">
                    <a:pos x="2068" y="7466"/>
                  </a:cxn>
                  <a:cxn ang="0">
                    <a:pos x="1967" y="7895"/>
                  </a:cxn>
                  <a:cxn ang="0">
                    <a:pos x="2403" y="7896"/>
                  </a:cxn>
                  <a:cxn ang="0">
                    <a:pos x="2504" y="7572"/>
                  </a:cxn>
                  <a:cxn ang="0">
                    <a:pos x="2549" y="7077"/>
                  </a:cxn>
                  <a:cxn ang="0">
                    <a:pos x="2481" y="6491"/>
                  </a:cxn>
                  <a:cxn ang="0">
                    <a:pos x="2505" y="6111"/>
                  </a:cxn>
                  <a:cxn ang="0">
                    <a:pos x="2558" y="5226"/>
                  </a:cxn>
                  <a:cxn ang="0">
                    <a:pos x="2667" y="5059"/>
                  </a:cxn>
                  <a:cxn ang="0">
                    <a:pos x="2745" y="5982"/>
                  </a:cxn>
                  <a:cxn ang="0">
                    <a:pos x="2815" y="6442"/>
                  </a:cxn>
                  <a:cxn ang="0">
                    <a:pos x="2788" y="6776"/>
                  </a:cxn>
                  <a:cxn ang="0">
                    <a:pos x="2825" y="7584"/>
                  </a:cxn>
                  <a:cxn ang="0">
                    <a:pos x="3019" y="7761"/>
                  </a:cxn>
                  <a:cxn ang="0">
                    <a:pos x="3297" y="7889"/>
                  </a:cxn>
                  <a:cxn ang="0">
                    <a:pos x="3559" y="7805"/>
                  </a:cxn>
                  <a:cxn ang="0">
                    <a:pos x="3315" y="7390"/>
                  </a:cxn>
                  <a:cxn ang="0">
                    <a:pos x="3412" y="6723"/>
                  </a:cxn>
                  <a:cxn ang="0">
                    <a:pos x="3451" y="5583"/>
                  </a:cxn>
                  <a:cxn ang="0">
                    <a:pos x="3462" y="4724"/>
                  </a:cxn>
                  <a:cxn ang="0">
                    <a:pos x="3634" y="4116"/>
                  </a:cxn>
                  <a:cxn ang="0">
                    <a:pos x="3507" y="3088"/>
                  </a:cxn>
                  <a:cxn ang="0">
                    <a:pos x="3718" y="1776"/>
                  </a:cxn>
                  <a:cxn ang="0">
                    <a:pos x="4504" y="1210"/>
                  </a:cxn>
                  <a:cxn ang="0">
                    <a:pos x="4164" y="358"/>
                  </a:cxn>
                  <a:cxn ang="0">
                    <a:pos x="3969" y="259"/>
                  </a:cxn>
                  <a:cxn ang="0">
                    <a:pos x="3527" y="57"/>
                  </a:cxn>
                  <a:cxn ang="0">
                    <a:pos x="3115" y="254"/>
                  </a:cxn>
                  <a:cxn ang="0">
                    <a:pos x="3153" y="434"/>
                  </a:cxn>
                  <a:cxn ang="0">
                    <a:pos x="3230" y="451"/>
                  </a:cxn>
                  <a:cxn ang="0">
                    <a:pos x="3548" y="406"/>
                  </a:cxn>
                  <a:cxn ang="0">
                    <a:pos x="3785" y="936"/>
                  </a:cxn>
                  <a:cxn ang="0">
                    <a:pos x="3739" y="1168"/>
                  </a:cxn>
                  <a:cxn ang="0">
                    <a:pos x="3483" y="1154"/>
                  </a:cxn>
                  <a:cxn ang="0">
                    <a:pos x="3291" y="1082"/>
                  </a:cxn>
                  <a:cxn ang="0">
                    <a:pos x="2738" y="1151"/>
                  </a:cxn>
                  <a:cxn ang="0">
                    <a:pos x="2599" y="921"/>
                  </a:cxn>
                  <a:cxn ang="0">
                    <a:pos x="2661" y="576"/>
                  </a:cxn>
                  <a:cxn ang="0">
                    <a:pos x="2510" y="269"/>
                  </a:cxn>
                  <a:cxn ang="0">
                    <a:pos x="2196" y="213"/>
                  </a:cxn>
                  <a:cxn ang="0">
                    <a:pos x="1985" y="414"/>
                  </a:cxn>
                  <a:cxn ang="0">
                    <a:pos x="2017" y="965"/>
                  </a:cxn>
                  <a:cxn ang="0">
                    <a:pos x="1737" y="1099"/>
                  </a:cxn>
                </a:cxnLst>
                <a:rect l="0" t="0" r="r" b="b"/>
                <a:pathLst>
                  <a:path w="4505" h="7953">
                    <a:moveTo>
                      <a:pt x="1305" y="1068"/>
                    </a:moveTo>
                    <a:lnTo>
                      <a:pt x="1294" y="1069"/>
                    </a:lnTo>
                    <a:lnTo>
                      <a:pt x="1283" y="1071"/>
                    </a:lnTo>
                    <a:lnTo>
                      <a:pt x="1273" y="1073"/>
                    </a:lnTo>
                    <a:lnTo>
                      <a:pt x="1263" y="1075"/>
                    </a:lnTo>
                    <a:lnTo>
                      <a:pt x="1254" y="1079"/>
                    </a:lnTo>
                    <a:lnTo>
                      <a:pt x="1246" y="1083"/>
                    </a:lnTo>
                    <a:lnTo>
                      <a:pt x="1238" y="1087"/>
                    </a:lnTo>
                    <a:lnTo>
                      <a:pt x="1231" y="1092"/>
                    </a:lnTo>
                    <a:lnTo>
                      <a:pt x="1219" y="1101"/>
                    </a:lnTo>
                    <a:lnTo>
                      <a:pt x="1206" y="1108"/>
                    </a:lnTo>
                    <a:lnTo>
                      <a:pt x="1196" y="1113"/>
                    </a:lnTo>
                    <a:lnTo>
                      <a:pt x="1186" y="1116"/>
                    </a:lnTo>
                    <a:lnTo>
                      <a:pt x="1177" y="1117"/>
                    </a:lnTo>
                    <a:lnTo>
                      <a:pt x="1169" y="1117"/>
                    </a:lnTo>
                    <a:lnTo>
                      <a:pt x="1161" y="1116"/>
                    </a:lnTo>
                    <a:lnTo>
                      <a:pt x="1153" y="1115"/>
                    </a:lnTo>
                    <a:lnTo>
                      <a:pt x="1146" y="1113"/>
                    </a:lnTo>
                    <a:lnTo>
                      <a:pt x="1139" y="1113"/>
                    </a:lnTo>
                    <a:lnTo>
                      <a:pt x="1132" y="1112"/>
                    </a:lnTo>
                    <a:lnTo>
                      <a:pt x="1124" y="1113"/>
                    </a:lnTo>
                    <a:lnTo>
                      <a:pt x="1117" y="1116"/>
                    </a:lnTo>
                    <a:lnTo>
                      <a:pt x="1109" y="1121"/>
                    </a:lnTo>
                    <a:lnTo>
                      <a:pt x="1101" y="1128"/>
                    </a:lnTo>
                    <a:lnTo>
                      <a:pt x="1092" y="1137"/>
                    </a:lnTo>
                    <a:lnTo>
                      <a:pt x="1075" y="1128"/>
                    </a:lnTo>
                    <a:lnTo>
                      <a:pt x="1060" y="1121"/>
                    </a:lnTo>
                    <a:lnTo>
                      <a:pt x="1046" y="1116"/>
                    </a:lnTo>
                    <a:lnTo>
                      <a:pt x="1034" y="1114"/>
                    </a:lnTo>
                    <a:lnTo>
                      <a:pt x="1022" y="1112"/>
                    </a:lnTo>
                    <a:lnTo>
                      <a:pt x="1012" y="1112"/>
                    </a:lnTo>
                    <a:lnTo>
                      <a:pt x="1003" y="1112"/>
                    </a:lnTo>
                    <a:lnTo>
                      <a:pt x="994" y="1113"/>
                    </a:lnTo>
                    <a:lnTo>
                      <a:pt x="974" y="1114"/>
                    </a:lnTo>
                    <a:lnTo>
                      <a:pt x="952" y="1114"/>
                    </a:lnTo>
                    <a:lnTo>
                      <a:pt x="941" y="1112"/>
                    </a:lnTo>
                    <a:lnTo>
                      <a:pt x="927" y="1108"/>
                    </a:lnTo>
                    <a:lnTo>
                      <a:pt x="911" y="1104"/>
                    </a:lnTo>
                    <a:lnTo>
                      <a:pt x="894" y="1096"/>
                    </a:lnTo>
                    <a:lnTo>
                      <a:pt x="860" y="1111"/>
                    </a:lnTo>
                    <a:lnTo>
                      <a:pt x="830" y="1120"/>
                    </a:lnTo>
                    <a:lnTo>
                      <a:pt x="818" y="1123"/>
                    </a:lnTo>
                    <a:lnTo>
                      <a:pt x="806" y="1125"/>
                    </a:lnTo>
                    <a:lnTo>
                      <a:pt x="796" y="1128"/>
                    </a:lnTo>
                    <a:lnTo>
                      <a:pt x="787" y="1128"/>
                    </a:lnTo>
                    <a:lnTo>
                      <a:pt x="779" y="1128"/>
                    </a:lnTo>
                    <a:lnTo>
                      <a:pt x="772" y="1128"/>
                    </a:lnTo>
                    <a:lnTo>
                      <a:pt x="766" y="1125"/>
                    </a:lnTo>
                    <a:lnTo>
                      <a:pt x="760" y="1124"/>
                    </a:lnTo>
                    <a:lnTo>
                      <a:pt x="756" y="1121"/>
                    </a:lnTo>
                    <a:lnTo>
                      <a:pt x="752" y="1117"/>
                    </a:lnTo>
                    <a:lnTo>
                      <a:pt x="749" y="1114"/>
                    </a:lnTo>
                    <a:lnTo>
                      <a:pt x="747" y="1109"/>
                    </a:lnTo>
                    <a:lnTo>
                      <a:pt x="744" y="1099"/>
                    </a:lnTo>
                    <a:lnTo>
                      <a:pt x="743" y="1088"/>
                    </a:lnTo>
                    <a:lnTo>
                      <a:pt x="743" y="1075"/>
                    </a:lnTo>
                    <a:lnTo>
                      <a:pt x="744" y="1061"/>
                    </a:lnTo>
                    <a:lnTo>
                      <a:pt x="748" y="1033"/>
                    </a:lnTo>
                    <a:lnTo>
                      <a:pt x="750" y="1004"/>
                    </a:lnTo>
                    <a:lnTo>
                      <a:pt x="749" y="992"/>
                    </a:lnTo>
                    <a:lnTo>
                      <a:pt x="747" y="979"/>
                    </a:lnTo>
                    <a:lnTo>
                      <a:pt x="743" y="967"/>
                    </a:lnTo>
                    <a:lnTo>
                      <a:pt x="740" y="955"/>
                    </a:lnTo>
                    <a:lnTo>
                      <a:pt x="731" y="931"/>
                    </a:lnTo>
                    <a:lnTo>
                      <a:pt x="723" y="907"/>
                    </a:lnTo>
                    <a:lnTo>
                      <a:pt x="720" y="895"/>
                    </a:lnTo>
                    <a:lnTo>
                      <a:pt x="718" y="881"/>
                    </a:lnTo>
                    <a:lnTo>
                      <a:pt x="717" y="866"/>
                    </a:lnTo>
                    <a:lnTo>
                      <a:pt x="717" y="851"/>
                    </a:lnTo>
                    <a:lnTo>
                      <a:pt x="719" y="834"/>
                    </a:lnTo>
                    <a:lnTo>
                      <a:pt x="723" y="817"/>
                    </a:lnTo>
                    <a:lnTo>
                      <a:pt x="729" y="797"/>
                    </a:lnTo>
                    <a:lnTo>
                      <a:pt x="737" y="777"/>
                    </a:lnTo>
                    <a:lnTo>
                      <a:pt x="904" y="410"/>
                    </a:lnTo>
                    <a:lnTo>
                      <a:pt x="909" y="402"/>
                    </a:lnTo>
                    <a:lnTo>
                      <a:pt x="912" y="395"/>
                    </a:lnTo>
                    <a:lnTo>
                      <a:pt x="917" y="388"/>
                    </a:lnTo>
                    <a:lnTo>
                      <a:pt x="923" y="382"/>
                    </a:lnTo>
                    <a:lnTo>
                      <a:pt x="927" y="378"/>
                    </a:lnTo>
                    <a:lnTo>
                      <a:pt x="933" y="374"/>
                    </a:lnTo>
                    <a:lnTo>
                      <a:pt x="939" y="371"/>
                    </a:lnTo>
                    <a:lnTo>
                      <a:pt x="944" y="369"/>
                    </a:lnTo>
                    <a:lnTo>
                      <a:pt x="950" y="366"/>
                    </a:lnTo>
                    <a:lnTo>
                      <a:pt x="957" y="365"/>
                    </a:lnTo>
                    <a:lnTo>
                      <a:pt x="963" y="364"/>
                    </a:lnTo>
                    <a:lnTo>
                      <a:pt x="970" y="364"/>
                    </a:lnTo>
                    <a:lnTo>
                      <a:pt x="983" y="364"/>
                    </a:lnTo>
                    <a:lnTo>
                      <a:pt x="998" y="368"/>
                    </a:lnTo>
                    <a:lnTo>
                      <a:pt x="1013" y="371"/>
                    </a:lnTo>
                    <a:lnTo>
                      <a:pt x="1028" y="377"/>
                    </a:lnTo>
                    <a:lnTo>
                      <a:pt x="1044" y="384"/>
                    </a:lnTo>
                    <a:lnTo>
                      <a:pt x="1060" y="390"/>
                    </a:lnTo>
                    <a:lnTo>
                      <a:pt x="1093" y="406"/>
                    </a:lnTo>
                    <a:lnTo>
                      <a:pt x="1126" y="422"/>
                    </a:lnTo>
                    <a:lnTo>
                      <a:pt x="1150" y="418"/>
                    </a:lnTo>
                    <a:lnTo>
                      <a:pt x="1174" y="413"/>
                    </a:lnTo>
                    <a:lnTo>
                      <a:pt x="1198" y="410"/>
                    </a:lnTo>
                    <a:lnTo>
                      <a:pt x="1222" y="408"/>
                    </a:lnTo>
                    <a:lnTo>
                      <a:pt x="1235" y="406"/>
                    </a:lnTo>
                    <a:lnTo>
                      <a:pt x="1247" y="406"/>
                    </a:lnTo>
                    <a:lnTo>
                      <a:pt x="1261" y="408"/>
                    </a:lnTo>
                    <a:lnTo>
                      <a:pt x="1274" y="410"/>
                    </a:lnTo>
                    <a:lnTo>
                      <a:pt x="1287" y="412"/>
                    </a:lnTo>
                    <a:lnTo>
                      <a:pt x="1302" y="416"/>
                    </a:lnTo>
                    <a:lnTo>
                      <a:pt x="1316" y="421"/>
                    </a:lnTo>
                    <a:lnTo>
                      <a:pt x="1332" y="427"/>
                    </a:lnTo>
                    <a:lnTo>
                      <a:pt x="1341" y="432"/>
                    </a:lnTo>
                    <a:lnTo>
                      <a:pt x="1350" y="435"/>
                    </a:lnTo>
                    <a:lnTo>
                      <a:pt x="1357" y="437"/>
                    </a:lnTo>
                    <a:lnTo>
                      <a:pt x="1363" y="438"/>
                    </a:lnTo>
                    <a:lnTo>
                      <a:pt x="1367" y="438"/>
                    </a:lnTo>
                    <a:lnTo>
                      <a:pt x="1371" y="437"/>
                    </a:lnTo>
                    <a:lnTo>
                      <a:pt x="1373" y="435"/>
                    </a:lnTo>
                    <a:lnTo>
                      <a:pt x="1374" y="433"/>
                    </a:lnTo>
                    <a:lnTo>
                      <a:pt x="1374" y="429"/>
                    </a:lnTo>
                    <a:lnTo>
                      <a:pt x="1373" y="426"/>
                    </a:lnTo>
                    <a:lnTo>
                      <a:pt x="1372" y="421"/>
                    </a:lnTo>
                    <a:lnTo>
                      <a:pt x="1370" y="417"/>
                    </a:lnTo>
                    <a:lnTo>
                      <a:pt x="1362" y="405"/>
                    </a:lnTo>
                    <a:lnTo>
                      <a:pt x="1351" y="392"/>
                    </a:lnTo>
                    <a:lnTo>
                      <a:pt x="1339" y="378"/>
                    </a:lnTo>
                    <a:lnTo>
                      <a:pt x="1325" y="364"/>
                    </a:lnTo>
                    <a:lnTo>
                      <a:pt x="1310" y="349"/>
                    </a:lnTo>
                    <a:lnTo>
                      <a:pt x="1294" y="336"/>
                    </a:lnTo>
                    <a:lnTo>
                      <a:pt x="1278" y="323"/>
                    </a:lnTo>
                    <a:lnTo>
                      <a:pt x="1262" y="312"/>
                    </a:lnTo>
                    <a:lnTo>
                      <a:pt x="1249" y="302"/>
                    </a:lnTo>
                    <a:lnTo>
                      <a:pt x="1235" y="294"/>
                    </a:lnTo>
                    <a:lnTo>
                      <a:pt x="1267" y="299"/>
                    </a:lnTo>
                    <a:lnTo>
                      <a:pt x="1294" y="299"/>
                    </a:lnTo>
                    <a:lnTo>
                      <a:pt x="1318" y="297"/>
                    </a:lnTo>
                    <a:lnTo>
                      <a:pt x="1339" y="291"/>
                    </a:lnTo>
                    <a:lnTo>
                      <a:pt x="1355" y="283"/>
                    </a:lnTo>
                    <a:lnTo>
                      <a:pt x="1369" y="273"/>
                    </a:lnTo>
                    <a:lnTo>
                      <a:pt x="1379" y="260"/>
                    </a:lnTo>
                    <a:lnTo>
                      <a:pt x="1386" y="245"/>
                    </a:lnTo>
                    <a:lnTo>
                      <a:pt x="1389" y="229"/>
                    </a:lnTo>
                    <a:lnTo>
                      <a:pt x="1390" y="212"/>
                    </a:lnTo>
                    <a:lnTo>
                      <a:pt x="1388" y="195"/>
                    </a:lnTo>
                    <a:lnTo>
                      <a:pt x="1383" y="176"/>
                    </a:lnTo>
                    <a:lnTo>
                      <a:pt x="1375" y="156"/>
                    </a:lnTo>
                    <a:lnTo>
                      <a:pt x="1365" y="138"/>
                    </a:lnTo>
                    <a:lnTo>
                      <a:pt x="1351" y="118"/>
                    </a:lnTo>
                    <a:lnTo>
                      <a:pt x="1335" y="100"/>
                    </a:lnTo>
                    <a:lnTo>
                      <a:pt x="1317" y="82"/>
                    </a:lnTo>
                    <a:lnTo>
                      <a:pt x="1297" y="65"/>
                    </a:lnTo>
                    <a:lnTo>
                      <a:pt x="1274" y="50"/>
                    </a:lnTo>
                    <a:lnTo>
                      <a:pt x="1249" y="36"/>
                    </a:lnTo>
                    <a:lnTo>
                      <a:pt x="1221" y="24"/>
                    </a:lnTo>
                    <a:lnTo>
                      <a:pt x="1191" y="13"/>
                    </a:lnTo>
                    <a:lnTo>
                      <a:pt x="1161" y="6"/>
                    </a:lnTo>
                    <a:lnTo>
                      <a:pt x="1127" y="2"/>
                    </a:lnTo>
                    <a:lnTo>
                      <a:pt x="1092" y="0"/>
                    </a:lnTo>
                    <a:lnTo>
                      <a:pt x="1055" y="1"/>
                    </a:lnTo>
                    <a:lnTo>
                      <a:pt x="1018" y="6"/>
                    </a:lnTo>
                    <a:lnTo>
                      <a:pt x="978" y="14"/>
                    </a:lnTo>
                    <a:lnTo>
                      <a:pt x="935" y="27"/>
                    </a:lnTo>
                    <a:lnTo>
                      <a:pt x="893" y="44"/>
                    </a:lnTo>
                    <a:lnTo>
                      <a:pt x="848" y="67"/>
                    </a:lnTo>
                    <a:lnTo>
                      <a:pt x="804" y="93"/>
                    </a:lnTo>
                    <a:lnTo>
                      <a:pt x="771" y="144"/>
                    </a:lnTo>
                    <a:lnTo>
                      <a:pt x="745" y="180"/>
                    </a:lnTo>
                    <a:lnTo>
                      <a:pt x="736" y="194"/>
                    </a:lnTo>
                    <a:lnTo>
                      <a:pt x="727" y="204"/>
                    </a:lnTo>
                    <a:lnTo>
                      <a:pt x="718" y="212"/>
                    </a:lnTo>
                    <a:lnTo>
                      <a:pt x="710" y="218"/>
                    </a:lnTo>
                    <a:lnTo>
                      <a:pt x="700" y="222"/>
                    </a:lnTo>
                    <a:lnTo>
                      <a:pt x="689" y="225"/>
                    </a:lnTo>
                    <a:lnTo>
                      <a:pt x="677" y="225"/>
                    </a:lnTo>
                    <a:lnTo>
                      <a:pt x="663" y="225"/>
                    </a:lnTo>
                    <a:lnTo>
                      <a:pt x="625" y="222"/>
                    </a:lnTo>
                    <a:lnTo>
                      <a:pt x="573" y="219"/>
                    </a:lnTo>
                    <a:lnTo>
                      <a:pt x="553" y="218"/>
                    </a:lnTo>
                    <a:lnTo>
                      <a:pt x="535" y="218"/>
                    </a:lnTo>
                    <a:lnTo>
                      <a:pt x="519" y="219"/>
                    </a:lnTo>
                    <a:lnTo>
                      <a:pt x="503" y="221"/>
                    </a:lnTo>
                    <a:lnTo>
                      <a:pt x="495" y="224"/>
                    </a:lnTo>
                    <a:lnTo>
                      <a:pt x="488" y="226"/>
                    </a:lnTo>
                    <a:lnTo>
                      <a:pt x="480" y="228"/>
                    </a:lnTo>
                    <a:lnTo>
                      <a:pt x="473" y="232"/>
                    </a:lnTo>
                    <a:lnTo>
                      <a:pt x="466" y="236"/>
                    </a:lnTo>
                    <a:lnTo>
                      <a:pt x="460" y="241"/>
                    </a:lnTo>
                    <a:lnTo>
                      <a:pt x="453" y="246"/>
                    </a:lnTo>
                    <a:lnTo>
                      <a:pt x="446" y="253"/>
                    </a:lnTo>
                    <a:lnTo>
                      <a:pt x="426" y="273"/>
                    </a:lnTo>
                    <a:lnTo>
                      <a:pt x="412" y="285"/>
                    </a:lnTo>
                    <a:lnTo>
                      <a:pt x="401" y="292"/>
                    </a:lnTo>
                    <a:lnTo>
                      <a:pt x="393" y="296"/>
                    </a:lnTo>
                    <a:lnTo>
                      <a:pt x="384" y="297"/>
                    </a:lnTo>
                    <a:lnTo>
                      <a:pt x="374" y="300"/>
                    </a:lnTo>
                    <a:lnTo>
                      <a:pt x="360" y="306"/>
                    </a:lnTo>
                    <a:lnTo>
                      <a:pt x="340" y="317"/>
                    </a:lnTo>
                    <a:lnTo>
                      <a:pt x="326" y="348"/>
                    </a:lnTo>
                    <a:lnTo>
                      <a:pt x="320" y="366"/>
                    </a:lnTo>
                    <a:lnTo>
                      <a:pt x="314" y="385"/>
                    </a:lnTo>
                    <a:lnTo>
                      <a:pt x="310" y="403"/>
                    </a:lnTo>
                    <a:lnTo>
                      <a:pt x="306" y="422"/>
                    </a:lnTo>
                    <a:lnTo>
                      <a:pt x="298" y="461"/>
                    </a:lnTo>
                    <a:lnTo>
                      <a:pt x="292" y="501"/>
                    </a:lnTo>
                    <a:lnTo>
                      <a:pt x="284" y="542"/>
                    </a:lnTo>
                    <a:lnTo>
                      <a:pt x="273" y="584"/>
                    </a:lnTo>
                    <a:lnTo>
                      <a:pt x="268" y="604"/>
                    </a:lnTo>
                    <a:lnTo>
                      <a:pt x="261" y="625"/>
                    </a:lnTo>
                    <a:lnTo>
                      <a:pt x="253" y="645"/>
                    </a:lnTo>
                    <a:lnTo>
                      <a:pt x="245" y="666"/>
                    </a:lnTo>
                    <a:lnTo>
                      <a:pt x="177" y="812"/>
                    </a:lnTo>
                    <a:lnTo>
                      <a:pt x="58" y="1010"/>
                    </a:lnTo>
                    <a:lnTo>
                      <a:pt x="5" y="1137"/>
                    </a:lnTo>
                    <a:lnTo>
                      <a:pt x="0" y="1154"/>
                    </a:lnTo>
                    <a:lnTo>
                      <a:pt x="1" y="1171"/>
                    </a:lnTo>
                    <a:lnTo>
                      <a:pt x="8" y="1191"/>
                    </a:lnTo>
                    <a:lnTo>
                      <a:pt x="21" y="1211"/>
                    </a:lnTo>
                    <a:lnTo>
                      <a:pt x="37" y="1233"/>
                    </a:lnTo>
                    <a:lnTo>
                      <a:pt x="58" y="1257"/>
                    </a:lnTo>
                    <a:lnTo>
                      <a:pt x="83" y="1281"/>
                    </a:lnTo>
                    <a:lnTo>
                      <a:pt x="112" y="1306"/>
                    </a:lnTo>
                    <a:lnTo>
                      <a:pt x="145" y="1333"/>
                    </a:lnTo>
                    <a:lnTo>
                      <a:pt x="181" y="1360"/>
                    </a:lnTo>
                    <a:lnTo>
                      <a:pt x="221" y="1388"/>
                    </a:lnTo>
                    <a:lnTo>
                      <a:pt x="262" y="1417"/>
                    </a:lnTo>
                    <a:lnTo>
                      <a:pt x="306" y="1447"/>
                    </a:lnTo>
                    <a:lnTo>
                      <a:pt x="352" y="1476"/>
                    </a:lnTo>
                    <a:lnTo>
                      <a:pt x="401" y="1506"/>
                    </a:lnTo>
                    <a:lnTo>
                      <a:pt x="450" y="1537"/>
                    </a:lnTo>
                    <a:lnTo>
                      <a:pt x="553" y="1599"/>
                    </a:lnTo>
                    <a:lnTo>
                      <a:pt x="660" y="1661"/>
                    </a:lnTo>
                    <a:lnTo>
                      <a:pt x="766" y="1722"/>
                    </a:lnTo>
                    <a:lnTo>
                      <a:pt x="871" y="1783"/>
                    </a:lnTo>
                    <a:lnTo>
                      <a:pt x="972" y="1841"/>
                    </a:lnTo>
                    <a:lnTo>
                      <a:pt x="1067" y="1897"/>
                    </a:lnTo>
                    <a:lnTo>
                      <a:pt x="1153" y="1948"/>
                    </a:lnTo>
                    <a:lnTo>
                      <a:pt x="1227" y="1996"/>
                    </a:lnTo>
                    <a:lnTo>
                      <a:pt x="1231" y="2047"/>
                    </a:lnTo>
                    <a:lnTo>
                      <a:pt x="1237" y="2095"/>
                    </a:lnTo>
                    <a:lnTo>
                      <a:pt x="1245" y="2143"/>
                    </a:lnTo>
                    <a:lnTo>
                      <a:pt x="1254" y="2189"/>
                    </a:lnTo>
                    <a:lnTo>
                      <a:pt x="1265" y="2236"/>
                    </a:lnTo>
                    <a:lnTo>
                      <a:pt x="1275" y="2281"/>
                    </a:lnTo>
                    <a:lnTo>
                      <a:pt x="1284" y="2324"/>
                    </a:lnTo>
                    <a:lnTo>
                      <a:pt x="1293" y="2367"/>
                    </a:lnTo>
                    <a:lnTo>
                      <a:pt x="1298" y="2388"/>
                    </a:lnTo>
                    <a:lnTo>
                      <a:pt x="1301" y="2412"/>
                    </a:lnTo>
                    <a:lnTo>
                      <a:pt x="1305" y="2437"/>
                    </a:lnTo>
                    <a:lnTo>
                      <a:pt x="1307" y="2465"/>
                    </a:lnTo>
                    <a:lnTo>
                      <a:pt x="1311" y="2524"/>
                    </a:lnTo>
                    <a:lnTo>
                      <a:pt x="1314" y="2588"/>
                    </a:lnTo>
                    <a:lnTo>
                      <a:pt x="1316" y="2652"/>
                    </a:lnTo>
                    <a:lnTo>
                      <a:pt x="1317" y="2715"/>
                    </a:lnTo>
                    <a:lnTo>
                      <a:pt x="1317" y="2773"/>
                    </a:lnTo>
                    <a:lnTo>
                      <a:pt x="1317" y="2826"/>
                    </a:lnTo>
                    <a:lnTo>
                      <a:pt x="1317" y="2884"/>
                    </a:lnTo>
                    <a:lnTo>
                      <a:pt x="1323" y="2926"/>
                    </a:lnTo>
                    <a:lnTo>
                      <a:pt x="1327" y="2966"/>
                    </a:lnTo>
                    <a:lnTo>
                      <a:pt x="1331" y="3007"/>
                    </a:lnTo>
                    <a:lnTo>
                      <a:pt x="1333" y="3047"/>
                    </a:lnTo>
                    <a:lnTo>
                      <a:pt x="1334" y="3088"/>
                    </a:lnTo>
                    <a:lnTo>
                      <a:pt x="1334" y="3128"/>
                    </a:lnTo>
                    <a:lnTo>
                      <a:pt x="1334" y="3169"/>
                    </a:lnTo>
                    <a:lnTo>
                      <a:pt x="1333" y="3209"/>
                    </a:lnTo>
                    <a:lnTo>
                      <a:pt x="1331" y="3249"/>
                    </a:lnTo>
                    <a:lnTo>
                      <a:pt x="1329" y="3290"/>
                    </a:lnTo>
                    <a:lnTo>
                      <a:pt x="1325" y="3330"/>
                    </a:lnTo>
                    <a:lnTo>
                      <a:pt x="1322" y="3371"/>
                    </a:lnTo>
                    <a:lnTo>
                      <a:pt x="1313" y="3454"/>
                    </a:lnTo>
                    <a:lnTo>
                      <a:pt x="1302" y="3536"/>
                    </a:lnTo>
                    <a:lnTo>
                      <a:pt x="1291" y="3620"/>
                    </a:lnTo>
                    <a:lnTo>
                      <a:pt x="1279" y="3706"/>
                    </a:lnTo>
                    <a:lnTo>
                      <a:pt x="1267" y="3794"/>
                    </a:lnTo>
                    <a:lnTo>
                      <a:pt x="1255" y="3883"/>
                    </a:lnTo>
                    <a:lnTo>
                      <a:pt x="1245" y="3975"/>
                    </a:lnTo>
                    <a:lnTo>
                      <a:pt x="1236" y="4070"/>
                    </a:lnTo>
                    <a:lnTo>
                      <a:pt x="1231" y="4118"/>
                    </a:lnTo>
                    <a:lnTo>
                      <a:pt x="1229" y="4167"/>
                    </a:lnTo>
                    <a:lnTo>
                      <a:pt x="1226" y="4216"/>
                    </a:lnTo>
                    <a:lnTo>
                      <a:pt x="1223" y="4267"/>
                    </a:lnTo>
                    <a:lnTo>
                      <a:pt x="1685" y="4351"/>
                    </a:lnTo>
                    <a:lnTo>
                      <a:pt x="1676" y="4241"/>
                    </a:lnTo>
                    <a:lnTo>
                      <a:pt x="1677" y="4256"/>
                    </a:lnTo>
                    <a:lnTo>
                      <a:pt x="1681" y="4295"/>
                    </a:lnTo>
                    <a:lnTo>
                      <a:pt x="1686" y="4352"/>
                    </a:lnTo>
                    <a:lnTo>
                      <a:pt x="1693" y="4420"/>
                    </a:lnTo>
                    <a:lnTo>
                      <a:pt x="1701" y="4496"/>
                    </a:lnTo>
                    <a:lnTo>
                      <a:pt x="1709" y="4572"/>
                    </a:lnTo>
                    <a:lnTo>
                      <a:pt x="1718" y="4642"/>
                    </a:lnTo>
                    <a:lnTo>
                      <a:pt x="1726" y="4700"/>
                    </a:lnTo>
                    <a:lnTo>
                      <a:pt x="1733" y="4751"/>
                    </a:lnTo>
                    <a:lnTo>
                      <a:pt x="1738" y="4802"/>
                    </a:lnTo>
                    <a:lnTo>
                      <a:pt x="1743" y="4852"/>
                    </a:lnTo>
                    <a:lnTo>
                      <a:pt x="1746" y="4904"/>
                    </a:lnTo>
                    <a:lnTo>
                      <a:pt x="1749" y="4955"/>
                    </a:lnTo>
                    <a:lnTo>
                      <a:pt x="1754" y="5006"/>
                    </a:lnTo>
                    <a:lnTo>
                      <a:pt x="1760" y="5057"/>
                    </a:lnTo>
                    <a:lnTo>
                      <a:pt x="1768" y="5106"/>
                    </a:lnTo>
                    <a:lnTo>
                      <a:pt x="1773" y="5145"/>
                    </a:lnTo>
                    <a:lnTo>
                      <a:pt x="1780" y="5189"/>
                    </a:lnTo>
                    <a:lnTo>
                      <a:pt x="1786" y="5237"/>
                    </a:lnTo>
                    <a:lnTo>
                      <a:pt x="1793" y="5287"/>
                    </a:lnTo>
                    <a:lnTo>
                      <a:pt x="1799" y="5341"/>
                    </a:lnTo>
                    <a:lnTo>
                      <a:pt x="1804" y="5395"/>
                    </a:lnTo>
                    <a:lnTo>
                      <a:pt x="1809" y="5453"/>
                    </a:lnTo>
                    <a:lnTo>
                      <a:pt x="1815" y="5510"/>
                    </a:lnTo>
                    <a:lnTo>
                      <a:pt x="1819" y="5568"/>
                    </a:lnTo>
                    <a:lnTo>
                      <a:pt x="1824" y="5625"/>
                    </a:lnTo>
                    <a:lnTo>
                      <a:pt x="1827" y="5681"/>
                    </a:lnTo>
                    <a:lnTo>
                      <a:pt x="1829" y="5735"/>
                    </a:lnTo>
                    <a:lnTo>
                      <a:pt x="1833" y="5787"/>
                    </a:lnTo>
                    <a:lnTo>
                      <a:pt x="1834" y="5835"/>
                    </a:lnTo>
                    <a:lnTo>
                      <a:pt x="1835" y="5881"/>
                    </a:lnTo>
                    <a:lnTo>
                      <a:pt x="1835" y="5921"/>
                    </a:lnTo>
                    <a:lnTo>
                      <a:pt x="1836" y="5974"/>
                    </a:lnTo>
                    <a:lnTo>
                      <a:pt x="1837" y="6025"/>
                    </a:lnTo>
                    <a:lnTo>
                      <a:pt x="1841" y="6077"/>
                    </a:lnTo>
                    <a:lnTo>
                      <a:pt x="1844" y="6128"/>
                    </a:lnTo>
                    <a:lnTo>
                      <a:pt x="1849" y="6179"/>
                    </a:lnTo>
                    <a:lnTo>
                      <a:pt x="1855" y="6230"/>
                    </a:lnTo>
                    <a:lnTo>
                      <a:pt x="1860" y="6280"/>
                    </a:lnTo>
                    <a:lnTo>
                      <a:pt x="1867" y="6330"/>
                    </a:lnTo>
                    <a:lnTo>
                      <a:pt x="1881" y="6430"/>
                    </a:lnTo>
                    <a:lnTo>
                      <a:pt x="1895" y="6527"/>
                    </a:lnTo>
                    <a:lnTo>
                      <a:pt x="1908" y="6624"/>
                    </a:lnTo>
                    <a:lnTo>
                      <a:pt x="1921" y="6719"/>
                    </a:lnTo>
                    <a:lnTo>
                      <a:pt x="1925" y="6762"/>
                    </a:lnTo>
                    <a:lnTo>
                      <a:pt x="1931" y="6811"/>
                    </a:lnTo>
                    <a:lnTo>
                      <a:pt x="1938" y="6864"/>
                    </a:lnTo>
                    <a:lnTo>
                      <a:pt x="1946" y="6918"/>
                    </a:lnTo>
                    <a:lnTo>
                      <a:pt x="1954" y="6970"/>
                    </a:lnTo>
                    <a:lnTo>
                      <a:pt x="1963" y="7020"/>
                    </a:lnTo>
                    <a:lnTo>
                      <a:pt x="1969" y="7042"/>
                    </a:lnTo>
                    <a:lnTo>
                      <a:pt x="1973" y="7064"/>
                    </a:lnTo>
                    <a:lnTo>
                      <a:pt x="1979" y="7084"/>
                    </a:lnTo>
                    <a:lnTo>
                      <a:pt x="1986" y="7101"/>
                    </a:lnTo>
                    <a:lnTo>
                      <a:pt x="1995" y="7128"/>
                    </a:lnTo>
                    <a:lnTo>
                      <a:pt x="2009" y="7168"/>
                    </a:lnTo>
                    <a:lnTo>
                      <a:pt x="2025" y="7216"/>
                    </a:lnTo>
                    <a:lnTo>
                      <a:pt x="2041" y="7269"/>
                    </a:lnTo>
                    <a:lnTo>
                      <a:pt x="2056" y="7321"/>
                    </a:lnTo>
                    <a:lnTo>
                      <a:pt x="2068" y="7370"/>
                    </a:lnTo>
                    <a:lnTo>
                      <a:pt x="2073" y="7392"/>
                    </a:lnTo>
                    <a:lnTo>
                      <a:pt x="2076" y="7413"/>
                    </a:lnTo>
                    <a:lnTo>
                      <a:pt x="2080" y="7429"/>
                    </a:lnTo>
                    <a:lnTo>
                      <a:pt x="2080" y="7442"/>
                    </a:lnTo>
                    <a:lnTo>
                      <a:pt x="2068" y="7466"/>
                    </a:lnTo>
                    <a:lnTo>
                      <a:pt x="2041" y="7517"/>
                    </a:lnTo>
                    <a:lnTo>
                      <a:pt x="2011" y="7570"/>
                    </a:lnTo>
                    <a:lnTo>
                      <a:pt x="1995" y="7602"/>
                    </a:lnTo>
                    <a:lnTo>
                      <a:pt x="1992" y="7614"/>
                    </a:lnTo>
                    <a:lnTo>
                      <a:pt x="1986" y="7637"/>
                    </a:lnTo>
                    <a:lnTo>
                      <a:pt x="1979" y="7669"/>
                    </a:lnTo>
                    <a:lnTo>
                      <a:pt x="1971" y="7703"/>
                    </a:lnTo>
                    <a:lnTo>
                      <a:pt x="1964" y="7738"/>
                    </a:lnTo>
                    <a:lnTo>
                      <a:pt x="1959" y="7769"/>
                    </a:lnTo>
                    <a:lnTo>
                      <a:pt x="1954" y="7793"/>
                    </a:lnTo>
                    <a:lnTo>
                      <a:pt x="1953" y="7805"/>
                    </a:lnTo>
                    <a:lnTo>
                      <a:pt x="1953" y="7815"/>
                    </a:lnTo>
                    <a:lnTo>
                      <a:pt x="1953" y="7840"/>
                    </a:lnTo>
                    <a:lnTo>
                      <a:pt x="1956" y="7862"/>
                    </a:lnTo>
                    <a:lnTo>
                      <a:pt x="1959" y="7872"/>
                    </a:lnTo>
                    <a:lnTo>
                      <a:pt x="1961" y="7880"/>
                    </a:lnTo>
                    <a:lnTo>
                      <a:pt x="1963" y="7888"/>
                    </a:lnTo>
                    <a:lnTo>
                      <a:pt x="1967" y="7895"/>
                    </a:lnTo>
                    <a:lnTo>
                      <a:pt x="1970" y="7901"/>
                    </a:lnTo>
                    <a:lnTo>
                      <a:pt x="1973" y="7906"/>
                    </a:lnTo>
                    <a:lnTo>
                      <a:pt x="1977" y="7911"/>
                    </a:lnTo>
                    <a:lnTo>
                      <a:pt x="1981" y="7916"/>
                    </a:lnTo>
                    <a:lnTo>
                      <a:pt x="1991" y="7922"/>
                    </a:lnTo>
                    <a:lnTo>
                      <a:pt x="2001" y="7927"/>
                    </a:lnTo>
                    <a:lnTo>
                      <a:pt x="2011" y="7930"/>
                    </a:lnTo>
                    <a:lnTo>
                      <a:pt x="2023" y="7934"/>
                    </a:lnTo>
                    <a:lnTo>
                      <a:pt x="2034" y="7936"/>
                    </a:lnTo>
                    <a:lnTo>
                      <a:pt x="2045" y="7938"/>
                    </a:lnTo>
                    <a:lnTo>
                      <a:pt x="2058" y="7941"/>
                    </a:lnTo>
                    <a:lnTo>
                      <a:pt x="2070" y="7943"/>
                    </a:lnTo>
                    <a:lnTo>
                      <a:pt x="2080" y="7948"/>
                    </a:lnTo>
                    <a:lnTo>
                      <a:pt x="2091" y="7953"/>
                    </a:lnTo>
                    <a:lnTo>
                      <a:pt x="2304" y="7953"/>
                    </a:lnTo>
                    <a:lnTo>
                      <a:pt x="2353" y="7924"/>
                    </a:lnTo>
                    <a:lnTo>
                      <a:pt x="2390" y="7904"/>
                    </a:lnTo>
                    <a:lnTo>
                      <a:pt x="2403" y="7896"/>
                    </a:lnTo>
                    <a:lnTo>
                      <a:pt x="2415" y="7889"/>
                    </a:lnTo>
                    <a:lnTo>
                      <a:pt x="2424" y="7882"/>
                    </a:lnTo>
                    <a:lnTo>
                      <a:pt x="2430" y="7874"/>
                    </a:lnTo>
                    <a:lnTo>
                      <a:pt x="2435" y="7865"/>
                    </a:lnTo>
                    <a:lnTo>
                      <a:pt x="2439" y="7853"/>
                    </a:lnTo>
                    <a:lnTo>
                      <a:pt x="2441" y="7838"/>
                    </a:lnTo>
                    <a:lnTo>
                      <a:pt x="2442" y="7820"/>
                    </a:lnTo>
                    <a:lnTo>
                      <a:pt x="2442" y="7770"/>
                    </a:lnTo>
                    <a:lnTo>
                      <a:pt x="2442" y="7697"/>
                    </a:lnTo>
                    <a:lnTo>
                      <a:pt x="2442" y="7686"/>
                    </a:lnTo>
                    <a:lnTo>
                      <a:pt x="2445" y="7676"/>
                    </a:lnTo>
                    <a:lnTo>
                      <a:pt x="2448" y="7665"/>
                    </a:lnTo>
                    <a:lnTo>
                      <a:pt x="2453" y="7655"/>
                    </a:lnTo>
                    <a:lnTo>
                      <a:pt x="2464" y="7637"/>
                    </a:lnTo>
                    <a:lnTo>
                      <a:pt x="2477" y="7618"/>
                    </a:lnTo>
                    <a:lnTo>
                      <a:pt x="2489" y="7600"/>
                    </a:lnTo>
                    <a:lnTo>
                      <a:pt x="2501" y="7581"/>
                    </a:lnTo>
                    <a:lnTo>
                      <a:pt x="2504" y="7572"/>
                    </a:lnTo>
                    <a:lnTo>
                      <a:pt x="2507" y="7560"/>
                    </a:lnTo>
                    <a:lnTo>
                      <a:pt x="2509" y="7550"/>
                    </a:lnTo>
                    <a:lnTo>
                      <a:pt x="2509" y="7538"/>
                    </a:lnTo>
                    <a:lnTo>
                      <a:pt x="2495" y="7422"/>
                    </a:lnTo>
                    <a:lnTo>
                      <a:pt x="2507" y="7400"/>
                    </a:lnTo>
                    <a:lnTo>
                      <a:pt x="2520" y="7378"/>
                    </a:lnTo>
                    <a:lnTo>
                      <a:pt x="2530" y="7354"/>
                    </a:lnTo>
                    <a:lnTo>
                      <a:pt x="2541" y="7328"/>
                    </a:lnTo>
                    <a:lnTo>
                      <a:pt x="2547" y="7301"/>
                    </a:lnTo>
                    <a:lnTo>
                      <a:pt x="2554" y="7272"/>
                    </a:lnTo>
                    <a:lnTo>
                      <a:pt x="2557" y="7256"/>
                    </a:lnTo>
                    <a:lnTo>
                      <a:pt x="2558" y="7241"/>
                    </a:lnTo>
                    <a:lnTo>
                      <a:pt x="2559" y="7225"/>
                    </a:lnTo>
                    <a:lnTo>
                      <a:pt x="2559" y="7208"/>
                    </a:lnTo>
                    <a:lnTo>
                      <a:pt x="2559" y="7134"/>
                    </a:lnTo>
                    <a:lnTo>
                      <a:pt x="2558" y="7116"/>
                    </a:lnTo>
                    <a:lnTo>
                      <a:pt x="2554" y="7096"/>
                    </a:lnTo>
                    <a:lnTo>
                      <a:pt x="2549" y="7077"/>
                    </a:lnTo>
                    <a:lnTo>
                      <a:pt x="2541" y="7056"/>
                    </a:lnTo>
                    <a:lnTo>
                      <a:pt x="2522" y="7015"/>
                    </a:lnTo>
                    <a:lnTo>
                      <a:pt x="2503" y="6973"/>
                    </a:lnTo>
                    <a:lnTo>
                      <a:pt x="2493" y="6952"/>
                    </a:lnTo>
                    <a:lnTo>
                      <a:pt x="2483" y="6930"/>
                    </a:lnTo>
                    <a:lnTo>
                      <a:pt x="2474" y="6910"/>
                    </a:lnTo>
                    <a:lnTo>
                      <a:pt x="2467" y="6890"/>
                    </a:lnTo>
                    <a:lnTo>
                      <a:pt x="2462" y="6871"/>
                    </a:lnTo>
                    <a:lnTo>
                      <a:pt x="2458" y="6851"/>
                    </a:lnTo>
                    <a:lnTo>
                      <a:pt x="2457" y="6842"/>
                    </a:lnTo>
                    <a:lnTo>
                      <a:pt x="2457" y="6833"/>
                    </a:lnTo>
                    <a:lnTo>
                      <a:pt x="2457" y="6824"/>
                    </a:lnTo>
                    <a:lnTo>
                      <a:pt x="2458" y="6816"/>
                    </a:lnTo>
                    <a:lnTo>
                      <a:pt x="2485" y="6538"/>
                    </a:lnTo>
                    <a:lnTo>
                      <a:pt x="2485" y="6517"/>
                    </a:lnTo>
                    <a:lnTo>
                      <a:pt x="2485" y="6507"/>
                    </a:lnTo>
                    <a:lnTo>
                      <a:pt x="2483" y="6498"/>
                    </a:lnTo>
                    <a:lnTo>
                      <a:pt x="2481" y="6491"/>
                    </a:lnTo>
                    <a:lnTo>
                      <a:pt x="2480" y="6485"/>
                    </a:lnTo>
                    <a:lnTo>
                      <a:pt x="2474" y="6474"/>
                    </a:lnTo>
                    <a:lnTo>
                      <a:pt x="2469" y="6466"/>
                    </a:lnTo>
                    <a:lnTo>
                      <a:pt x="2463" y="6459"/>
                    </a:lnTo>
                    <a:lnTo>
                      <a:pt x="2457" y="6451"/>
                    </a:lnTo>
                    <a:lnTo>
                      <a:pt x="2456" y="6448"/>
                    </a:lnTo>
                    <a:lnTo>
                      <a:pt x="2454" y="6443"/>
                    </a:lnTo>
                    <a:lnTo>
                      <a:pt x="2453" y="6438"/>
                    </a:lnTo>
                    <a:lnTo>
                      <a:pt x="2453" y="6432"/>
                    </a:lnTo>
                    <a:lnTo>
                      <a:pt x="2453" y="6410"/>
                    </a:lnTo>
                    <a:lnTo>
                      <a:pt x="2454" y="6369"/>
                    </a:lnTo>
                    <a:lnTo>
                      <a:pt x="2457" y="6328"/>
                    </a:lnTo>
                    <a:lnTo>
                      <a:pt x="2463" y="6289"/>
                    </a:lnTo>
                    <a:lnTo>
                      <a:pt x="2469" y="6251"/>
                    </a:lnTo>
                    <a:lnTo>
                      <a:pt x="2478" y="6214"/>
                    </a:lnTo>
                    <a:lnTo>
                      <a:pt x="2486" y="6178"/>
                    </a:lnTo>
                    <a:lnTo>
                      <a:pt x="2496" y="6144"/>
                    </a:lnTo>
                    <a:lnTo>
                      <a:pt x="2505" y="6111"/>
                    </a:lnTo>
                    <a:lnTo>
                      <a:pt x="2526" y="6047"/>
                    </a:lnTo>
                    <a:lnTo>
                      <a:pt x="2542" y="5986"/>
                    </a:lnTo>
                    <a:lnTo>
                      <a:pt x="2549" y="5959"/>
                    </a:lnTo>
                    <a:lnTo>
                      <a:pt x="2554" y="5931"/>
                    </a:lnTo>
                    <a:lnTo>
                      <a:pt x="2558" y="5904"/>
                    </a:lnTo>
                    <a:lnTo>
                      <a:pt x="2559" y="5879"/>
                    </a:lnTo>
                    <a:lnTo>
                      <a:pt x="2558" y="5817"/>
                    </a:lnTo>
                    <a:lnTo>
                      <a:pt x="2554" y="5738"/>
                    </a:lnTo>
                    <a:lnTo>
                      <a:pt x="2551" y="5647"/>
                    </a:lnTo>
                    <a:lnTo>
                      <a:pt x="2546" y="5552"/>
                    </a:lnTo>
                    <a:lnTo>
                      <a:pt x="2544" y="5459"/>
                    </a:lnTo>
                    <a:lnTo>
                      <a:pt x="2542" y="5377"/>
                    </a:lnTo>
                    <a:lnTo>
                      <a:pt x="2543" y="5343"/>
                    </a:lnTo>
                    <a:lnTo>
                      <a:pt x="2544" y="5313"/>
                    </a:lnTo>
                    <a:lnTo>
                      <a:pt x="2545" y="5289"/>
                    </a:lnTo>
                    <a:lnTo>
                      <a:pt x="2549" y="5273"/>
                    </a:lnTo>
                    <a:lnTo>
                      <a:pt x="2553" y="5253"/>
                    </a:lnTo>
                    <a:lnTo>
                      <a:pt x="2558" y="5226"/>
                    </a:lnTo>
                    <a:lnTo>
                      <a:pt x="2561" y="5194"/>
                    </a:lnTo>
                    <a:lnTo>
                      <a:pt x="2566" y="5159"/>
                    </a:lnTo>
                    <a:lnTo>
                      <a:pt x="2574" y="5078"/>
                    </a:lnTo>
                    <a:lnTo>
                      <a:pt x="2581" y="4990"/>
                    </a:lnTo>
                    <a:lnTo>
                      <a:pt x="2586" y="4901"/>
                    </a:lnTo>
                    <a:lnTo>
                      <a:pt x="2592" y="4816"/>
                    </a:lnTo>
                    <a:lnTo>
                      <a:pt x="2598" y="4743"/>
                    </a:lnTo>
                    <a:lnTo>
                      <a:pt x="2601" y="4688"/>
                    </a:lnTo>
                    <a:lnTo>
                      <a:pt x="2606" y="4696"/>
                    </a:lnTo>
                    <a:lnTo>
                      <a:pt x="2610" y="4706"/>
                    </a:lnTo>
                    <a:lnTo>
                      <a:pt x="2615" y="4720"/>
                    </a:lnTo>
                    <a:lnTo>
                      <a:pt x="2619" y="4736"/>
                    </a:lnTo>
                    <a:lnTo>
                      <a:pt x="2627" y="4775"/>
                    </a:lnTo>
                    <a:lnTo>
                      <a:pt x="2637" y="4820"/>
                    </a:lnTo>
                    <a:lnTo>
                      <a:pt x="2645" y="4874"/>
                    </a:lnTo>
                    <a:lnTo>
                      <a:pt x="2653" y="4933"/>
                    </a:lnTo>
                    <a:lnTo>
                      <a:pt x="2661" y="4994"/>
                    </a:lnTo>
                    <a:lnTo>
                      <a:pt x="2667" y="5059"/>
                    </a:lnTo>
                    <a:lnTo>
                      <a:pt x="2673" y="5125"/>
                    </a:lnTo>
                    <a:lnTo>
                      <a:pt x="2680" y="5190"/>
                    </a:lnTo>
                    <a:lnTo>
                      <a:pt x="2685" y="5253"/>
                    </a:lnTo>
                    <a:lnTo>
                      <a:pt x="2689" y="5313"/>
                    </a:lnTo>
                    <a:lnTo>
                      <a:pt x="2693" y="5369"/>
                    </a:lnTo>
                    <a:lnTo>
                      <a:pt x="2695" y="5419"/>
                    </a:lnTo>
                    <a:lnTo>
                      <a:pt x="2697" y="5462"/>
                    </a:lnTo>
                    <a:lnTo>
                      <a:pt x="2697" y="5496"/>
                    </a:lnTo>
                    <a:lnTo>
                      <a:pt x="2698" y="5555"/>
                    </a:lnTo>
                    <a:lnTo>
                      <a:pt x="2700" y="5611"/>
                    </a:lnTo>
                    <a:lnTo>
                      <a:pt x="2703" y="5664"/>
                    </a:lnTo>
                    <a:lnTo>
                      <a:pt x="2706" y="5714"/>
                    </a:lnTo>
                    <a:lnTo>
                      <a:pt x="2712" y="5763"/>
                    </a:lnTo>
                    <a:lnTo>
                      <a:pt x="2719" y="5813"/>
                    </a:lnTo>
                    <a:lnTo>
                      <a:pt x="2727" y="5863"/>
                    </a:lnTo>
                    <a:lnTo>
                      <a:pt x="2736" y="5915"/>
                    </a:lnTo>
                    <a:lnTo>
                      <a:pt x="2741" y="5950"/>
                    </a:lnTo>
                    <a:lnTo>
                      <a:pt x="2745" y="5982"/>
                    </a:lnTo>
                    <a:lnTo>
                      <a:pt x="2746" y="6009"/>
                    </a:lnTo>
                    <a:lnTo>
                      <a:pt x="2748" y="6035"/>
                    </a:lnTo>
                    <a:lnTo>
                      <a:pt x="2749" y="6080"/>
                    </a:lnTo>
                    <a:lnTo>
                      <a:pt x="2749" y="6120"/>
                    </a:lnTo>
                    <a:lnTo>
                      <a:pt x="2751" y="6138"/>
                    </a:lnTo>
                    <a:lnTo>
                      <a:pt x="2753" y="6158"/>
                    </a:lnTo>
                    <a:lnTo>
                      <a:pt x="2757" y="6177"/>
                    </a:lnTo>
                    <a:lnTo>
                      <a:pt x="2764" y="6197"/>
                    </a:lnTo>
                    <a:lnTo>
                      <a:pt x="2772" y="6218"/>
                    </a:lnTo>
                    <a:lnTo>
                      <a:pt x="2783" y="6241"/>
                    </a:lnTo>
                    <a:lnTo>
                      <a:pt x="2797" y="6266"/>
                    </a:lnTo>
                    <a:lnTo>
                      <a:pt x="2814" y="6294"/>
                    </a:lnTo>
                    <a:lnTo>
                      <a:pt x="2814" y="6319"/>
                    </a:lnTo>
                    <a:lnTo>
                      <a:pt x="2814" y="6344"/>
                    </a:lnTo>
                    <a:lnTo>
                      <a:pt x="2814" y="6369"/>
                    </a:lnTo>
                    <a:lnTo>
                      <a:pt x="2814" y="6394"/>
                    </a:lnTo>
                    <a:lnTo>
                      <a:pt x="2814" y="6418"/>
                    </a:lnTo>
                    <a:lnTo>
                      <a:pt x="2815" y="6442"/>
                    </a:lnTo>
                    <a:lnTo>
                      <a:pt x="2817" y="6466"/>
                    </a:lnTo>
                    <a:lnTo>
                      <a:pt x="2821" y="6490"/>
                    </a:lnTo>
                    <a:lnTo>
                      <a:pt x="2822" y="6499"/>
                    </a:lnTo>
                    <a:lnTo>
                      <a:pt x="2823" y="6510"/>
                    </a:lnTo>
                    <a:lnTo>
                      <a:pt x="2822" y="6519"/>
                    </a:lnTo>
                    <a:lnTo>
                      <a:pt x="2821" y="6528"/>
                    </a:lnTo>
                    <a:lnTo>
                      <a:pt x="2816" y="6546"/>
                    </a:lnTo>
                    <a:lnTo>
                      <a:pt x="2810" y="6566"/>
                    </a:lnTo>
                    <a:lnTo>
                      <a:pt x="2805" y="6587"/>
                    </a:lnTo>
                    <a:lnTo>
                      <a:pt x="2799" y="6610"/>
                    </a:lnTo>
                    <a:lnTo>
                      <a:pt x="2796" y="6623"/>
                    </a:lnTo>
                    <a:lnTo>
                      <a:pt x="2794" y="6637"/>
                    </a:lnTo>
                    <a:lnTo>
                      <a:pt x="2793" y="6650"/>
                    </a:lnTo>
                    <a:lnTo>
                      <a:pt x="2793" y="6666"/>
                    </a:lnTo>
                    <a:lnTo>
                      <a:pt x="2792" y="6695"/>
                    </a:lnTo>
                    <a:lnTo>
                      <a:pt x="2791" y="6723"/>
                    </a:lnTo>
                    <a:lnTo>
                      <a:pt x="2790" y="6750"/>
                    </a:lnTo>
                    <a:lnTo>
                      <a:pt x="2788" y="6776"/>
                    </a:lnTo>
                    <a:lnTo>
                      <a:pt x="2783" y="6824"/>
                    </a:lnTo>
                    <a:lnTo>
                      <a:pt x="2777" y="6870"/>
                    </a:lnTo>
                    <a:lnTo>
                      <a:pt x="2772" y="6914"/>
                    </a:lnTo>
                    <a:lnTo>
                      <a:pt x="2766" y="6958"/>
                    </a:lnTo>
                    <a:lnTo>
                      <a:pt x="2764" y="6980"/>
                    </a:lnTo>
                    <a:lnTo>
                      <a:pt x="2762" y="7002"/>
                    </a:lnTo>
                    <a:lnTo>
                      <a:pt x="2761" y="7025"/>
                    </a:lnTo>
                    <a:lnTo>
                      <a:pt x="2761" y="7049"/>
                    </a:lnTo>
                    <a:lnTo>
                      <a:pt x="2760" y="7156"/>
                    </a:lnTo>
                    <a:lnTo>
                      <a:pt x="2806" y="7462"/>
                    </a:lnTo>
                    <a:lnTo>
                      <a:pt x="2793" y="7464"/>
                    </a:lnTo>
                    <a:lnTo>
                      <a:pt x="2793" y="7517"/>
                    </a:lnTo>
                    <a:lnTo>
                      <a:pt x="2794" y="7528"/>
                    </a:lnTo>
                    <a:lnTo>
                      <a:pt x="2797" y="7540"/>
                    </a:lnTo>
                    <a:lnTo>
                      <a:pt x="2802" y="7551"/>
                    </a:lnTo>
                    <a:lnTo>
                      <a:pt x="2808" y="7562"/>
                    </a:lnTo>
                    <a:lnTo>
                      <a:pt x="2816" y="7573"/>
                    </a:lnTo>
                    <a:lnTo>
                      <a:pt x="2825" y="7584"/>
                    </a:lnTo>
                    <a:lnTo>
                      <a:pt x="2836" y="7594"/>
                    </a:lnTo>
                    <a:lnTo>
                      <a:pt x="2847" y="7604"/>
                    </a:lnTo>
                    <a:lnTo>
                      <a:pt x="2858" y="7612"/>
                    </a:lnTo>
                    <a:lnTo>
                      <a:pt x="2871" y="7620"/>
                    </a:lnTo>
                    <a:lnTo>
                      <a:pt x="2882" y="7628"/>
                    </a:lnTo>
                    <a:lnTo>
                      <a:pt x="2895" y="7633"/>
                    </a:lnTo>
                    <a:lnTo>
                      <a:pt x="2908" y="7638"/>
                    </a:lnTo>
                    <a:lnTo>
                      <a:pt x="2920" y="7641"/>
                    </a:lnTo>
                    <a:lnTo>
                      <a:pt x="2932" y="7644"/>
                    </a:lnTo>
                    <a:lnTo>
                      <a:pt x="2942" y="7645"/>
                    </a:lnTo>
                    <a:lnTo>
                      <a:pt x="3006" y="7645"/>
                    </a:lnTo>
                    <a:lnTo>
                      <a:pt x="3009" y="7662"/>
                    </a:lnTo>
                    <a:lnTo>
                      <a:pt x="3012" y="7678"/>
                    </a:lnTo>
                    <a:lnTo>
                      <a:pt x="3014" y="7693"/>
                    </a:lnTo>
                    <a:lnTo>
                      <a:pt x="3014" y="7706"/>
                    </a:lnTo>
                    <a:lnTo>
                      <a:pt x="3015" y="7730"/>
                    </a:lnTo>
                    <a:lnTo>
                      <a:pt x="3017" y="7752"/>
                    </a:lnTo>
                    <a:lnTo>
                      <a:pt x="3019" y="7761"/>
                    </a:lnTo>
                    <a:lnTo>
                      <a:pt x="3021" y="7770"/>
                    </a:lnTo>
                    <a:lnTo>
                      <a:pt x="3024" y="7780"/>
                    </a:lnTo>
                    <a:lnTo>
                      <a:pt x="3030" y="7789"/>
                    </a:lnTo>
                    <a:lnTo>
                      <a:pt x="3037" y="7798"/>
                    </a:lnTo>
                    <a:lnTo>
                      <a:pt x="3045" y="7807"/>
                    </a:lnTo>
                    <a:lnTo>
                      <a:pt x="3056" y="7816"/>
                    </a:lnTo>
                    <a:lnTo>
                      <a:pt x="3069" y="7825"/>
                    </a:lnTo>
                    <a:lnTo>
                      <a:pt x="3088" y="7838"/>
                    </a:lnTo>
                    <a:lnTo>
                      <a:pt x="3108" y="7849"/>
                    </a:lnTo>
                    <a:lnTo>
                      <a:pt x="3129" y="7860"/>
                    </a:lnTo>
                    <a:lnTo>
                      <a:pt x="3153" y="7870"/>
                    </a:lnTo>
                    <a:lnTo>
                      <a:pt x="3177" y="7878"/>
                    </a:lnTo>
                    <a:lnTo>
                      <a:pt x="3204" y="7884"/>
                    </a:lnTo>
                    <a:lnTo>
                      <a:pt x="3217" y="7886"/>
                    </a:lnTo>
                    <a:lnTo>
                      <a:pt x="3232" y="7888"/>
                    </a:lnTo>
                    <a:lnTo>
                      <a:pt x="3246" y="7889"/>
                    </a:lnTo>
                    <a:lnTo>
                      <a:pt x="3261" y="7889"/>
                    </a:lnTo>
                    <a:lnTo>
                      <a:pt x="3297" y="7889"/>
                    </a:lnTo>
                    <a:lnTo>
                      <a:pt x="3342" y="7887"/>
                    </a:lnTo>
                    <a:lnTo>
                      <a:pt x="3366" y="7886"/>
                    </a:lnTo>
                    <a:lnTo>
                      <a:pt x="3391" y="7884"/>
                    </a:lnTo>
                    <a:lnTo>
                      <a:pt x="3416" y="7881"/>
                    </a:lnTo>
                    <a:lnTo>
                      <a:pt x="3440" y="7878"/>
                    </a:lnTo>
                    <a:lnTo>
                      <a:pt x="3464" y="7874"/>
                    </a:lnTo>
                    <a:lnTo>
                      <a:pt x="3486" y="7869"/>
                    </a:lnTo>
                    <a:lnTo>
                      <a:pt x="3507" y="7863"/>
                    </a:lnTo>
                    <a:lnTo>
                      <a:pt x="3524" y="7856"/>
                    </a:lnTo>
                    <a:lnTo>
                      <a:pt x="3532" y="7852"/>
                    </a:lnTo>
                    <a:lnTo>
                      <a:pt x="3539" y="7847"/>
                    </a:lnTo>
                    <a:lnTo>
                      <a:pt x="3544" y="7842"/>
                    </a:lnTo>
                    <a:lnTo>
                      <a:pt x="3550" y="7838"/>
                    </a:lnTo>
                    <a:lnTo>
                      <a:pt x="3554" y="7832"/>
                    </a:lnTo>
                    <a:lnTo>
                      <a:pt x="3557" y="7828"/>
                    </a:lnTo>
                    <a:lnTo>
                      <a:pt x="3558" y="7821"/>
                    </a:lnTo>
                    <a:lnTo>
                      <a:pt x="3559" y="7815"/>
                    </a:lnTo>
                    <a:lnTo>
                      <a:pt x="3559" y="7805"/>
                    </a:lnTo>
                    <a:lnTo>
                      <a:pt x="3558" y="7790"/>
                    </a:lnTo>
                    <a:lnTo>
                      <a:pt x="3557" y="7775"/>
                    </a:lnTo>
                    <a:lnTo>
                      <a:pt x="3555" y="7761"/>
                    </a:lnTo>
                    <a:lnTo>
                      <a:pt x="3551" y="7746"/>
                    </a:lnTo>
                    <a:lnTo>
                      <a:pt x="3547" y="7732"/>
                    </a:lnTo>
                    <a:lnTo>
                      <a:pt x="3542" y="7718"/>
                    </a:lnTo>
                    <a:lnTo>
                      <a:pt x="3536" y="7703"/>
                    </a:lnTo>
                    <a:lnTo>
                      <a:pt x="3531" y="7688"/>
                    </a:lnTo>
                    <a:lnTo>
                      <a:pt x="3516" y="7660"/>
                    </a:lnTo>
                    <a:lnTo>
                      <a:pt x="3499" y="7632"/>
                    </a:lnTo>
                    <a:lnTo>
                      <a:pt x="3480" y="7604"/>
                    </a:lnTo>
                    <a:lnTo>
                      <a:pt x="3462" y="7576"/>
                    </a:lnTo>
                    <a:lnTo>
                      <a:pt x="3421" y="7524"/>
                    </a:lnTo>
                    <a:lnTo>
                      <a:pt x="3381" y="7474"/>
                    </a:lnTo>
                    <a:lnTo>
                      <a:pt x="3362" y="7452"/>
                    </a:lnTo>
                    <a:lnTo>
                      <a:pt x="3344" y="7430"/>
                    </a:lnTo>
                    <a:lnTo>
                      <a:pt x="3328" y="7408"/>
                    </a:lnTo>
                    <a:lnTo>
                      <a:pt x="3315" y="7390"/>
                    </a:lnTo>
                    <a:lnTo>
                      <a:pt x="3323" y="7357"/>
                    </a:lnTo>
                    <a:lnTo>
                      <a:pt x="3334" y="7316"/>
                    </a:lnTo>
                    <a:lnTo>
                      <a:pt x="3348" y="7270"/>
                    </a:lnTo>
                    <a:lnTo>
                      <a:pt x="3363" y="7222"/>
                    </a:lnTo>
                    <a:lnTo>
                      <a:pt x="3375" y="7175"/>
                    </a:lnTo>
                    <a:lnTo>
                      <a:pt x="3388" y="7132"/>
                    </a:lnTo>
                    <a:lnTo>
                      <a:pt x="3392" y="7113"/>
                    </a:lnTo>
                    <a:lnTo>
                      <a:pt x="3396" y="7096"/>
                    </a:lnTo>
                    <a:lnTo>
                      <a:pt x="3398" y="7081"/>
                    </a:lnTo>
                    <a:lnTo>
                      <a:pt x="3399" y="7071"/>
                    </a:lnTo>
                    <a:lnTo>
                      <a:pt x="3403" y="7016"/>
                    </a:lnTo>
                    <a:lnTo>
                      <a:pt x="3404" y="6965"/>
                    </a:lnTo>
                    <a:lnTo>
                      <a:pt x="3405" y="6914"/>
                    </a:lnTo>
                    <a:lnTo>
                      <a:pt x="3405" y="6866"/>
                    </a:lnTo>
                    <a:lnTo>
                      <a:pt x="3406" y="6819"/>
                    </a:lnTo>
                    <a:lnTo>
                      <a:pt x="3408" y="6773"/>
                    </a:lnTo>
                    <a:lnTo>
                      <a:pt x="3410" y="6749"/>
                    </a:lnTo>
                    <a:lnTo>
                      <a:pt x="3412" y="6723"/>
                    </a:lnTo>
                    <a:lnTo>
                      <a:pt x="3415" y="6699"/>
                    </a:lnTo>
                    <a:lnTo>
                      <a:pt x="3419" y="6674"/>
                    </a:lnTo>
                    <a:lnTo>
                      <a:pt x="3423" y="6640"/>
                    </a:lnTo>
                    <a:lnTo>
                      <a:pt x="3428" y="6600"/>
                    </a:lnTo>
                    <a:lnTo>
                      <a:pt x="3431" y="6555"/>
                    </a:lnTo>
                    <a:lnTo>
                      <a:pt x="3435" y="6506"/>
                    </a:lnTo>
                    <a:lnTo>
                      <a:pt x="3440" y="6400"/>
                    </a:lnTo>
                    <a:lnTo>
                      <a:pt x="3446" y="6286"/>
                    </a:lnTo>
                    <a:lnTo>
                      <a:pt x="3450" y="6171"/>
                    </a:lnTo>
                    <a:lnTo>
                      <a:pt x="3452" y="6063"/>
                    </a:lnTo>
                    <a:lnTo>
                      <a:pt x="3453" y="5967"/>
                    </a:lnTo>
                    <a:lnTo>
                      <a:pt x="3453" y="5889"/>
                    </a:lnTo>
                    <a:lnTo>
                      <a:pt x="3452" y="5839"/>
                    </a:lnTo>
                    <a:lnTo>
                      <a:pt x="3452" y="5789"/>
                    </a:lnTo>
                    <a:lnTo>
                      <a:pt x="3452" y="5737"/>
                    </a:lnTo>
                    <a:lnTo>
                      <a:pt x="3451" y="5686"/>
                    </a:lnTo>
                    <a:lnTo>
                      <a:pt x="3451" y="5634"/>
                    </a:lnTo>
                    <a:lnTo>
                      <a:pt x="3451" y="5583"/>
                    </a:lnTo>
                    <a:lnTo>
                      <a:pt x="3451" y="5530"/>
                    </a:lnTo>
                    <a:lnTo>
                      <a:pt x="3451" y="5479"/>
                    </a:lnTo>
                    <a:lnTo>
                      <a:pt x="3451" y="5427"/>
                    </a:lnTo>
                    <a:lnTo>
                      <a:pt x="3452" y="5376"/>
                    </a:lnTo>
                    <a:lnTo>
                      <a:pt x="3452" y="5326"/>
                    </a:lnTo>
                    <a:lnTo>
                      <a:pt x="3454" y="5275"/>
                    </a:lnTo>
                    <a:lnTo>
                      <a:pt x="3455" y="5225"/>
                    </a:lnTo>
                    <a:lnTo>
                      <a:pt x="3458" y="5177"/>
                    </a:lnTo>
                    <a:lnTo>
                      <a:pt x="3460" y="5128"/>
                    </a:lnTo>
                    <a:lnTo>
                      <a:pt x="3463" y="5081"/>
                    </a:lnTo>
                    <a:lnTo>
                      <a:pt x="3466" y="5035"/>
                    </a:lnTo>
                    <a:lnTo>
                      <a:pt x="3466" y="4985"/>
                    </a:lnTo>
                    <a:lnTo>
                      <a:pt x="3463" y="4931"/>
                    </a:lnTo>
                    <a:lnTo>
                      <a:pt x="3461" y="4878"/>
                    </a:lnTo>
                    <a:lnTo>
                      <a:pt x="3460" y="4824"/>
                    </a:lnTo>
                    <a:lnTo>
                      <a:pt x="3460" y="4772"/>
                    </a:lnTo>
                    <a:lnTo>
                      <a:pt x="3461" y="4747"/>
                    </a:lnTo>
                    <a:lnTo>
                      <a:pt x="3462" y="4724"/>
                    </a:lnTo>
                    <a:lnTo>
                      <a:pt x="3464" y="4702"/>
                    </a:lnTo>
                    <a:lnTo>
                      <a:pt x="3468" y="4681"/>
                    </a:lnTo>
                    <a:lnTo>
                      <a:pt x="3474" y="4641"/>
                    </a:lnTo>
                    <a:lnTo>
                      <a:pt x="3478" y="4594"/>
                    </a:lnTo>
                    <a:lnTo>
                      <a:pt x="3480" y="4542"/>
                    </a:lnTo>
                    <a:lnTo>
                      <a:pt x="3483" y="4487"/>
                    </a:lnTo>
                    <a:lnTo>
                      <a:pt x="3484" y="4432"/>
                    </a:lnTo>
                    <a:lnTo>
                      <a:pt x="3484" y="4378"/>
                    </a:lnTo>
                    <a:lnTo>
                      <a:pt x="3485" y="4328"/>
                    </a:lnTo>
                    <a:lnTo>
                      <a:pt x="3485" y="4283"/>
                    </a:lnTo>
                    <a:lnTo>
                      <a:pt x="3485" y="4155"/>
                    </a:lnTo>
                    <a:lnTo>
                      <a:pt x="3499" y="4154"/>
                    </a:lnTo>
                    <a:lnTo>
                      <a:pt x="3514" y="4152"/>
                    </a:lnTo>
                    <a:lnTo>
                      <a:pt x="3530" y="4148"/>
                    </a:lnTo>
                    <a:lnTo>
                      <a:pt x="3546" y="4145"/>
                    </a:lnTo>
                    <a:lnTo>
                      <a:pt x="3581" y="4135"/>
                    </a:lnTo>
                    <a:lnTo>
                      <a:pt x="3616" y="4123"/>
                    </a:lnTo>
                    <a:lnTo>
                      <a:pt x="3634" y="4116"/>
                    </a:lnTo>
                    <a:lnTo>
                      <a:pt x="3650" y="4110"/>
                    </a:lnTo>
                    <a:lnTo>
                      <a:pt x="3666" y="4102"/>
                    </a:lnTo>
                    <a:lnTo>
                      <a:pt x="3679" y="4094"/>
                    </a:lnTo>
                    <a:lnTo>
                      <a:pt x="3692" y="4086"/>
                    </a:lnTo>
                    <a:lnTo>
                      <a:pt x="3703" y="4076"/>
                    </a:lnTo>
                    <a:lnTo>
                      <a:pt x="3713" y="4068"/>
                    </a:lnTo>
                    <a:lnTo>
                      <a:pt x="3721" y="4059"/>
                    </a:lnTo>
                    <a:lnTo>
                      <a:pt x="3701" y="3947"/>
                    </a:lnTo>
                    <a:lnTo>
                      <a:pt x="3682" y="3843"/>
                    </a:lnTo>
                    <a:lnTo>
                      <a:pt x="3662" y="3745"/>
                    </a:lnTo>
                    <a:lnTo>
                      <a:pt x="3643" y="3652"/>
                    </a:lnTo>
                    <a:lnTo>
                      <a:pt x="3622" y="3564"/>
                    </a:lnTo>
                    <a:lnTo>
                      <a:pt x="3603" y="3480"/>
                    </a:lnTo>
                    <a:lnTo>
                      <a:pt x="3583" y="3400"/>
                    </a:lnTo>
                    <a:lnTo>
                      <a:pt x="3564" y="3321"/>
                    </a:lnTo>
                    <a:lnTo>
                      <a:pt x="3544" y="3243"/>
                    </a:lnTo>
                    <a:lnTo>
                      <a:pt x="3525" y="3166"/>
                    </a:lnTo>
                    <a:lnTo>
                      <a:pt x="3507" y="3088"/>
                    </a:lnTo>
                    <a:lnTo>
                      <a:pt x="3487" y="3009"/>
                    </a:lnTo>
                    <a:lnTo>
                      <a:pt x="3469" y="2928"/>
                    </a:lnTo>
                    <a:lnTo>
                      <a:pt x="3451" y="2843"/>
                    </a:lnTo>
                    <a:lnTo>
                      <a:pt x="3434" y="2754"/>
                    </a:lnTo>
                    <a:lnTo>
                      <a:pt x="3416" y="2661"/>
                    </a:lnTo>
                    <a:lnTo>
                      <a:pt x="3410" y="2624"/>
                    </a:lnTo>
                    <a:lnTo>
                      <a:pt x="3400" y="2562"/>
                    </a:lnTo>
                    <a:lnTo>
                      <a:pt x="3388" y="2483"/>
                    </a:lnTo>
                    <a:lnTo>
                      <a:pt x="3375" y="2396"/>
                    </a:lnTo>
                    <a:lnTo>
                      <a:pt x="3362" y="2313"/>
                    </a:lnTo>
                    <a:lnTo>
                      <a:pt x="3351" y="2241"/>
                    </a:lnTo>
                    <a:lnTo>
                      <a:pt x="3342" y="2191"/>
                    </a:lnTo>
                    <a:lnTo>
                      <a:pt x="3339" y="2170"/>
                    </a:lnTo>
                    <a:lnTo>
                      <a:pt x="3359" y="1986"/>
                    </a:lnTo>
                    <a:lnTo>
                      <a:pt x="3439" y="1937"/>
                    </a:lnTo>
                    <a:lnTo>
                      <a:pt x="3527" y="1885"/>
                    </a:lnTo>
                    <a:lnTo>
                      <a:pt x="3621" y="1832"/>
                    </a:lnTo>
                    <a:lnTo>
                      <a:pt x="3718" y="1776"/>
                    </a:lnTo>
                    <a:lnTo>
                      <a:pt x="3818" y="1719"/>
                    </a:lnTo>
                    <a:lnTo>
                      <a:pt x="3917" y="1660"/>
                    </a:lnTo>
                    <a:lnTo>
                      <a:pt x="4014" y="1603"/>
                    </a:lnTo>
                    <a:lnTo>
                      <a:pt x="4108" y="1545"/>
                    </a:lnTo>
                    <a:lnTo>
                      <a:pt x="4153" y="1517"/>
                    </a:lnTo>
                    <a:lnTo>
                      <a:pt x="4196" y="1489"/>
                    </a:lnTo>
                    <a:lnTo>
                      <a:pt x="4237" y="1461"/>
                    </a:lnTo>
                    <a:lnTo>
                      <a:pt x="4277" y="1435"/>
                    </a:lnTo>
                    <a:lnTo>
                      <a:pt x="4314" y="1409"/>
                    </a:lnTo>
                    <a:lnTo>
                      <a:pt x="4348" y="1383"/>
                    </a:lnTo>
                    <a:lnTo>
                      <a:pt x="4380" y="1359"/>
                    </a:lnTo>
                    <a:lnTo>
                      <a:pt x="4409" y="1335"/>
                    </a:lnTo>
                    <a:lnTo>
                      <a:pt x="4434" y="1311"/>
                    </a:lnTo>
                    <a:lnTo>
                      <a:pt x="4456" y="1289"/>
                    </a:lnTo>
                    <a:lnTo>
                      <a:pt x="4474" y="1267"/>
                    </a:lnTo>
                    <a:lnTo>
                      <a:pt x="4488" y="1247"/>
                    </a:lnTo>
                    <a:lnTo>
                      <a:pt x="4498" y="1228"/>
                    </a:lnTo>
                    <a:lnTo>
                      <a:pt x="4504" y="1210"/>
                    </a:lnTo>
                    <a:lnTo>
                      <a:pt x="4505" y="1194"/>
                    </a:lnTo>
                    <a:lnTo>
                      <a:pt x="4500" y="1179"/>
                    </a:lnTo>
                    <a:lnTo>
                      <a:pt x="4447" y="1051"/>
                    </a:lnTo>
                    <a:lnTo>
                      <a:pt x="4327" y="853"/>
                    </a:lnTo>
                    <a:lnTo>
                      <a:pt x="4260" y="707"/>
                    </a:lnTo>
                    <a:lnTo>
                      <a:pt x="4251" y="686"/>
                    </a:lnTo>
                    <a:lnTo>
                      <a:pt x="4244" y="666"/>
                    </a:lnTo>
                    <a:lnTo>
                      <a:pt x="4237" y="645"/>
                    </a:lnTo>
                    <a:lnTo>
                      <a:pt x="4232" y="625"/>
                    </a:lnTo>
                    <a:lnTo>
                      <a:pt x="4221" y="584"/>
                    </a:lnTo>
                    <a:lnTo>
                      <a:pt x="4213" y="542"/>
                    </a:lnTo>
                    <a:lnTo>
                      <a:pt x="4206" y="502"/>
                    </a:lnTo>
                    <a:lnTo>
                      <a:pt x="4198" y="464"/>
                    </a:lnTo>
                    <a:lnTo>
                      <a:pt x="4195" y="444"/>
                    </a:lnTo>
                    <a:lnTo>
                      <a:pt x="4190" y="426"/>
                    </a:lnTo>
                    <a:lnTo>
                      <a:pt x="4185" y="408"/>
                    </a:lnTo>
                    <a:lnTo>
                      <a:pt x="4179" y="390"/>
                    </a:lnTo>
                    <a:lnTo>
                      <a:pt x="4164" y="358"/>
                    </a:lnTo>
                    <a:lnTo>
                      <a:pt x="4145" y="347"/>
                    </a:lnTo>
                    <a:lnTo>
                      <a:pt x="4130" y="341"/>
                    </a:lnTo>
                    <a:lnTo>
                      <a:pt x="4120" y="339"/>
                    </a:lnTo>
                    <a:lnTo>
                      <a:pt x="4112" y="337"/>
                    </a:lnTo>
                    <a:lnTo>
                      <a:pt x="4104" y="333"/>
                    </a:lnTo>
                    <a:lnTo>
                      <a:pt x="4093" y="328"/>
                    </a:lnTo>
                    <a:lnTo>
                      <a:pt x="4078" y="315"/>
                    </a:lnTo>
                    <a:lnTo>
                      <a:pt x="4058" y="294"/>
                    </a:lnTo>
                    <a:lnTo>
                      <a:pt x="4052" y="289"/>
                    </a:lnTo>
                    <a:lnTo>
                      <a:pt x="4045" y="283"/>
                    </a:lnTo>
                    <a:lnTo>
                      <a:pt x="4038" y="277"/>
                    </a:lnTo>
                    <a:lnTo>
                      <a:pt x="4032" y="274"/>
                    </a:lnTo>
                    <a:lnTo>
                      <a:pt x="4025" y="270"/>
                    </a:lnTo>
                    <a:lnTo>
                      <a:pt x="4017" y="267"/>
                    </a:lnTo>
                    <a:lnTo>
                      <a:pt x="4010" y="265"/>
                    </a:lnTo>
                    <a:lnTo>
                      <a:pt x="4002" y="262"/>
                    </a:lnTo>
                    <a:lnTo>
                      <a:pt x="3986" y="260"/>
                    </a:lnTo>
                    <a:lnTo>
                      <a:pt x="3969" y="259"/>
                    </a:lnTo>
                    <a:lnTo>
                      <a:pt x="3952" y="259"/>
                    </a:lnTo>
                    <a:lnTo>
                      <a:pt x="3932" y="260"/>
                    </a:lnTo>
                    <a:lnTo>
                      <a:pt x="3879" y="264"/>
                    </a:lnTo>
                    <a:lnTo>
                      <a:pt x="3842" y="267"/>
                    </a:lnTo>
                    <a:lnTo>
                      <a:pt x="3828" y="267"/>
                    </a:lnTo>
                    <a:lnTo>
                      <a:pt x="3815" y="266"/>
                    </a:lnTo>
                    <a:lnTo>
                      <a:pt x="3804" y="264"/>
                    </a:lnTo>
                    <a:lnTo>
                      <a:pt x="3795" y="260"/>
                    </a:lnTo>
                    <a:lnTo>
                      <a:pt x="3786" y="253"/>
                    </a:lnTo>
                    <a:lnTo>
                      <a:pt x="3778" y="245"/>
                    </a:lnTo>
                    <a:lnTo>
                      <a:pt x="3769" y="235"/>
                    </a:lnTo>
                    <a:lnTo>
                      <a:pt x="3758" y="221"/>
                    </a:lnTo>
                    <a:lnTo>
                      <a:pt x="3734" y="186"/>
                    </a:lnTo>
                    <a:lnTo>
                      <a:pt x="3701" y="134"/>
                    </a:lnTo>
                    <a:lnTo>
                      <a:pt x="3655" y="108"/>
                    </a:lnTo>
                    <a:lnTo>
                      <a:pt x="3612" y="86"/>
                    </a:lnTo>
                    <a:lnTo>
                      <a:pt x="3568" y="69"/>
                    </a:lnTo>
                    <a:lnTo>
                      <a:pt x="3527" y="57"/>
                    </a:lnTo>
                    <a:lnTo>
                      <a:pt x="3487" y="48"/>
                    </a:lnTo>
                    <a:lnTo>
                      <a:pt x="3450" y="43"/>
                    </a:lnTo>
                    <a:lnTo>
                      <a:pt x="3413" y="41"/>
                    </a:lnTo>
                    <a:lnTo>
                      <a:pt x="3378" y="43"/>
                    </a:lnTo>
                    <a:lnTo>
                      <a:pt x="3344" y="48"/>
                    </a:lnTo>
                    <a:lnTo>
                      <a:pt x="3312" y="56"/>
                    </a:lnTo>
                    <a:lnTo>
                      <a:pt x="3284" y="65"/>
                    </a:lnTo>
                    <a:lnTo>
                      <a:pt x="3256" y="77"/>
                    </a:lnTo>
                    <a:lnTo>
                      <a:pt x="3231" y="91"/>
                    </a:lnTo>
                    <a:lnTo>
                      <a:pt x="3208" y="107"/>
                    </a:lnTo>
                    <a:lnTo>
                      <a:pt x="3188" y="124"/>
                    </a:lnTo>
                    <a:lnTo>
                      <a:pt x="3169" y="141"/>
                    </a:lnTo>
                    <a:lnTo>
                      <a:pt x="3153" y="160"/>
                    </a:lnTo>
                    <a:lnTo>
                      <a:pt x="3140" y="179"/>
                    </a:lnTo>
                    <a:lnTo>
                      <a:pt x="3129" y="198"/>
                    </a:lnTo>
                    <a:lnTo>
                      <a:pt x="3121" y="217"/>
                    </a:lnTo>
                    <a:lnTo>
                      <a:pt x="3117" y="236"/>
                    </a:lnTo>
                    <a:lnTo>
                      <a:pt x="3115" y="254"/>
                    </a:lnTo>
                    <a:lnTo>
                      <a:pt x="3115" y="272"/>
                    </a:lnTo>
                    <a:lnTo>
                      <a:pt x="3119" y="288"/>
                    </a:lnTo>
                    <a:lnTo>
                      <a:pt x="3126" y="301"/>
                    </a:lnTo>
                    <a:lnTo>
                      <a:pt x="3136" y="314"/>
                    </a:lnTo>
                    <a:lnTo>
                      <a:pt x="3150" y="324"/>
                    </a:lnTo>
                    <a:lnTo>
                      <a:pt x="3166" y="332"/>
                    </a:lnTo>
                    <a:lnTo>
                      <a:pt x="3187" y="338"/>
                    </a:lnTo>
                    <a:lnTo>
                      <a:pt x="3211" y="341"/>
                    </a:lnTo>
                    <a:lnTo>
                      <a:pt x="3238" y="340"/>
                    </a:lnTo>
                    <a:lnTo>
                      <a:pt x="3270" y="337"/>
                    </a:lnTo>
                    <a:lnTo>
                      <a:pt x="3256" y="344"/>
                    </a:lnTo>
                    <a:lnTo>
                      <a:pt x="3241" y="353"/>
                    </a:lnTo>
                    <a:lnTo>
                      <a:pt x="3227" y="364"/>
                    </a:lnTo>
                    <a:lnTo>
                      <a:pt x="3211" y="377"/>
                    </a:lnTo>
                    <a:lnTo>
                      <a:pt x="3195" y="390"/>
                    </a:lnTo>
                    <a:lnTo>
                      <a:pt x="3180" y="405"/>
                    </a:lnTo>
                    <a:lnTo>
                      <a:pt x="3166" y="420"/>
                    </a:lnTo>
                    <a:lnTo>
                      <a:pt x="3153" y="434"/>
                    </a:lnTo>
                    <a:lnTo>
                      <a:pt x="3143" y="446"/>
                    </a:lnTo>
                    <a:lnTo>
                      <a:pt x="3135" y="458"/>
                    </a:lnTo>
                    <a:lnTo>
                      <a:pt x="3133" y="462"/>
                    </a:lnTo>
                    <a:lnTo>
                      <a:pt x="3131" y="467"/>
                    </a:lnTo>
                    <a:lnTo>
                      <a:pt x="3131" y="472"/>
                    </a:lnTo>
                    <a:lnTo>
                      <a:pt x="3131" y="475"/>
                    </a:lnTo>
                    <a:lnTo>
                      <a:pt x="3132" y="477"/>
                    </a:lnTo>
                    <a:lnTo>
                      <a:pt x="3133" y="478"/>
                    </a:lnTo>
                    <a:lnTo>
                      <a:pt x="3136" y="480"/>
                    </a:lnTo>
                    <a:lnTo>
                      <a:pt x="3141" y="480"/>
                    </a:lnTo>
                    <a:lnTo>
                      <a:pt x="3148" y="478"/>
                    </a:lnTo>
                    <a:lnTo>
                      <a:pt x="3155" y="476"/>
                    </a:lnTo>
                    <a:lnTo>
                      <a:pt x="3163" y="473"/>
                    </a:lnTo>
                    <a:lnTo>
                      <a:pt x="3173" y="469"/>
                    </a:lnTo>
                    <a:lnTo>
                      <a:pt x="3188" y="462"/>
                    </a:lnTo>
                    <a:lnTo>
                      <a:pt x="3203" y="458"/>
                    </a:lnTo>
                    <a:lnTo>
                      <a:pt x="3216" y="453"/>
                    </a:lnTo>
                    <a:lnTo>
                      <a:pt x="3230" y="451"/>
                    </a:lnTo>
                    <a:lnTo>
                      <a:pt x="3244" y="449"/>
                    </a:lnTo>
                    <a:lnTo>
                      <a:pt x="3256" y="449"/>
                    </a:lnTo>
                    <a:lnTo>
                      <a:pt x="3270" y="448"/>
                    </a:lnTo>
                    <a:lnTo>
                      <a:pt x="3283" y="449"/>
                    </a:lnTo>
                    <a:lnTo>
                      <a:pt x="3307" y="451"/>
                    </a:lnTo>
                    <a:lnTo>
                      <a:pt x="3331" y="456"/>
                    </a:lnTo>
                    <a:lnTo>
                      <a:pt x="3355" y="460"/>
                    </a:lnTo>
                    <a:lnTo>
                      <a:pt x="3379" y="464"/>
                    </a:lnTo>
                    <a:lnTo>
                      <a:pt x="3412" y="449"/>
                    </a:lnTo>
                    <a:lnTo>
                      <a:pt x="3444" y="433"/>
                    </a:lnTo>
                    <a:lnTo>
                      <a:pt x="3460" y="425"/>
                    </a:lnTo>
                    <a:lnTo>
                      <a:pt x="3476" y="419"/>
                    </a:lnTo>
                    <a:lnTo>
                      <a:pt x="3492" y="413"/>
                    </a:lnTo>
                    <a:lnTo>
                      <a:pt x="3507" y="409"/>
                    </a:lnTo>
                    <a:lnTo>
                      <a:pt x="3522" y="406"/>
                    </a:lnTo>
                    <a:lnTo>
                      <a:pt x="3535" y="405"/>
                    </a:lnTo>
                    <a:lnTo>
                      <a:pt x="3542" y="405"/>
                    </a:lnTo>
                    <a:lnTo>
                      <a:pt x="3548" y="406"/>
                    </a:lnTo>
                    <a:lnTo>
                      <a:pt x="3555" y="408"/>
                    </a:lnTo>
                    <a:lnTo>
                      <a:pt x="3560" y="410"/>
                    </a:lnTo>
                    <a:lnTo>
                      <a:pt x="3566" y="412"/>
                    </a:lnTo>
                    <a:lnTo>
                      <a:pt x="3572" y="416"/>
                    </a:lnTo>
                    <a:lnTo>
                      <a:pt x="3578" y="420"/>
                    </a:lnTo>
                    <a:lnTo>
                      <a:pt x="3582" y="425"/>
                    </a:lnTo>
                    <a:lnTo>
                      <a:pt x="3587" y="430"/>
                    </a:lnTo>
                    <a:lnTo>
                      <a:pt x="3591" y="436"/>
                    </a:lnTo>
                    <a:lnTo>
                      <a:pt x="3596" y="443"/>
                    </a:lnTo>
                    <a:lnTo>
                      <a:pt x="3600" y="451"/>
                    </a:lnTo>
                    <a:lnTo>
                      <a:pt x="3767" y="818"/>
                    </a:lnTo>
                    <a:lnTo>
                      <a:pt x="3775" y="839"/>
                    </a:lnTo>
                    <a:lnTo>
                      <a:pt x="3782" y="858"/>
                    </a:lnTo>
                    <a:lnTo>
                      <a:pt x="3786" y="876"/>
                    </a:lnTo>
                    <a:lnTo>
                      <a:pt x="3788" y="892"/>
                    </a:lnTo>
                    <a:lnTo>
                      <a:pt x="3788" y="908"/>
                    </a:lnTo>
                    <a:lnTo>
                      <a:pt x="3787" y="922"/>
                    </a:lnTo>
                    <a:lnTo>
                      <a:pt x="3785" y="936"/>
                    </a:lnTo>
                    <a:lnTo>
                      <a:pt x="3782" y="948"/>
                    </a:lnTo>
                    <a:lnTo>
                      <a:pt x="3774" y="973"/>
                    </a:lnTo>
                    <a:lnTo>
                      <a:pt x="3765" y="996"/>
                    </a:lnTo>
                    <a:lnTo>
                      <a:pt x="3762" y="1008"/>
                    </a:lnTo>
                    <a:lnTo>
                      <a:pt x="3758" y="1020"/>
                    </a:lnTo>
                    <a:lnTo>
                      <a:pt x="3756" y="1033"/>
                    </a:lnTo>
                    <a:lnTo>
                      <a:pt x="3755" y="1047"/>
                    </a:lnTo>
                    <a:lnTo>
                      <a:pt x="3757" y="1074"/>
                    </a:lnTo>
                    <a:lnTo>
                      <a:pt x="3761" y="1103"/>
                    </a:lnTo>
                    <a:lnTo>
                      <a:pt x="3762" y="1116"/>
                    </a:lnTo>
                    <a:lnTo>
                      <a:pt x="3762" y="1129"/>
                    </a:lnTo>
                    <a:lnTo>
                      <a:pt x="3761" y="1141"/>
                    </a:lnTo>
                    <a:lnTo>
                      <a:pt x="3757" y="1151"/>
                    </a:lnTo>
                    <a:lnTo>
                      <a:pt x="3755" y="1155"/>
                    </a:lnTo>
                    <a:lnTo>
                      <a:pt x="3753" y="1160"/>
                    </a:lnTo>
                    <a:lnTo>
                      <a:pt x="3749" y="1162"/>
                    </a:lnTo>
                    <a:lnTo>
                      <a:pt x="3745" y="1165"/>
                    </a:lnTo>
                    <a:lnTo>
                      <a:pt x="3739" y="1168"/>
                    </a:lnTo>
                    <a:lnTo>
                      <a:pt x="3733" y="1169"/>
                    </a:lnTo>
                    <a:lnTo>
                      <a:pt x="3726" y="1170"/>
                    </a:lnTo>
                    <a:lnTo>
                      <a:pt x="3718" y="1170"/>
                    </a:lnTo>
                    <a:lnTo>
                      <a:pt x="3709" y="1169"/>
                    </a:lnTo>
                    <a:lnTo>
                      <a:pt x="3699" y="1167"/>
                    </a:lnTo>
                    <a:lnTo>
                      <a:pt x="3687" y="1164"/>
                    </a:lnTo>
                    <a:lnTo>
                      <a:pt x="3675" y="1161"/>
                    </a:lnTo>
                    <a:lnTo>
                      <a:pt x="3645" y="1152"/>
                    </a:lnTo>
                    <a:lnTo>
                      <a:pt x="3611" y="1138"/>
                    </a:lnTo>
                    <a:lnTo>
                      <a:pt x="3592" y="1145"/>
                    </a:lnTo>
                    <a:lnTo>
                      <a:pt x="3578" y="1151"/>
                    </a:lnTo>
                    <a:lnTo>
                      <a:pt x="3564" y="1153"/>
                    </a:lnTo>
                    <a:lnTo>
                      <a:pt x="3552" y="1155"/>
                    </a:lnTo>
                    <a:lnTo>
                      <a:pt x="3531" y="1156"/>
                    </a:lnTo>
                    <a:lnTo>
                      <a:pt x="3511" y="1154"/>
                    </a:lnTo>
                    <a:lnTo>
                      <a:pt x="3502" y="1154"/>
                    </a:lnTo>
                    <a:lnTo>
                      <a:pt x="3493" y="1153"/>
                    </a:lnTo>
                    <a:lnTo>
                      <a:pt x="3483" y="1154"/>
                    </a:lnTo>
                    <a:lnTo>
                      <a:pt x="3471" y="1155"/>
                    </a:lnTo>
                    <a:lnTo>
                      <a:pt x="3459" y="1159"/>
                    </a:lnTo>
                    <a:lnTo>
                      <a:pt x="3445" y="1163"/>
                    </a:lnTo>
                    <a:lnTo>
                      <a:pt x="3430" y="1170"/>
                    </a:lnTo>
                    <a:lnTo>
                      <a:pt x="3413" y="1178"/>
                    </a:lnTo>
                    <a:lnTo>
                      <a:pt x="3403" y="1168"/>
                    </a:lnTo>
                    <a:lnTo>
                      <a:pt x="3395" y="1161"/>
                    </a:lnTo>
                    <a:lnTo>
                      <a:pt x="3387" y="1156"/>
                    </a:lnTo>
                    <a:lnTo>
                      <a:pt x="3379" y="1154"/>
                    </a:lnTo>
                    <a:lnTo>
                      <a:pt x="3371" y="1154"/>
                    </a:lnTo>
                    <a:lnTo>
                      <a:pt x="3363" y="1154"/>
                    </a:lnTo>
                    <a:lnTo>
                      <a:pt x="3356" y="1155"/>
                    </a:lnTo>
                    <a:lnTo>
                      <a:pt x="3348" y="1157"/>
                    </a:lnTo>
                    <a:lnTo>
                      <a:pt x="3347" y="1097"/>
                    </a:lnTo>
                    <a:lnTo>
                      <a:pt x="3333" y="1092"/>
                    </a:lnTo>
                    <a:lnTo>
                      <a:pt x="3319" y="1089"/>
                    </a:lnTo>
                    <a:lnTo>
                      <a:pt x="3305" y="1085"/>
                    </a:lnTo>
                    <a:lnTo>
                      <a:pt x="3291" y="1082"/>
                    </a:lnTo>
                    <a:lnTo>
                      <a:pt x="3261" y="1079"/>
                    </a:lnTo>
                    <a:lnTo>
                      <a:pt x="3230" y="1076"/>
                    </a:lnTo>
                    <a:lnTo>
                      <a:pt x="3199" y="1076"/>
                    </a:lnTo>
                    <a:lnTo>
                      <a:pt x="3168" y="1077"/>
                    </a:lnTo>
                    <a:lnTo>
                      <a:pt x="3137" y="1081"/>
                    </a:lnTo>
                    <a:lnTo>
                      <a:pt x="3108" y="1085"/>
                    </a:lnTo>
                    <a:lnTo>
                      <a:pt x="3075" y="1090"/>
                    </a:lnTo>
                    <a:lnTo>
                      <a:pt x="3041" y="1095"/>
                    </a:lnTo>
                    <a:lnTo>
                      <a:pt x="3011" y="1098"/>
                    </a:lnTo>
                    <a:lnTo>
                      <a:pt x="2981" y="1101"/>
                    </a:lnTo>
                    <a:lnTo>
                      <a:pt x="2950" y="1105"/>
                    </a:lnTo>
                    <a:lnTo>
                      <a:pt x="2919" y="1108"/>
                    </a:lnTo>
                    <a:lnTo>
                      <a:pt x="2887" y="1113"/>
                    </a:lnTo>
                    <a:lnTo>
                      <a:pt x="2854" y="1119"/>
                    </a:lnTo>
                    <a:lnTo>
                      <a:pt x="2821" y="1127"/>
                    </a:lnTo>
                    <a:lnTo>
                      <a:pt x="2791" y="1135"/>
                    </a:lnTo>
                    <a:lnTo>
                      <a:pt x="2764" y="1143"/>
                    </a:lnTo>
                    <a:lnTo>
                      <a:pt x="2738" y="1151"/>
                    </a:lnTo>
                    <a:lnTo>
                      <a:pt x="2714" y="1160"/>
                    </a:lnTo>
                    <a:lnTo>
                      <a:pt x="2690" y="1168"/>
                    </a:lnTo>
                    <a:lnTo>
                      <a:pt x="2666" y="1175"/>
                    </a:lnTo>
                    <a:lnTo>
                      <a:pt x="2640" y="1181"/>
                    </a:lnTo>
                    <a:lnTo>
                      <a:pt x="2625" y="1153"/>
                    </a:lnTo>
                    <a:lnTo>
                      <a:pt x="2606" y="1115"/>
                    </a:lnTo>
                    <a:lnTo>
                      <a:pt x="2598" y="1096"/>
                    </a:lnTo>
                    <a:lnTo>
                      <a:pt x="2590" y="1076"/>
                    </a:lnTo>
                    <a:lnTo>
                      <a:pt x="2587" y="1068"/>
                    </a:lnTo>
                    <a:lnTo>
                      <a:pt x="2585" y="1059"/>
                    </a:lnTo>
                    <a:lnTo>
                      <a:pt x="2584" y="1051"/>
                    </a:lnTo>
                    <a:lnTo>
                      <a:pt x="2583" y="1043"/>
                    </a:lnTo>
                    <a:lnTo>
                      <a:pt x="2583" y="997"/>
                    </a:lnTo>
                    <a:lnTo>
                      <a:pt x="2584" y="980"/>
                    </a:lnTo>
                    <a:lnTo>
                      <a:pt x="2585" y="967"/>
                    </a:lnTo>
                    <a:lnTo>
                      <a:pt x="2587" y="954"/>
                    </a:lnTo>
                    <a:lnTo>
                      <a:pt x="2591" y="943"/>
                    </a:lnTo>
                    <a:lnTo>
                      <a:pt x="2599" y="921"/>
                    </a:lnTo>
                    <a:lnTo>
                      <a:pt x="2606" y="895"/>
                    </a:lnTo>
                    <a:lnTo>
                      <a:pt x="2641" y="905"/>
                    </a:lnTo>
                    <a:lnTo>
                      <a:pt x="2642" y="893"/>
                    </a:lnTo>
                    <a:lnTo>
                      <a:pt x="2645" y="882"/>
                    </a:lnTo>
                    <a:lnTo>
                      <a:pt x="2647" y="871"/>
                    </a:lnTo>
                    <a:lnTo>
                      <a:pt x="2650" y="860"/>
                    </a:lnTo>
                    <a:lnTo>
                      <a:pt x="2657" y="840"/>
                    </a:lnTo>
                    <a:lnTo>
                      <a:pt x="2665" y="818"/>
                    </a:lnTo>
                    <a:lnTo>
                      <a:pt x="2673" y="796"/>
                    </a:lnTo>
                    <a:lnTo>
                      <a:pt x="2680" y="771"/>
                    </a:lnTo>
                    <a:lnTo>
                      <a:pt x="2682" y="757"/>
                    </a:lnTo>
                    <a:lnTo>
                      <a:pt x="2685" y="742"/>
                    </a:lnTo>
                    <a:lnTo>
                      <a:pt x="2686" y="728"/>
                    </a:lnTo>
                    <a:lnTo>
                      <a:pt x="2687" y="710"/>
                    </a:lnTo>
                    <a:lnTo>
                      <a:pt x="2687" y="675"/>
                    </a:lnTo>
                    <a:lnTo>
                      <a:pt x="2664" y="675"/>
                    </a:lnTo>
                    <a:lnTo>
                      <a:pt x="2663" y="625"/>
                    </a:lnTo>
                    <a:lnTo>
                      <a:pt x="2661" y="576"/>
                    </a:lnTo>
                    <a:lnTo>
                      <a:pt x="2658" y="553"/>
                    </a:lnTo>
                    <a:lnTo>
                      <a:pt x="2656" y="530"/>
                    </a:lnTo>
                    <a:lnTo>
                      <a:pt x="2653" y="507"/>
                    </a:lnTo>
                    <a:lnTo>
                      <a:pt x="2649" y="486"/>
                    </a:lnTo>
                    <a:lnTo>
                      <a:pt x="2643" y="465"/>
                    </a:lnTo>
                    <a:lnTo>
                      <a:pt x="2639" y="445"/>
                    </a:lnTo>
                    <a:lnTo>
                      <a:pt x="2632" y="426"/>
                    </a:lnTo>
                    <a:lnTo>
                      <a:pt x="2625" y="406"/>
                    </a:lnTo>
                    <a:lnTo>
                      <a:pt x="2616" y="389"/>
                    </a:lnTo>
                    <a:lnTo>
                      <a:pt x="2607" y="372"/>
                    </a:lnTo>
                    <a:lnTo>
                      <a:pt x="2597" y="355"/>
                    </a:lnTo>
                    <a:lnTo>
                      <a:pt x="2585" y="340"/>
                    </a:lnTo>
                    <a:lnTo>
                      <a:pt x="2576" y="329"/>
                    </a:lnTo>
                    <a:lnTo>
                      <a:pt x="2566" y="317"/>
                    </a:lnTo>
                    <a:lnTo>
                      <a:pt x="2553" y="306"/>
                    </a:lnTo>
                    <a:lnTo>
                      <a:pt x="2541" y="293"/>
                    </a:lnTo>
                    <a:lnTo>
                      <a:pt x="2526" y="282"/>
                    </a:lnTo>
                    <a:lnTo>
                      <a:pt x="2510" y="269"/>
                    </a:lnTo>
                    <a:lnTo>
                      <a:pt x="2494" y="257"/>
                    </a:lnTo>
                    <a:lnTo>
                      <a:pt x="2477" y="245"/>
                    </a:lnTo>
                    <a:lnTo>
                      <a:pt x="2458" y="235"/>
                    </a:lnTo>
                    <a:lnTo>
                      <a:pt x="2440" y="225"/>
                    </a:lnTo>
                    <a:lnTo>
                      <a:pt x="2422" y="216"/>
                    </a:lnTo>
                    <a:lnTo>
                      <a:pt x="2402" y="208"/>
                    </a:lnTo>
                    <a:lnTo>
                      <a:pt x="2384" y="201"/>
                    </a:lnTo>
                    <a:lnTo>
                      <a:pt x="2366" y="196"/>
                    </a:lnTo>
                    <a:lnTo>
                      <a:pt x="2347" y="194"/>
                    </a:lnTo>
                    <a:lnTo>
                      <a:pt x="2330" y="193"/>
                    </a:lnTo>
                    <a:lnTo>
                      <a:pt x="2307" y="193"/>
                    </a:lnTo>
                    <a:lnTo>
                      <a:pt x="2291" y="193"/>
                    </a:lnTo>
                    <a:lnTo>
                      <a:pt x="2275" y="194"/>
                    </a:lnTo>
                    <a:lnTo>
                      <a:pt x="2259" y="196"/>
                    </a:lnTo>
                    <a:lnTo>
                      <a:pt x="2243" y="200"/>
                    </a:lnTo>
                    <a:lnTo>
                      <a:pt x="2227" y="203"/>
                    </a:lnTo>
                    <a:lnTo>
                      <a:pt x="2212" y="208"/>
                    </a:lnTo>
                    <a:lnTo>
                      <a:pt x="2196" y="213"/>
                    </a:lnTo>
                    <a:lnTo>
                      <a:pt x="2182" y="220"/>
                    </a:lnTo>
                    <a:lnTo>
                      <a:pt x="2167" y="227"/>
                    </a:lnTo>
                    <a:lnTo>
                      <a:pt x="2152" y="235"/>
                    </a:lnTo>
                    <a:lnTo>
                      <a:pt x="2137" y="243"/>
                    </a:lnTo>
                    <a:lnTo>
                      <a:pt x="2123" y="252"/>
                    </a:lnTo>
                    <a:lnTo>
                      <a:pt x="2110" y="261"/>
                    </a:lnTo>
                    <a:lnTo>
                      <a:pt x="2096" y="272"/>
                    </a:lnTo>
                    <a:lnTo>
                      <a:pt x="2083" y="282"/>
                    </a:lnTo>
                    <a:lnTo>
                      <a:pt x="2071" y="293"/>
                    </a:lnTo>
                    <a:lnTo>
                      <a:pt x="2059" y="306"/>
                    </a:lnTo>
                    <a:lnTo>
                      <a:pt x="2048" y="317"/>
                    </a:lnTo>
                    <a:lnTo>
                      <a:pt x="2036" y="330"/>
                    </a:lnTo>
                    <a:lnTo>
                      <a:pt x="2026" y="344"/>
                    </a:lnTo>
                    <a:lnTo>
                      <a:pt x="2017" y="357"/>
                    </a:lnTo>
                    <a:lnTo>
                      <a:pt x="2008" y="371"/>
                    </a:lnTo>
                    <a:lnTo>
                      <a:pt x="2000" y="386"/>
                    </a:lnTo>
                    <a:lnTo>
                      <a:pt x="1992" y="400"/>
                    </a:lnTo>
                    <a:lnTo>
                      <a:pt x="1985" y="414"/>
                    </a:lnTo>
                    <a:lnTo>
                      <a:pt x="1979" y="430"/>
                    </a:lnTo>
                    <a:lnTo>
                      <a:pt x="1973" y="445"/>
                    </a:lnTo>
                    <a:lnTo>
                      <a:pt x="1970" y="461"/>
                    </a:lnTo>
                    <a:lnTo>
                      <a:pt x="1967" y="477"/>
                    </a:lnTo>
                    <a:lnTo>
                      <a:pt x="1964" y="493"/>
                    </a:lnTo>
                    <a:lnTo>
                      <a:pt x="1962" y="509"/>
                    </a:lnTo>
                    <a:lnTo>
                      <a:pt x="1962" y="525"/>
                    </a:lnTo>
                    <a:lnTo>
                      <a:pt x="1962" y="652"/>
                    </a:lnTo>
                    <a:lnTo>
                      <a:pt x="1924" y="670"/>
                    </a:lnTo>
                    <a:lnTo>
                      <a:pt x="1979" y="881"/>
                    </a:lnTo>
                    <a:lnTo>
                      <a:pt x="2007" y="876"/>
                    </a:lnTo>
                    <a:lnTo>
                      <a:pt x="2012" y="890"/>
                    </a:lnTo>
                    <a:lnTo>
                      <a:pt x="2017" y="900"/>
                    </a:lnTo>
                    <a:lnTo>
                      <a:pt x="2019" y="912"/>
                    </a:lnTo>
                    <a:lnTo>
                      <a:pt x="2019" y="929"/>
                    </a:lnTo>
                    <a:lnTo>
                      <a:pt x="2019" y="952"/>
                    </a:lnTo>
                    <a:lnTo>
                      <a:pt x="2019" y="959"/>
                    </a:lnTo>
                    <a:lnTo>
                      <a:pt x="2017" y="965"/>
                    </a:lnTo>
                    <a:lnTo>
                      <a:pt x="2015" y="972"/>
                    </a:lnTo>
                    <a:lnTo>
                      <a:pt x="2011" y="979"/>
                    </a:lnTo>
                    <a:lnTo>
                      <a:pt x="2007" y="986"/>
                    </a:lnTo>
                    <a:lnTo>
                      <a:pt x="2002" y="993"/>
                    </a:lnTo>
                    <a:lnTo>
                      <a:pt x="1995" y="1000"/>
                    </a:lnTo>
                    <a:lnTo>
                      <a:pt x="1988" y="1007"/>
                    </a:lnTo>
                    <a:lnTo>
                      <a:pt x="1973" y="1020"/>
                    </a:lnTo>
                    <a:lnTo>
                      <a:pt x="1955" y="1034"/>
                    </a:lnTo>
                    <a:lnTo>
                      <a:pt x="1935" y="1047"/>
                    </a:lnTo>
                    <a:lnTo>
                      <a:pt x="1912" y="1058"/>
                    </a:lnTo>
                    <a:lnTo>
                      <a:pt x="1889" y="1069"/>
                    </a:lnTo>
                    <a:lnTo>
                      <a:pt x="1864" y="1079"/>
                    </a:lnTo>
                    <a:lnTo>
                      <a:pt x="1839" y="1087"/>
                    </a:lnTo>
                    <a:lnTo>
                      <a:pt x="1812" y="1093"/>
                    </a:lnTo>
                    <a:lnTo>
                      <a:pt x="1787" y="1097"/>
                    </a:lnTo>
                    <a:lnTo>
                      <a:pt x="1762" y="1099"/>
                    </a:lnTo>
                    <a:lnTo>
                      <a:pt x="1749" y="1100"/>
                    </a:lnTo>
                    <a:lnTo>
                      <a:pt x="1737" y="1099"/>
                    </a:lnTo>
                    <a:lnTo>
                      <a:pt x="1725" y="1098"/>
                    </a:lnTo>
                    <a:lnTo>
                      <a:pt x="1713" y="1097"/>
                    </a:lnTo>
                    <a:lnTo>
                      <a:pt x="1673" y="1090"/>
                    </a:lnTo>
                    <a:lnTo>
                      <a:pt x="1624" y="1083"/>
                    </a:lnTo>
                    <a:lnTo>
                      <a:pt x="1568" y="1076"/>
                    </a:lnTo>
                    <a:lnTo>
                      <a:pt x="1508" y="1069"/>
                    </a:lnTo>
                    <a:lnTo>
                      <a:pt x="1449" y="1064"/>
                    </a:lnTo>
                    <a:lnTo>
                      <a:pt x="1394" y="1059"/>
                    </a:lnTo>
                    <a:lnTo>
                      <a:pt x="1345" y="1056"/>
                    </a:lnTo>
                    <a:lnTo>
                      <a:pt x="1306" y="1055"/>
                    </a:lnTo>
                    <a:lnTo>
                      <a:pt x="1305" y="106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606" tIns="45802" rIns="91606" bIns="4580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60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淘宝网chenying0907出品 15"/>
              <p:cNvSpPr/>
              <p:nvPr/>
            </p:nvSpPr>
            <p:spPr bwMode="auto">
              <a:xfrm>
                <a:off x="1851025" y="1609726"/>
                <a:ext cx="88900" cy="525463"/>
              </a:xfrm>
              <a:custGeom>
                <a:avLst/>
                <a:gdLst/>
                <a:ahLst/>
                <a:cxnLst>
                  <a:cxn ang="0">
                    <a:pos x="73" y="1"/>
                  </a:cxn>
                  <a:cxn ang="0">
                    <a:pos x="0" y="1667"/>
                  </a:cxn>
                  <a:cxn ang="0">
                    <a:pos x="185" y="1983"/>
                  </a:cxn>
                  <a:cxn ang="0">
                    <a:pos x="333" y="1759"/>
                  </a:cxn>
                  <a:cxn ang="0">
                    <a:pos x="218" y="0"/>
                  </a:cxn>
                  <a:cxn ang="0">
                    <a:pos x="73" y="1"/>
                  </a:cxn>
                </a:cxnLst>
                <a:rect l="0" t="0" r="r" b="b"/>
                <a:pathLst>
                  <a:path w="333" h="1983">
                    <a:moveTo>
                      <a:pt x="73" y="1"/>
                    </a:moveTo>
                    <a:lnTo>
                      <a:pt x="0" y="1667"/>
                    </a:lnTo>
                    <a:lnTo>
                      <a:pt x="185" y="1983"/>
                    </a:lnTo>
                    <a:lnTo>
                      <a:pt x="333" y="1759"/>
                    </a:lnTo>
                    <a:lnTo>
                      <a:pt x="218" y="0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606" tIns="45802" rIns="91606" bIns="4580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60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5" name="Group 41"/>
            <p:cNvGrpSpPr/>
            <p:nvPr/>
          </p:nvGrpSpPr>
          <p:grpSpPr>
            <a:xfrm>
              <a:off x="9384246" y="4036100"/>
              <a:ext cx="845457" cy="1700005"/>
              <a:chOff x="6213477" y="3922716"/>
              <a:chExt cx="1033463" cy="2078038"/>
            </a:xfrm>
          </p:grpSpPr>
          <p:sp>
            <p:nvSpPr>
              <p:cNvPr id="134" name="淘宝网chenying0907出品 59"/>
              <p:cNvSpPr>
                <a:spLocks noEditPoints="1"/>
              </p:cNvSpPr>
              <p:nvPr/>
            </p:nvSpPr>
            <p:spPr bwMode="auto">
              <a:xfrm>
                <a:off x="6213477" y="3922716"/>
                <a:ext cx="1033463" cy="2078038"/>
              </a:xfrm>
              <a:custGeom>
                <a:avLst/>
                <a:gdLst/>
                <a:ahLst/>
                <a:cxnLst>
                  <a:cxn ang="0">
                    <a:pos x="970" y="2314"/>
                  </a:cxn>
                  <a:cxn ang="0">
                    <a:pos x="825" y="2381"/>
                  </a:cxn>
                  <a:cxn ang="0">
                    <a:pos x="652" y="2431"/>
                  </a:cxn>
                  <a:cxn ang="0">
                    <a:pos x="698" y="2670"/>
                  </a:cxn>
                  <a:cxn ang="0">
                    <a:pos x="1096" y="2913"/>
                  </a:cxn>
                  <a:cxn ang="0">
                    <a:pos x="1091" y="4316"/>
                  </a:cxn>
                  <a:cxn ang="0">
                    <a:pos x="1054" y="5056"/>
                  </a:cxn>
                  <a:cxn ang="0">
                    <a:pos x="991" y="5995"/>
                  </a:cxn>
                  <a:cxn ang="0">
                    <a:pos x="979" y="6915"/>
                  </a:cxn>
                  <a:cxn ang="0">
                    <a:pos x="1018" y="7356"/>
                  </a:cxn>
                  <a:cxn ang="0">
                    <a:pos x="858" y="7730"/>
                  </a:cxn>
                  <a:cxn ang="0">
                    <a:pos x="954" y="7813"/>
                  </a:cxn>
                  <a:cxn ang="0">
                    <a:pos x="1345" y="7629"/>
                  </a:cxn>
                  <a:cxn ang="0">
                    <a:pos x="1463" y="7334"/>
                  </a:cxn>
                  <a:cxn ang="0">
                    <a:pos x="1502" y="6943"/>
                  </a:cxn>
                  <a:cxn ang="0">
                    <a:pos x="1548" y="6479"/>
                  </a:cxn>
                  <a:cxn ang="0">
                    <a:pos x="1582" y="6214"/>
                  </a:cxn>
                  <a:cxn ang="0">
                    <a:pos x="1758" y="5421"/>
                  </a:cxn>
                  <a:cxn ang="0">
                    <a:pos x="1989" y="4776"/>
                  </a:cxn>
                  <a:cxn ang="0">
                    <a:pos x="2369" y="5093"/>
                  </a:cxn>
                  <a:cxn ang="0">
                    <a:pos x="2589" y="5958"/>
                  </a:cxn>
                  <a:cxn ang="0">
                    <a:pos x="2730" y="6331"/>
                  </a:cxn>
                  <a:cxn ang="0">
                    <a:pos x="2762" y="6611"/>
                  </a:cxn>
                  <a:cxn ang="0">
                    <a:pos x="2813" y="7138"/>
                  </a:cxn>
                  <a:cxn ang="0">
                    <a:pos x="3019" y="7571"/>
                  </a:cxn>
                  <a:cxn ang="0">
                    <a:pos x="3172" y="7698"/>
                  </a:cxn>
                  <a:cxn ang="0">
                    <a:pos x="3443" y="7750"/>
                  </a:cxn>
                  <a:cxn ang="0">
                    <a:pos x="3681" y="7650"/>
                  </a:cxn>
                  <a:cxn ang="0">
                    <a:pos x="3550" y="7426"/>
                  </a:cxn>
                  <a:cxn ang="0">
                    <a:pos x="3403" y="6901"/>
                  </a:cxn>
                  <a:cxn ang="0">
                    <a:pos x="3296" y="5984"/>
                  </a:cxn>
                  <a:cxn ang="0">
                    <a:pos x="3104" y="4801"/>
                  </a:cxn>
                  <a:cxn ang="0">
                    <a:pos x="3152" y="3407"/>
                  </a:cxn>
                  <a:cxn ang="0">
                    <a:pos x="3328" y="3385"/>
                  </a:cxn>
                  <a:cxn ang="0">
                    <a:pos x="3526" y="3164"/>
                  </a:cxn>
                  <a:cxn ang="0">
                    <a:pos x="3830" y="2231"/>
                  </a:cxn>
                  <a:cxn ang="0">
                    <a:pos x="3082" y="1227"/>
                  </a:cxn>
                  <a:cxn ang="0">
                    <a:pos x="2752" y="1019"/>
                  </a:cxn>
                  <a:cxn ang="0">
                    <a:pos x="2391" y="1007"/>
                  </a:cxn>
                  <a:cxn ang="0">
                    <a:pos x="2211" y="851"/>
                  </a:cxn>
                  <a:cxn ang="0">
                    <a:pos x="2301" y="604"/>
                  </a:cxn>
                  <a:cxn ang="0">
                    <a:pos x="2267" y="254"/>
                  </a:cxn>
                  <a:cxn ang="0">
                    <a:pos x="2086" y="43"/>
                  </a:cxn>
                  <a:cxn ang="0">
                    <a:pos x="1824" y="22"/>
                  </a:cxn>
                  <a:cxn ang="0">
                    <a:pos x="1636" y="179"/>
                  </a:cxn>
                  <a:cxn ang="0">
                    <a:pos x="1640" y="698"/>
                  </a:cxn>
                  <a:cxn ang="0">
                    <a:pos x="1675" y="947"/>
                  </a:cxn>
                  <a:cxn ang="0">
                    <a:pos x="1461" y="1003"/>
                  </a:cxn>
                  <a:cxn ang="0">
                    <a:pos x="1136" y="1074"/>
                  </a:cxn>
                  <a:cxn ang="0">
                    <a:pos x="608" y="1575"/>
                  </a:cxn>
                  <a:cxn ang="0">
                    <a:pos x="70" y="2274"/>
                  </a:cxn>
                  <a:cxn ang="0">
                    <a:pos x="58" y="2751"/>
                  </a:cxn>
                  <a:cxn ang="0">
                    <a:pos x="549" y="3376"/>
                  </a:cxn>
                  <a:cxn ang="0">
                    <a:pos x="707" y="3425"/>
                  </a:cxn>
                  <a:cxn ang="0">
                    <a:pos x="938" y="3372"/>
                  </a:cxn>
                  <a:cxn ang="0">
                    <a:pos x="1073" y="4130"/>
                  </a:cxn>
                  <a:cxn ang="0">
                    <a:pos x="2970" y="2829"/>
                  </a:cxn>
                  <a:cxn ang="0">
                    <a:pos x="3051" y="2310"/>
                  </a:cxn>
                  <a:cxn ang="0">
                    <a:pos x="3292" y="2426"/>
                  </a:cxn>
                  <a:cxn ang="0">
                    <a:pos x="3250" y="2656"/>
                  </a:cxn>
                </a:cxnLst>
                <a:rect l="0" t="0" r="r" b="b"/>
                <a:pathLst>
                  <a:path w="3903" h="7854">
                    <a:moveTo>
                      <a:pt x="1058" y="2210"/>
                    </a:moveTo>
                    <a:lnTo>
                      <a:pt x="1054" y="2213"/>
                    </a:lnTo>
                    <a:lnTo>
                      <a:pt x="1048" y="2218"/>
                    </a:lnTo>
                    <a:lnTo>
                      <a:pt x="1042" y="2225"/>
                    </a:lnTo>
                    <a:lnTo>
                      <a:pt x="1037" y="2233"/>
                    </a:lnTo>
                    <a:lnTo>
                      <a:pt x="1024" y="2254"/>
                    </a:lnTo>
                    <a:lnTo>
                      <a:pt x="1013" y="2274"/>
                    </a:lnTo>
                    <a:lnTo>
                      <a:pt x="1006" y="2285"/>
                    </a:lnTo>
                    <a:lnTo>
                      <a:pt x="999" y="2294"/>
                    </a:lnTo>
                    <a:lnTo>
                      <a:pt x="992" y="2302"/>
                    </a:lnTo>
                    <a:lnTo>
                      <a:pt x="985" y="2309"/>
                    </a:lnTo>
                    <a:lnTo>
                      <a:pt x="982" y="2311"/>
                    </a:lnTo>
                    <a:lnTo>
                      <a:pt x="978" y="2312"/>
                    </a:lnTo>
                    <a:lnTo>
                      <a:pt x="974" y="2313"/>
                    </a:lnTo>
                    <a:lnTo>
                      <a:pt x="970" y="2314"/>
                    </a:lnTo>
                    <a:lnTo>
                      <a:pt x="967" y="2314"/>
                    </a:lnTo>
                    <a:lnTo>
                      <a:pt x="962" y="2313"/>
                    </a:lnTo>
                    <a:lnTo>
                      <a:pt x="959" y="2311"/>
                    </a:lnTo>
                    <a:lnTo>
                      <a:pt x="954" y="2309"/>
                    </a:lnTo>
                    <a:lnTo>
                      <a:pt x="942" y="2323"/>
                    </a:lnTo>
                    <a:lnTo>
                      <a:pt x="930" y="2335"/>
                    </a:lnTo>
                    <a:lnTo>
                      <a:pt x="919" y="2344"/>
                    </a:lnTo>
                    <a:lnTo>
                      <a:pt x="909" y="2351"/>
                    </a:lnTo>
                    <a:lnTo>
                      <a:pt x="899" y="2355"/>
                    </a:lnTo>
                    <a:lnTo>
                      <a:pt x="890" y="2359"/>
                    </a:lnTo>
                    <a:lnTo>
                      <a:pt x="881" y="2361"/>
                    </a:lnTo>
                    <a:lnTo>
                      <a:pt x="873" y="2363"/>
                    </a:lnTo>
                    <a:lnTo>
                      <a:pt x="855" y="2368"/>
                    </a:lnTo>
                    <a:lnTo>
                      <a:pt x="835" y="2375"/>
                    </a:lnTo>
                    <a:lnTo>
                      <a:pt x="825" y="2381"/>
                    </a:lnTo>
                    <a:lnTo>
                      <a:pt x="814" y="2387"/>
                    </a:lnTo>
                    <a:lnTo>
                      <a:pt x="802" y="2398"/>
                    </a:lnTo>
                    <a:lnTo>
                      <a:pt x="788" y="2410"/>
                    </a:lnTo>
                    <a:lnTo>
                      <a:pt x="752" y="2407"/>
                    </a:lnTo>
                    <a:lnTo>
                      <a:pt x="722" y="2406"/>
                    </a:lnTo>
                    <a:lnTo>
                      <a:pt x="710" y="2406"/>
                    </a:lnTo>
                    <a:lnTo>
                      <a:pt x="698" y="2407"/>
                    </a:lnTo>
                    <a:lnTo>
                      <a:pt x="689" y="2408"/>
                    </a:lnTo>
                    <a:lnTo>
                      <a:pt x="680" y="2410"/>
                    </a:lnTo>
                    <a:lnTo>
                      <a:pt x="673" y="2413"/>
                    </a:lnTo>
                    <a:lnTo>
                      <a:pt x="666" y="2415"/>
                    </a:lnTo>
                    <a:lnTo>
                      <a:pt x="662" y="2418"/>
                    </a:lnTo>
                    <a:lnTo>
                      <a:pt x="657" y="2423"/>
                    </a:lnTo>
                    <a:lnTo>
                      <a:pt x="655" y="2426"/>
                    </a:lnTo>
                    <a:lnTo>
                      <a:pt x="652" y="2431"/>
                    </a:lnTo>
                    <a:lnTo>
                      <a:pt x="651" y="2435"/>
                    </a:lnTo>
                    <a:lnTo>
                      <a:pt x="650" y="2441"/>
                    </a:lnTo>
                    <a:lnTo>
                      <a:pt x="651" y="2453"/>
                    </a:lnTo>
                    <a:lnTo>
                      <a:pt x="654" y="2465"/>
                    </a:lnTo>
                    <a:lnTo>
                      <a:pt x="658" y="2478"/>
                    </a:lnTo>
                    <a:lnTo>
                      <a:pt x="664" y="2491"/>
                    </a:lnTo>
                    <a:lnTo>
                      <a:pt x="678" y="2520"/>
                    </a:lnTo>
                    <a:lnTo>
                      <a:pt x="688" y="2547"/>
                    </a:lnTo>
                    <a:lnTo>
                      <a:pt x="691" y="2562"/>
                    </a:lnTo>
                    <a:lnTo>
                      <a:pt x="694" y="2575"/>
                    </a:lnTo>
                    <a:lnTo>
                      <a:pt x="695" y="2589"/>
                    </a:lnTo>
                    <a:lnTo>
                      <a:pt x="696" y="2602"/>
                    </a:lnTo>
                    <a:lnTo>
                      <a:pt x="696" y="2629"/>
                    </a:lnTo>
                    <a:lnTo>
                      <a:pt x="697" y="2656"/>
                    </a:lnTo>
                    <a:lnTo>
                      <a:pt x="698" y="2670"/>
                    </a:lnTo>
                    <a:lnTo>
                      <a:pt x="702" y="2685"/>
                    </a:lnTo>
                    <a:lnTo>
                      <a:pt x="705" y="2699"/>
                    </a:lnTo>
                    <a:lnTo>
                      <a:pt x="711" y="2715"/>
                    </a:lnTo>
                    <a:lnTo>
                      <a:pt x="718" y="2731"/>
                    </a:lnTo>
                    <a:lnTo>
                      <a:pt x="728" y="2749"/>
                    </a:lnTo>
                    <a:lnTo>
                      <a:pt x="740" y="2767"/>
                    </a:lnTo>
                    <a:lnTo>
                      <a:pt x="755" y="2785"/>
                    </a:lnTo>
                    <a:lnTo>
                      <a:pt x="1094" y="3121"/>
                    </a:lnTo>
                    <a:lnTo>
                      <a:pt x="1096" y="3114"/>
                    </a:lnTo>
                    <a:lnTo>
                      <a:pt x="1096" y="3096"/>
                    </a:lnTo>
                    <a:lnTo>
                      <a:pt x="1097" y="3078"/>
                    </a:lnTo>
                    <a:lnTo>
                      <a:pt x="1098" y="3070"/>
                    </a:lnTo>
                    <a:lnTo>
                      <a:pt x="1098" y="3018"/>
                    </a:lnTo>
                    <a:lnTo>
                      <a:pt x="1098" y="2966"/>
                    </a:lnTo>
                    <a:lnTo>
                      <a:pt x="1096" y="2913"/>
                    </a:lnTo>
                    <a:lnTo>
                      <a:pt x="1095" y="2860"/>
                    </a:lnTo>
                    <a:lnTo>
                      <a:pt x="1091" y="2805"/>
                    </a:lnTo>
                    <a:lnTo>
                      <a:pt x="1089" y="2750"/>
                    </a:lnTo>
                    <a:lnTo>
                      <a:pt x="1086" y="2695"/>
                    </a:lnTo>
                    <a:lnTo>
                      <a:pt x="1082" y="2640"/>
                    </a:lnTo>
                    <a:lnTo>
                      <a:pt x="1079" y="2585"/>
                    </a:lnTo>
                    <a:lnTo>
                      <a:pt x="1075" y="2530"/>
                    </a:lnTo>
                    <a:lnTo>
                      <a:pt x="1072" y="2475"/>
                    </a:lnTo>
                    <a:lnTo>
                      <a:pt x="1069" y="2422"/>
                    </a:lnTo>
                    <a:lnTo>
                      <a:pt x="1065" y="2368"/>
                    </a:lnTo>
                    <a:lnTo>
                      <a:pt x="1063" y="2314"/>
                    </a:lnTo>
                    <a:lnTo>
                      <a:pt x="1061" y="2262"/>
                    </a:lnTo>
                    <a:lnTo>
                      <a:pt x="1058" y="2210"/>
                    </a:lnTo>
                    <a:close/>
                    <a:moveTo>
                      <a:pt x="1099" y="4258"/>
                    </a:moveTo>
                    <a:lnTo>
                      <a:pt x="1091" y="4316"/>
                    </a:lnTo>
                    <a:lnTo>
                      <a:pt x="1085" y="4369"/>
                    </a:lnTo>
                    <a:lnTo>
                      <a:pt x="1079" y="4421"/>
                    </a:lnTo>
                    <a:lnTo>
                      <a:pt x="1075" y="4470"/>
                    </a:lnTo>
                    <a:lnTo>
                      <a:pt x="1072" y="4518"/>
                    </a:lnTo>
                    <a:lnTo>
                      <a:pt x="1071" y="4565"/>
                    </a:lnTo>
                    <a:lnTo>
                      <a:pt x="1070" y="4613"/>
                    </a:lnTo>
                    <a:lnTo>
                      <a:pt x="1070" y="4662"/>
                    </a:lnTo>
                    <a:lnTo>
                      <a:pt x="1070" y="4711"/>
                    </a:lnTo>
                    <a:lnTo>
                      <a:pt x="1067" y="4760"/>
                    </a:lnTo>
                    <a:lnTo>
                      <a:pt x="1064" y="4809"/>
                    </a:lnTo>
                    <a:lnTo>
                      <a:pt x="1061" y="4859"/>
                    </a:lnTo>
                    <a:lnTo>
                      <a:pt x="1057" y="4909"/>
                    </a:lnTo>
                    <a:lnTo>
                      <a:pt x="1055" y="4958"/>
                    </a:lnTo>
                    <a:lnTo>
                      <a:pt x="1053" y="5007"/>
                    </a:lnTo>
                    <a:lnTo>
                      <a:pt x="1054" y="5056"/>
                    </a:lnTo>
                    <a:lnTo>
                      <a:pt x="1055" y="5094"/>
                    </a:lnTo>
                    <a:lnTo>
                      <a:pt x="1055" y="5136"/>
                    </a:lnTo>
                    <a:lnTo>
                      <a:pt x="1054" y="5183"/>
                    </a:lnTo>
                    <a:lnTo>
                      <a:pt x="1053" y="5232"/>
                    </a:lnTo>
                    <a:lnTo>
                      <a:pt x="1049" y="5337"/>
                    </a:lnTo>
                    <a:lnTo>
                      <a:pt x="1043" y="5448"/>
                    </a:lnTo>
                    <a:lnTo>
                      <a:pt x="1037" y="5560"/>
                    </a:lnTo>
                    <a:lnTo>
                      <a:pt x="1027" y="5667"/>
                    </a:lnTo>
                    <a:lnTo>
                      <a:pt x="1023" y="5716"/>
                    </a:lnTo>
                    <a:lnTo>
                      <a:pt x="1018" y="5763"/>
                    </a:lnTo>
                    <a:lnTo>
                      <a:pt x="1013" y="5806"/>
                    </a:lnTo>
                    <a:lnTo>
                      <a:pt x="1008" y="5845"/>
                    </a:lnTo>
                    <a:lnTo>
                      <a:pt x="1001" y="5895"/>
                    </a:lnTo>
                    <a:lnTo>
                      <a:pt x="995" y="5945"/>
                    </a:lnTo>
                    <a:lnTo>
                      <a:pt x="991" y="5995"/>
                    </a:lnTo>
                    <a:lnTo>
                      <a:pt x="987" y="6045"/>
                    </a:lnTo>
                    <a:lnTo>
                      <a:pt x="985" y="6094"/>
                    </a:lnTo>
                    <a:lnTo>
                      <a:pt x="983" y="6143"/>
                    </a:lnTo>
                    <a:lnTo>
                      <a:pt x="982" y="6192"/>
                    </a:lnTo>
                    <a:lnTo>
                      <a:pt x="982" y="6240"/>
                    </a:lnTo>
                    <a:lnTo>
                      <a:pt x="981" y="6337"/>
                    </a:lnTo>
                    <a:lnTo>
                      <a:pt x="982" y="6433"/>
                    </a:lnTo>
                    <a:lnTo>
                      <a:pt x="982" y="6527"/>
                    </a:lnTo>
                    <a:lnTo>
                      <a:pt x="979" y="6621"/>
                    </a:lnTo>
                    <a:lnTo>
                      <a:pt x="979" y="6663"/>
                    </a:lnTo>
                    <a:lnTo>
                      <a:pt x="978" y="6711"/>
                    </a:lnTo>
                    <a:lnTo>
                      <a:pt x="977" y="6761"/>
                    </a:lnTo>
                    <a:lnTo>
                      <a:pt x="977" y="6814"/>
                    </a:lnTo>
                    <a:lnTo>
                      <a:pt x="977" y="6865"/>
                    </a:lnTo>
                    <a:lnTo>
                      <a:pt x="979" y="6915"/>
                    </a:lnTo>
                    <a:lnTo>
                      <a:pt x="982" y="6938"/>
                    </a:lnTo>
                    <a:lnTo>
                      <a:pt x="984" y="6958"/>
                    </a:lnTo>
                    <a:lnTo>
                      <a:pt x="986" y="6978"/>
                    </a:lnTo>
                    <a:lnTo>
                      <a:pt x="990" y="6995"/>
                    </a:lnTo>
                    <a:lnTo>
                      <a:pt x="995" y="7023"/>
                    </a:lnTo>
                    <a:lnTo>
                      <a:pt x="1003" y="7062"/>
                    </a:lnTo>
                    <a:lnTo>
                      <a:pt x="1011" y="7111"/>
                    </a:lnTo>
                    <a:lnTo>
                      <a:pt x="1019" y="7163"/>
                    </a:lnTo>
                    <a:lnTo>
                      <a:pt x="1026" y="7215"/>
                    </a:lnTo>
                    <a:lnTo>
                      <a:pt x="1032" y="7264"/>
                    </a:lnTo>
                    <a:lnTo>
                      <a:pt x="1033" y="7286"/>
                    </a:lnTo>
                    <a:lnTo>
                      <a:pt x="1034" y="7306"/>
                    </a:lnTo>
                    <a:lnTo>
                      <a:pt x="1034" y="7322"/>
                    </a:lnTo>
                    <a:lnTo>
                      <a:pt x="1033" y="7335"/>
                    </a:lnTo>
                    <a:lnTo>
                      <a:pt x="1018" y="7356"/>
                    </a:lnTo>
                    <a:lnTo>
                      <a:pt x="985" y="7400"/>
                    </a:lnTo>
                    <a:lnTo>
                      <a:pt x="951" y="7447"/>
                    </a:lnTo>
                    <a:lnTo>
                      <a:pt x="930" y="7476"/>
                    </a:lnTo>
                    <a:lnTo>
                      <a:pt x="925" y="7487"/>
                    </a:lnTo>
                    <a:lnTo>
                      <a:pt x="917" y="7509"/>
                    </a:lnTo>
                    <a:lnTo>
                      <a:pt x="905" y="7538"/>
                    </a:lnTo>
                    <a:lnTo>
                      <a:pt x="894" y="7570"/>
                    </a:lnTo>
                    <a:lnTo>
                      <a:pt x="882" y="7603"/>
                    </a:lnTo>
                    <a:lnTo>
                      <a:pt x="872" y="7631"/>
                    </a:lnTo>
                    <a:lnTo>
                      <a:pt x="865" y="7653"/>
                    </a:lnTo>
                    <a:lnTo>
                      <a:pt x="862" y="7664"/>
                    </a:lnTo>
                    <a:lnTo>
                      <a:pt x="860" y="7674"/>
                    </a:lnTo>
                    <a:lnTo>
                      <a:pt x="857" y="7699"/>
                    </a:lnTo>
                    <a:lnTo>
                      <a:pt x="857" y="7720"/>
                    </a:lnTo>
                    <a:lnTo>
                      <a:pt x="858" y="7730"/>
                    </a:lnTo>
                    <a:lnTo>
                      <a:pt x="859" y="7738"/>
                    </a:lnTo>
                    <a:lnTo>
                      <a:pt x="860" y="7746"/>
                    </a:lnTo>
                    <a:lnTo>
                      <a:pt x="863" y="7752"/>
                    </a:lnTo>
                    <a:lnTo>
                      <a:pt x="865" y="7759"/>
                    </a:lnTo>
                    <a:lnTo>
                      <a:pt x="867" y="7765"/>
                    </a:lnTo>
                    <a:lnTo>
                      <a:pt x="871" y="7770"/>
                    </a:lnTo>
                    <a:lnTo>
                      <a:pt x="874" y="7774"/>
                    </a:lnTo>
                    <a:lnTo>
                      <a:pt x="882" y="7782"/>
                    </a:lnTo>
                    <a:lnTo>
                      <a:pt x="891" y="7788"/>
                    </a:lnTo>
                    <a:lnTo>
                      <a:pt x="902" y="7794"/>
                    </a:lnTo>
                    <a:lnTo>
                      <a:pt x="912" y="7797"/>
                    </a:lnTo>
                    <a:lnTo>
                      <a:pt x="922" y="7802"/>
                    </a:lnTo>
                    <a:lnTo>
                      <a:pt x="933" y="7805"/>
                    </a:lnTo>
                    <a:lnTo>
                      <a:pt x="944" y="7808"/>
                    </a:lnTo>
                    <a:lnTo>
                      <a:pt x="954" y="7813"/>
                    </a:lnTo>
                    <a:lnTo>
                      <a:pt x="965" y="7819"/>
                    </a:lnTo>
                    <a:lnTo>
                      <a:pt x="974" y="7826"/>
                    </a:lnTo>
                    <a:lnTo>
                      <a:pt x="1177" y="7854"/>
                    </a:lnTo>
                    <a:lnTo>
                      <a:pt x="1230" y="7834"/>
                    </a:lnTo>
                    <a:lnTo>
                      <a:pt x="1266" y="7820"/>
                    </a:lnTo>
                    <a:lnTo>
                      <a:pt x="1281" y="7814"/>
                    </a:lnTo>
                    <a:lnTo>
                      <a:pt x="1293" y="7808"/>
                    </a:lnTo>
                    <a:lnTo>
                      <a:pt x="1302" y="7803"/>
                    </a:lnTo>
                    <a:lnTo>
                      <a:pt x="1310" y="7796"/>
                    </a:lnTo>
                    <a:lnTo>
                      <a:pt x="1316" y="7788"/>
                    </a:lnTo>
                    <a:lnTo>
                      <a:pt x="1320" y="7778"/>
                    </a:lnTo>
                    <a:lnTo>
                      <a:pt x="1325" y="7764"/>
                    </a:lnTo>
                    <a:lnTo>
                      <a:pt x="1328" y="7746"/>
                    </a:lnTo>
                    <a:lnTo>
                      <a:pt x="1335" y="7699"/>
                    </a:lnTo>
                    <a:lnTo>
                      <a:pt x="1345" y="7629"/>
                    </a:lnTo>
                    <a:lnTo>
                      <a:pt x="1348" y="7618"/>
                    </a:lnTo>
                    <a:lnTo>
                      <a:pt x="1351" y="7608"/>
                    </a:lnTo>
                    <a:lnTo>
                      <a:pt x="1356" y="7598"/>
                    </a:lnTo>
                    <a:lnTo>
                      <a:pt x="1361" y="7589"/>
                    </a:lnTo>
                    <a:lnTo>
                      <a:pt x="1375" y="7573"/>
                    </a:lnTo>
                    <a:lnTo>
                      <a:pt x="1390" y="7557"/>
                    </a:lnTo>
                    <a:lnTo>
                      <a:pt x="1404" y="7542"/>
                    </a:lnTo>
                    <a:lnTo>
                      <a:pt x="1416" y="7525"/>
                    </a:lnTo>
                    <a:lnTo>
                      <a:pt x="1422" y="7516"/>
                    </a:lnTo>
                    <a:lnTo>
                      <a:pt x="1425" y="7507"/>
                    </a:lnTo>
                    <a:lnTo>
                      <a:pt x="1429" y="7496"/>
                    </a:lnTo>
                    <a:lnTo>
                      <a:pt x="1430" y="7485"/>
                    </a:lnTo>
                    <a:lnTo>
                      <a:pt x="1433" y="7372"/>
                    </a:lnTo>
                    <a:lnTo>
                      <a:pt x="1449" y="7354"/>
                    </a:lnTo>
                    <a:lnTo>
                      <a:pt x="1463" y="7334"/>
                    </a:lnTo>
                    <a:lnTo>
                      <a:pt x="1477" y="7312"/>
                    </a:lnTo>
                    <a:lnTo>
                      <a:pt x="1489" y="7288"/>
                    </a:lnTo>
                    <a:lnTo>
                      <a:pt x="1501" y="7263"/>
                    </a:lnTo>
                    <a:lnTo>
                      <a:pt x="1510" y="7236"/>
                    </a:lnTo>
                    <a:lnTo>
                      <a:pt x="1514" y="7222"/>
                    </a:lnTo>
                    <a:lnTo>
                      <a:pt x="1518" y="7207"/>
                    </a:lnTo>
                    <a:lnTo>
                      <a:pt x="1521" y="7192"/>
                    </a:lnTo>
                    <a:lnTo>
                      <a:pt x="1524" y="7176"/>
                    </a:lnTo>
                    <a:lnTo>
                      <a:pt x="1534" y="7106"/>
                    </a:lnTo>
                    <a:lnTo>
                      <a:pt x="1535" y="7087"/>
                    </a:lnTo>
                    <a:lnTo>
                      <a:pt x="1534" y="7068"/>
                    </a:lnTo>
                    <a:lnTo>
                      <a:pt x="1532" y="7048"/>
                    </a:lnTo>
                    <a:lnTo>
                      <a:pt x="1527" y="7028"/>
                    </a:lnTo>
                    <a:lnTo>
                      <a:pt x="1516" y="6986"/>
                    </a:lnTo>
                    <a:lnTo>
                      <a:pt x="1502" y="6943"/>
                    </a:lnTo>
                    <a:lnTo>
                      <a:pt x="1495" y="6922"/>
                    </a:lnTo>
                    <a:lnTo>
                      <a:pt x="1489" y="6900"/>
                    </a:lnTo>
                    <a:lnTo>
                      <a:pt x="1484" y="6879"/>
                    </a:lnTo>
                    <a:lnTo>
                      <a:pt x="1479" y="6859"/>
                    </a:lnTo>
                    <a:lnTo>
                      <a:pt x="1477" y="6839"/>
                    </a:lnTo>
                    <a:lnTo>
                      <a:pt x="1476" y="6821"/>
                    </a:lnTo>
                    <a:lnTo>
                      <a:pt x="1477" y="6812"/>
                    </a:lnTo>
                    <a:lnTo>
                      <a:pt x="1478" y="6804"/>
                    </a:lnTo>
                    <a:lnTo>
                      <a:pt x="1479" y="6795"/>
                    </a:lnTo>
                    <a:lnTo>
                      <a:pt x="1481" y="6787"/>
                    </a:lnTo>
                    <a:lnTo>
                      <a:pt x="1544" y="6525"/>
                    </a:lnTo>
                    <a:lnTo>
                      <a:pt x="1548" y="6504"/>
                    </a:lnTo>
                    <a:lnTo>
                      <a:pt x="1548" y="6495"/>
                    </a:lnTo>
                    <a:lnTo>
                      <a:pt x="1549" y="6486"/>
                    </a:lnTo>
                    <a:lnTo>
                      <a:pt x="1548" y="6479"/>
                    </a:lnTo>
                    <a:lnTo>
                      <a:pt x="1547" y="6472"/>
                    </a:lnTo>
                    <a:lnTo>
                      <a:pt x="1543" y="6462"/>
                    </a:lnTo>
                    <a:lnTo>
                      <a:pt x="1539" y="6454"/>
                    </a:lnTo>
                    <a:lnTo>
                      <a:pt x="1534" y="6446"/>
                    </a:lnTo>
                    <a:lnTo>
                      <a:pt x="1530" y="6438"/>
                    </a:lnTo>
                    <a:lnTo>
                      <a:pt x="1529" y="6435"/>
                    </a:lnTo>
                    <a:lnTo>
                      <a:pt x="1528" y="6430"/>
                    </a:lnTo>
                    <a:lnTo>
                      <a:pt x="1528" y="6424"/>
                    </a:lnTo>
                    <a:lnTo>
                      <a:pt x="1528" y="6419"/>
                    </a:lnTo>
                    <a:lnTo>
                      <a:pt x="1532" y="6398"/>
                    </a:lnTo>
                    <a:lnTo>
                      <a:pt x="1539" y="6358"/>
                    </a:lnTo>
                    <a:lnTo>
                      <a:pt x="1547" y="6320"/>
                    </a:lnTo>
                    <a:lnTo>
                      <a:pt x="1557" y="6284"/>
                    </a:lnTo>
                    <a:lnTo>
                      <a:pt x="1569" y="6247"/>
                    </a:lnTo>
                    <a:lnTo>
                      <a:pt x="1582" y="6214"/>
                    </a:lnTo>
                    <a:lnTo>
                      <a:pt x="1596" y="6181"/>
                    </a:lnTo>
                    <a:lnTo>
                      <a:pt x="1609" y="6149"/>
                    </a:lnTo>
                    <a:lnTo>
                      <a:pt x="1623" y="6118"/>
                    </a:lnTo>
                    <a:lnTo>
                      <a:pt x="1651" y="6060"/>
                    </a:lnTo>
                    <a:lnTo>
                      <a:pt x="1675" y="6005"/>
                    </a:lnTo>
                    <a:lnTo>
                      <a:pt x="1686" y="5979"/>
                    </a:lnTo>
                    <a:lnTo>
                      <a:pt x="1694" y="5952"/>
                    </a:lnTo>
                    <a:lnTo>
                      <a:pt x="1701" y="5928"/>
                    </a:lnTo>
                    <a:lnTo>
                      <a:pt x="1705" y="5903"/>
                    </a:lnTo>
                    <a:lnTo>
                      <a:pt x="1713" y="5845"/>
                    </a:lnTo>
                    <a:lnTo>
                      <a:pt x="1721" y="5768"/>
                    </a:lnTo>
                    <a:lnTo>
                      <a:pt x="1729" y="5680"/>
                    </a:lnTo>
                    <a:lnTo>
                      <a:pt x="1739" y="5589"/>
                    </a:lnTo>
                    <a:lnTo>
                      <a:pt x="1749" y="5500"/>
                    </a:lnTo>
                    <a:lnTo>
                      <a:pt x="1758" y="5421"/>
                    </a:lnTo>
                    <a:lnTo>
                      <a:pt x="1764" y="5388"/>
                    </a:lnTo>
                    <a:lnTo>
                      <a:pt x="1768" y="5359"/>
                    </a:lnTo>
                    <a:lnTo>
                      <a:pt x="1774" y="5337"/>
                    </a:lnTo>
                    <a:lnTo>
                      <a:pt x="1779" y="5321"/>
                    </a:lnTo>
                    <a:lnTo>
                      <a:pt x="1799" y="5273"/>
                    </a:lnTo>
                    <a:lnTo>
                      <a:pt x="1820" y="5224"/>
                    </a:lnTo>
                    <a:lnTo>
                      <a:pt x="1839" y="5175"/>
                    </a:lnTo>
                    <a:lnTo>
                      <a:pt x="1859" y="5126"/>
                    </a:lnTo>
                    <a:lnTo>
                      <a:pt x="1878" y="5077"/>
                    </a:lnTo>
                    <a:lnTo>
                      <a:pt x="1898" y="5027"/>
                    </a:lnTo>
                    <a:lnTo>
                      <a:pt x="1916" y="4977"/>
                    </a:lnTo>
                    <a:lnTo>
                      <a:pt x="1934" y="4927"/>
                    </a:lnTo>
                    <a:lnTo>
                      <a:pt x="1952" y="4877"/>
                    </a:lnTo>
                    <a:lnTo>
                      <a:pt x="1971" y="4826"/>
                    </a:lnTo>
                    <a:lnTo>
                      <a:pt x="1989" y="4776"/>
                    </a:lnTo>
                    <a:lnTo>
                      <a:pt x="2006" y="4726"/>
                    </a:lnTo>
                    <a:lnTo>
                      <a:pt x="2024" y="4674"/>
                    </a:lnTo>
                    <a:lnTo>
                      <a:pt x="2042" y="4623"/>
                    </a:lnTo>
                    <a:lnTo>
                      <a:pt x="2060" y="4572"/>
                    </a:lnTo>
                    <a:lnTo>
                      <a:pt x="2077" y="4520"/>
                    </a:lnTo>
                    <a:lnTo>
                      <a:pt x="2263" y="4809"/>
                    </a:lnTo>
                    <a:lnTo>
                      <a:pt x="2269" y="4816"/>
                    </a:lnTo>
                    <a:lnTo>
                      <a:pt x="2275" y="4825"/>
                    </a:lnTo>
                    <a:lnTo>
                      <a:pt x="2282" y="4838"/>
                    </a:lnTo>
                    <a:lnTo>
                      <a:pt x="2289" y="4853"/>
                    </a:lnTo>
                    <a:lnTo>
                      <a:pt x="2303" y="4888"/>
                    </a:lnTo>
                    <a:lnTo>
                      <a:pt x="2318" y="4931"/>
                    </a:lnTo>
                    <a:lnTo>
                      <a:pt x="2335" y="4980"/>
                    </a:lnTo>
                    <a:lnTo>
                      <a:pt x="2351" y="5035"/>
                    </a:lnTo>
                    <a:lnTo>
                      <a:pt x="2369" y="5093"/>
                    </a:lnTo>
                    <a:lnTo>
                      <a:pt x="2386" y="5152"/>
                    </a:lnTo>
                    <a:lnTo>
                      <a:pt x="2419" y="5276"/>
                    </a:lnTo>
                    <a:lnTo>
                      <a:pt x="2447" y="5392"/>
                    </a:lnTo>
                    <a:lnTo>
                      <a:pt x="2460" y="5445"/>
                    </a:lnTo>
                    <a:lnTo>
                      <a:pt x="2470" y="5492"/>
                    </a:lnTo>
                    <a:lnTo>
                      <a:pt x="2479" y="5533"/>
                    </a:lnTo>
                    <a:lnTo>
                      <a:pt x="2485" y="5565"/>
                    </a:lnTo>
                    <a:lnTo>
                      <a:pt x="2496" y="5622"/>
                    </a:lnTo>
                    <a:lnTo>
                      <a:pt x="2506" y="5675"/>
                    </a:lnTo>
                    <a:lnTo>
                      <a:pt x="2517" y="5724"/>
                    </a:lnTo>
                    <a:lnTo>
                      <a:pt x="2530" y="5772"/>
                    </a:lnTo>
                    <a:lnTo>
                      <a:pt x="2542" y="5817"/>
                    </a:lnTo>
                    <a:lnTo>
                      <a:pt x="2557" y="5863"/>
                    </a:lnTo>
                    <a:lnTo>
                      <a:pt x="2572" y="5910"/>
                    </a:lnTo>
                    <a:lnTo>
                      <a:pt x="2589" y="5958"/>
                    </a:lnTo>
                    <a:lnTo>
                      <a:pt x="2601" y="5990"/>
                    </a:lnTo>
                    <a:lnTo>
                      <a:pt x="2609" y="6020"/>
                    </a:lnTo>
                    <a:lnTo>
                      <a:pt x="2616" y="6046"/>
                    </a:lnTo>
                    <a:lnTo>
                      <a:pt x="2620" y="6070"/>
                    </a:lnTo>
                    <a:lnTo>
                      <a:pt x="2628" y="6113"/>
                    </a:lnTo>
                    <a:lnTo>
                      <a:pt x="2635" y="6151"/>
                    </a:lnTo>
                    <a:lnTo>
                      <a:pt x="2640" y="6169"/>
                    </a:lnTo>
                    <a:lnTo>
                      <a:pt x="2645" y="6187"/>
                    </a:lnTo>
                    <a:lnTo>
                      <a:pt x="2652" y="6204"/>
                    </a:lnTo>
                    <a:lnTo>
                      <a:pt x="2661" y="6222"/>
                    </a:lnTo>
                    <a:lnTo>
                      <a:pt x="2673" y="6241"/>
                    </a:lnTo>
                    <a:lnTo>
                      <a:pt x="2686" y="6262"/>
                    </a:lnTo>
                    <a:lnTo>
                      <a:pt x="2705" y="6283"/>
                    </a:lnTo>
                    <a:lnTo>
                      <a:pt x="2725" y="6307"/>
                    </a:lnTo>
                    <a:lnTo>
                      <a:pt x="2730" y="6331"/>
                    </a:lnTo>
                    <a:lnTo>
                      <a:pt x="2733" y="6355"/>
                    </a:lnTo>
                    <a:lnTo>
                      <a:pt x="2737" y="6379"/>
                    </a:lnTo>
                    <a:lnTo>
                      <a:pt x="2741" y="6403"/>
                    </a:lnTo>
                    <a:lnTo>
                      <a:pt x="2746" y="6425"/>
                    </a:lnTo>
                    <a:lnTo>
                      <a:pt x="2750" y="6448"/>
                    </a:lnTo>
                    <a:lnTo>
                      <a:pt x="2756" y="6471"/>
                    </a:lnTo>
                    <a:lnTo>
                      <a:pt x="2764" y="6493"/>
                    </a:lnTo>
                    <a:lnTo>
                      <a:pt x="2766" y="6502"/>
                    </a:lnTo>
                    <a:lnTo>
                      <a:pt x="2768" y="6511"/>
                    </a:lnTo>
                    <a:lnTo>
                      <a:pt x="2769" y="6520"/>
                    </a:lnTo>
                    <a:lnTo>
                      <a:pt x="2769" y="6528"/>
                    </a:lnTo>
                    <a:lnTo>
                      <a:pt x="2768" y="6548"/>
                    </a:lnTo>
                    <a:lnTo>
                      <a:pt x="2765" y="6567"/>
                    </a:lnTo>
                    <a:lnTo>
                      <a:pt x="2763" y="6588"/>
                    </a:lnTo>
                    <a:lnTo>
                      <a:pt x="2762" y="6611"/>
                    </a:lnTo>
                    <a:lnTo>
                      <a:pt x="2761" y="6623"/>
                    </a:lnTo>
                    <a:lnTo>
                      <a:pt x="2762" y="6636"/>
                    </a:lnTo>
                    <a:lnTo>
                      <a:pt x="2763" y="6651"/>
                    </a:lnTo>
                    <a:lnTo>
                      <a:pt x="2765" y="6664"/>
                    </a:lnTo>
                    <a:lnTo>
                      <a:pt x="2770" y="6693"/>
                    </a:lnTo>
                    <a:lnTo>
                      <a:pt x="2773" y="6720"/>
                    </a:lnTo>
                    <a:lnTo>
                      <a:pt x="2776" y="6745"/>
                    </a:lnTo>
                    <a:lnTo>
                      <a:pt x="2778" y="6771"/>
                    </a:lnTo>
                    <a:lnTo>
                      <a:pt x="2781" y="6817"/>
                    </a:lnTo>
                    <a:lnTo>
                      <a:pt x="2782" y="6862"/>
                    </a:lnTo>
                    <a:lnTo>
                      <a:pt x="2785" y="6905"/>
                    </a:lnTo>
                    <a:lnTo>
                      <a:pt x="2787" y="6948"/>
                    </a:lnTo>
                    <a:lnTo>
                      <a:pt x="2790" y="6991"/>
                    </a:lnTo>
                    <a:lnTo>
                      <a:pt x="2796" y="7036"/>
                    </a:lnTo>
                    <a:lnTo>
                      <a:pt x="2813" y="7138"/>
                    </a:lnTo>
                    <a:lnTo>
                      <a:pt x="2906" y="7422"/>
                    </a:lnTo>
                    <a:lnTo>
                      <a:pt x="2893" y="7426"/>
                    </a:lnTo>
                    <a:lnTo>
                      <a:pt x="2903" y="7477"/>
                    </a:lnTo>
                    <a:lnTo>
                      <a:pt x="2905" y="7487"/>
                    </a:lnTo>
                    <a:lnTo>
                      <a:pt x="2911" y="7498"/>
                    </a:lnTo>
                    <a:lnTo>
                      <a:pt x="2916" y="7508"/>
                    </a:lnTo>
                    <a:lnTo>
                      <a:pt x="2924" y="7517"/>
                    </a:lnTo>
                    <a:lnTo>
                      <a:pt x="2933" y="7526"/>
                    </a:lnTo>
                    <a:lnTo>
                      <a:pt x="2945" y="7535"/>
                    </a:lnTo>
                    <a:lnTo>
                      <a:pt x="2955" y="7543"/>
                    </a:lnTo>
                    <a:lnTo>
                      <a:pt x="2968" y="7550"/>
                    </a:lnTo>
                    <a:lnTo>
                      <a:pt x="2980" y="7557"/>
                    </a:lnTo>
                    <a:lnTo>
                      <a:pt x="2993" y="7563"/>
                    </a:lnTo>
                    <a:lnTo>
                      <a:pt x="3005" y="7567"/>
                    </a:lnTo>
                    <a:lnTo>
                      <a:pt x="3019" y="7571"/>
                    </a:lnTo>
                    <a:lnTo>
                      <a:pt x="3032" y="7573"/>
                    </a:lnTo>
                    <a:lnTo>
                      <a:pt x="3043" y="7575"/>
                    </a:lnTo>
                    <a:lnTo>
                      <a:pt x="3055" y="7575"/>
                    </a:lnTo>
                    <a:lnTo>
                      <a:pt x="3065" y="7574"/>
                    </a:lnTo>
                    <a:lnTo>
                      <a:pt x="3126" y="7564"/>
                    </a:lnTo>
                    <a:lnTo>
                      <a:pt x="3132" y="7580"/>
                    </a:lnTo>
                    <a:lnTo>
                      <a:pt x="3137" y="7595"/>
                    </a:lnTo>
                    <a:lnTo>
                      <a:pt x="3142" y="7608"/>
                    </a:lnTo>
                    <a:lnTo>
                      <a:pt x="3144" y="7622"/>
                    </a:lnTo>
                    <a:lnTo>
                      <a:pt x="3150" y="7645"/>
                    </a:lnTo>
                    <a:lnTo>
                      <a:pt x="3154" y="7664"/>
                    </a:lnTo>
                    <a:lnTo>
                      <a:pt x="3156" y="7674"/>
                    </a:lnTo>
                    <a:lnTo>
                      <a:pt x="3161" y="7682"/>
                    </a:lnTo>
                    <a:lnTo>
                      <a:pt x="3166" y="7690"/>
                    </a:lnTo>
                    <a:lnTo>
                      <a:pt x="3172" y="7698"/>
                    </a:lnTo>
                    <a:lnTo>
                      <a:pt x="3180" y="7704"/>
                    </a:lnTo>
                    <a:lnTo>
                      <a:pt x="3190" y="7712"/>
                    </a:lnTo>
                    <a:lnTo>
                      <a:pt x="3201" y="7719"/>
                    </a:lnTo>
                    <a:lnTo>
                      <a:pt x="3216" y="7726"/>
                    </a:lnTo>
                    <a:lnTo>
                      <a:pt x="3235" y="7735"/>
                    </a:lnTo>
                    <a:lnTo>
                      <a:pt x="3256" y="7742"/>
                    </a:lnTo>
                    <a:lnTo>
                      <a:pt x="3279" y="7749"/>
                    </a:lnTo>
                    <a:lnTo>
                      <a:pt x="3303" y="7755"/>
                    </a:lnTo>
                    <a:lnTo>
                      <a:pt x="3328" y="7758"/>
                    </a:lnTo>
                    <a:lnTo>
                      <a:pt x="3354" y="7760"/>
                    </a:lnTo>
                    <a:lnTo>
                      <a:pt x="3367" y="7760"/>
                    </a:lnTo>
                    <a:lnTo>
                      <a:pt x="3380" y="7759"/>
                    </a:lnTo>
                    <a:lnTo>
                      <a:pt x="3395" y="7758"/>
                    </a:lnTo>
                    <a:lnTo>
                      <a:pt x="3409" y="7756"/>
                    </a:lnTo>
                    <a:lnTo>
                      <a:pt x="3443" y="7750"/>
                    </a:lnTo>
                    <a:lnTo>
                      <a:pt x="3486" y="7741"/>
                    </a:lnTo>
                    <a:lnTo>
                      <a:pt x="3509" y="7736"/>
                    </a:lnTo>
                    <a:lnTo>
                      <a:pt x="3533" y="7730"/>
                    </a:lnTo>
                    <a:lnTo>
                      <a:pt x="3555" y="7724"/>
                    </a:lnTo>
                    <a:lnTo>
                      <a:pt x="3578" y="7716"/>
                    </a:lnTo>
                    <a:lnTo>
                      <a:pt x="3600" y="7709"/>
                    </a:lnTo>
                    <a:lnTo>
                      <a:pt x="3621" y="7700"/>
                    </a:lnTo>
                    <a:lnTo>
                      <a:pt x="3639" y="7691"/>
                    </a:lnTo>
                    <a:lnTo>
                      <a:pt x="3654" y="7682"/>
                    </a:lnTo>
                    <a:lnTo>
                      <a:pt x="3661" y="7677"/>
                    </a:lnTo>
                    <a:lnTo>
                      <a:pt x="3666" y="7671"/>
                    </a:lnTo>
                    <a:lnTo>
                      <a:pt x="3672" y="7666"/>
                    </a:lnTo>
                    <a:lnTo>
                      <a:pt x="3675" y="7661"/>
                    </a:lnTo>
                    <a:lnTo>
                      <a:pt x="3679" y="7655"/>
                    </a:lnTo>
                    <a:lnTo>
                      <a:pt x="3681" y="7650"/>
                    </a:lnTo>
                    <a:lnTo>
                      <a:pt x="3681" y="7643"/>
                    </a:lnTo>
                    <a:lnTo>
                      <a:pt x="3681" y="7637"/>
                    </a:lnTo>
                    <a:lnTo>
                      <a:pt x="3679" y="7627"/>
                    </a:lnTo>
                    <a:lnTo>
                      <a:pt x="3677" y="7613"/>
                    </a:lnTo>
                    <a:lnTo>
                      <a:pt x="3673" y="7599"/>
                    </a:lnTo>
                    <a:lnTo>
                      <a:pt x="3669" y="7587"/>
                    </a:lnTo>
                    <a:lnTo>
                      <a:pt x="3663" y="7573"/>
                    </a:lnTo>
                    <a:lnTo>
                      <a:pt x="3656" y="7560"/>
                    </a:lnTo>
                    <a:lnTo>
                      <a:pt x="3649" y="7547"/>
                    </a:lnTo>
                    <a:lnTo>
                      <a:pt x="3641" y="7534"/>
                    </a:lnTo>
                    <a:lnTo>
                      <a:pt x="3633" y="7522"/>
                    </a:lnTo>
                    <a:lnTo>
                      <a:pt x="3615" y="7496"/>
                    </a:lnTo>
                    <a:lnTo>
                      <a:pt x="3594" y="7472"/>
                    </a:lnTo>
                    <a:lnTo>
                      <a:pt x="3573" y="7448"/>
                    </a:lnTo>
                    <a:lnTo>
                      <a:pt x="3550" y="7426"/>
                    </a:lnTo>
                    <a:lnTo>
                      <a:pt x="3503" y="7382"/>
                    </a:lnTo>
                    <a:lnTo>
                      <a:pt x="3456" y="7341"/>
                    </a:lnTo>
                    <a:lnTo>
                      <a:pt x="3434" y="7323"/>
                    </a:lnTo>
                    <a:lnTo>
                      <a:pt x="3414" y="7304"/>
                    </a:lnTo>
                    <a:lnTo>
                      <a:pt x="3395" y="7287"/>
                    </a:lnTo>
                    <a:lnTo>
                      <a:pt x="3379" y="7271"/>
                    </a:lnTo>
                    <a:lnTo>
                      <a:pt x="3382" y="7238"/>
                    </a:lnTo>
                    <a:lnTo>
                      <a:pt x="3386" y="7197"/>
                    </a:lnTo>
                    <a:lnTo>
                      <a:pt x="3392" y="7151"/>
                    </a:lnTo>
                    <a:lnTo>
                      <a:pt x="3398" y="7103"/>
                    </a:lnTo>
                    <a:lnTo>
                      <a:pt x="3403" y="7056"/>
                    </a:lnTo>
                    <a:lnTo>
                      <a:pt x="3407" y="7013"/>
                    </a:lnTo>
                    <a:lnTo>
                      <a:pt x="3409" y="6978"/>
                    </a:lnTo>
                    <a:lnTo>
                      <a:pt x="3409" y="6952"/>
                    </a:lnTo>
                    <a:lnTo>
                      <a:pt x="3403" y="6901"/>
                    </a:lnTo>
                    <a:lnTo>
                      <a:pt x="3396" y="6851"/>
                    </a:lnTo>
                    <a:lnTo>
                      <a:pt x="3388" y="6804"/>
                    </a:lnTo>
                    <a:lnTo>
                      <a:pt x="3382" y="6758"/>
                    </a:lnTo>
                    <a:lnTo>
                      <a:pt x="3375" y="6712"/>
                    </a:lnTo>
                    <a:lnTo>
                      <a:pt x="3369" y="6667"/>
                    </a:lnTo>
                    <a:lnTo>
                      <a:pt x="3364" y="6621"/>
                    </a:lnTo>
                    <a:lnTo>
                      <a:pt x="3363" y="6572"/>
                    </a:lnTo>
                    <a:lnTo>
                      <a:pt x="3362" y="6539"/>
                    </a:lnTo>
                    <a:lnTo>
                      <a:pt x="3360" y="6500"/>
                    </a:lnTo>
                    <a:lnTo>
                      <a:pt x="3356" y="6456"/>
                    </a:lnTo>
                    <a:lnTo>
                      <a:pt x="3352" y="6409"/>
                    </a:lnTo>
                    <a:lnTo>
                      <a:pt x="3340" y="6307"/>
                    </a:lnTo>
                    <a:lnTo>
                      <a:pt x="3327" y="6197"/>
                    </a:lnTo>
                    <a:lnTo>
                      <a:pt x="3311" y="6087"/>
                    </a:lnTo>
                    <a:lnTo>
                      <a:pt x="3296" y="5984"/>
                    </a:lnTo>
                    <a:lnTo>
                      <a:pt x="3281" y="5892"/>
                    </a:lnTo>
                    <a:lnTo>
                      <a:pt x="3270" y="5819"/>
                    </a:lnTo>
                    <a:lnTo>
                      <a:pt x="3252" y="5723"/>
                    </a:lnTo>
                    <a:lnTo>
                      <a:pt x="3235" y="5624"/>
                    </a:lnTo>
                    <a:lnTo>
                      <a:pt x="3218" y="5526"/>
                    </a:lnTo>
                    <a:lnTo>
                      <a:pt x="3201" y="5427"/>
                    </a:lnTo>
                    <a:lnTo>
                      <a:pt x="3185" y="5329"/>
                    </a:lnTo>
                    <a:lnTo>
                      <a:pt x="3171" y="5232"/>
                    </a:lnTo>
                    <a:lnTo>
                      <a:pt x="3159" y="5137"/>
                    </a:lnTo>
                    <a:lnTo>
                      <a:pt x="3150" y="5046"/>
                    </a:lnTo>
                    <a:lnTo>
                      <a:pt x="3144" y="5001"/>
                    </a:lnTo>
                    <a:lnTo>
                      <a:pt x="3135" y="4953"/>
                    </a:lnTo>
                    <a:lnTo>
                      <a:pt x="3124" y="4903"/>
                    </a:lnTo>
                    <a:lnTo>
                      <a:pt x="3114" y="4852"/>
                    </a:lnTo>
                    <a:lnTo>
                      <a:pt x="3104" y="4801"/>
                    </a:lnTo>
                    <a:lnTo>
                      <a:pt x="3096" y="4752"/>
                    </a:lnTo>
                    <a:lnTo>
                      <a:pt x="3092" y="4728"/>
                    </a:lnTo>
                    <a:lnTo>
                      <a:pt x="3090" y="4705"/>
                    </a:lnTo>
                    <a:lnTo>
                      <a:pt x="3089" y="4684"/>
                    </a:lnTo>
                    <a:lnTo>
                      <a:pt x="3089" y="4663"/>
                    </a:lnTo>
                    <a:lnTo>
                      <a:pt x="3009" y="3868"/>
                    </a:lnTo>
                    <a:lnTo>
                      <a:pt x="3023" y="3368"/>
                    </a:lnTo>
                    <a:lnTo>
                      <a:pt x="3028" y="3366"/>
                    </a:lnTo>
                    <a:lnTo>
                      <a:pt x="3033" y="3366"/>
                    </a:lnTo>
                    <a:lnTo>
                      <a:pt x="3039" y="3366"/>
                    </a:lnTo>
                    <a:lnTo>
                      <a:pt x="3044" y="3366"/>
                    </a:lnTo>
                    <a:lnTo>
                      <a:pt x="3056" y="3368"/>
                    </a:lnTo>
                    <a:lnTo>
                      <a:pt x="3069" y="3373"/>
                    </a:lnTo>
                    <a:lnTo>
                      <a:pt x="3104" y="3386"/>
                    </a:lnTo>
                    <a:lnTo>
                      <a:pt x="3152" y="3407"/>
                    </a:lnTo>
                    <a:lnTo>
                      <a:pt x="3169" y="3414"/>
                    </a:lnTo>
                    <a:lnTo>
                      <a:pt x="3185" y="3420"/>
                    </a:lnTo>
                    <a:lnTo>
                      <a:pt x="3201" y="3423"/>
                    </a:lnTo>
                    <a:lnTo>
                      <a:pt x="3216" y="3425"/>
                    </a:lnTo>
                    <a:lnTo>
                      <a:pt x="3224" y="3426"/>
                    </a:lnTo>
                    <a:lnTo>
                      <a:pt x="3232" y="3425"/>
                    </a:lnTo>
                    <a:lnTo>
                      <a:pt x="3239" y="3425"/>
                    </a:lnTo>
                    <a:lnTo>
                      <a:pt x="3247" y="3423"/>
                    </a:lnTo>
                    <a:lnTo>
                      <a:pt x="3255" y="3421"/>
                    </a:lnTo>
                    <a:lnTo>
                      <a:pt x="3263" y="3418"/>
                    </a:lnTo>
                    <a:lnTo>
                      <a:pt x="3271" y="3415"/>
                    </a:lnTo>
                    <a:lnTo>
                      <a:pt x="3279" y="3410"/>
                    </a:lnTo>
                    <a:lnTo>
                      <a:pt x="3304" y="3396"/>
                    </a:lnTo>
                    <a:lnTo>
                      <a:pt x="3321" y="3388"/>
                    </a:lnTo>
                    <a:lnTo>
                      <a:pt x="3328" y="3385"/>
                    </a:lnTo>
                    <a:lnTo>
                      <a:pt x="3332" y="3383"/>
                    </a:lnTo>
                    <a:lnTo>
                      <a:pt x="3337" y="3383"/>
                    </a:lnTo>
                    <a:lnTo>
                      <a:pt x="3342" y="3383"/>
                    </a:lnTo>
                    <a:lnTo>
                      <a:pt x="3350" y="3383"/>
                    </a:lnTo>
                    <a:lnTo>
                      <a:pt x="3360" y="3384"/>
                    </a:lnTo>
                    <a:lnTo>
                      <a:pt x="3375" y="3382"/>
                    </a:lnTo>
                    <a:lnTo>
                      <a:pt x="3396" y="3376"/>
                    </a:lnTo>
                    <a:lnTo>
                      <a:pt x="3420" y="3349"/>
                    </a:lnTo>
                    <a:lnTo>
                      <a:pt x="3432" y="3333"/>
                    </a:lnTo>
                    <a:lnTo>
                      <a:pt x="3443" y="3316"/>
                    </a:lnTo>
                    <a:lnTo>
                      <a:pt x="3454" y="3297"/>
                    </a:lnTo>
                    <a:lnTo>
                      <a:pt x="3464" y="3279"/>
                    </a:lnTo>
                    <a:lnTo>
                      <a:pt x="3483" y="3241"/>
                    </a:lnTo>
                    <a:lnTo>
                      <a:pt x="3504" y="3202"/>
                    </a:lnTo>
                    <a:lnTo>
                      <a:pt x="3526" y="3164"/>
                    </a:lnTo>
                    <a:lnTo>
                      <a:pt x="3549" y="3124"/>
                    </a:lnTo>
                    <a:lnTo>
                      <a:pt x="3561" y="3104"/>
                    </a:lnTo>
                    <a:lnTo>
                      <a:pt x="3574" y="3085"/>
                    </a:lnTo>
                    <a:lnTo>
                      <a:pt x="3587" y="3066"/>
                    </a:lnTo>
                    <a:lnTo>
                      <a:pt x="3602" y="3048"/>
                    </a:lnTo>
                    <a:lnTo>
                      <a:pt x="3713" y="2918"/>
                    </a:lnTo>
                    <a:lnTo>
                      <a:pt x="3898" y="2408"/>
                    </a:lnTo>
                    <a:lnTo>
                      <a:pt x="3903" y="2399"/>
                    </a:lnTo>
                    <a:lnTo>
                      <a:pt x="3903" y="2385"/>
                    </a:lnTo>
                    <a:lnTo>
                      <a:pt x="3900" y="2368"/>
                    </a:lnTo>
                    <a:lnTo>
                      <a:pt x="3892" y="2346"/>
                    </a:lnTo>
                    <a:lnTo>
                      <a:pt x="3881" y="2322"/>
                    </a:lnTo>
                    <a:lnTo>
                      <a:pt x="3866" y="2295"/>
                    </a:lnTo>
                    <a:lnTo>
                      <a:pt x="3849" y="2264"/>
                    </a:lnTo>
                    <a:lnTo>
                      <a:pt x="3830" y="2231"/>
                    </a:lnTo>
                    <a:lnTo>
                      <a:pt x="3807" y="2195"/>
                    </a:lnTo>
                    <a:lnTo>
                      <a:pt x="3783" y="2158"/>
                    </a:lnTo>
                    <a:lnTo>
                      <a:pt x="3756" y="2118"/>
                    </a:lnTo>
                    <a:lnTo>
                      <a:pt x="3727" y="2077"/>
                    </a:lnTo>
                    <a:lnTo>
                      <a:pt x="3665" y="1990"/>
                    </a:lnTo>
                    <a:lnTo>
                      <a:pt x="3598" y="1899"/>
                    </a:lnTo>
                    <a:lnTo>
                      <a:pt x="3528" y="1806"/>
                    </a:lnTo>
                    <a:lnTo>
                      <a:pt x="3456" y="1712"/>
                    </a:lnTo>
                    <a:lnTo>
                      <a:pt x="3385" y="1621"/>
                    </a:lnTo>
                    <a:lnTo>
                      <a:pt x="3316" y="1533"/>
                    </a:lnTo>
                    <a:lnTo>
                      <a:pt x="3252" y="1449"/>
                    </a:lnTo>
                    <a:lnTo>
                      <a:pt x="3194" y="1374"/>
                    </a:lnTo>
                    <a:lnTo>
                      <a:pt x="3143" y="1307"/>
                    </a:lnTo>
                    <a:lnTo>
                      <a:pt x="3101" y="1251"/>
                    </a:lnTo>
                    <a:lnTo>
                      <a:pt x="3082" y="1227"/>
                    </a:lnTo>
                    <a:lnTo>
                      <a:pt x="3064" y="1205"/>
                    </a:lnTo>
                    <a:lnTo>
                      <a:pt x="3045" y="1183"/>
                    </a:lnTo>
                    <a:lnTo>
                      <a:pt x="3027" y="1162"/>
                    </a:lnTo>
                    <a:lnTo>
                      <a:pt x="3010" y="1143"/>
                    </a:lnTo>
                    <a:lnTo>
                      <a:pt x="2991" y="1126"/>
                    </a:lnTo>
                    <a:lnTo>
                      <a:pt x="2972" y="1109"/>
                    </a:lnTo>
                    <a:lnTo>
                      <a:pt x="2953" y="1094"/>
                    </a:lnTo>
                    <a:lnTo>
                      <a:pt x="2932" y="1080"/>
                    </a:lnTo>
                    <a:lnTo>
                      <a:pt x="2911" y="1067"/>
                    </a:lnTo>
                    <a:lnTo>
                      <a:pt x="2889" y="1056"/>
                    </a:lnTo>
                    <a:lnTo>
                      <a:pt x="2865" y="1046"/>
                    </a:lnTo>
                    <a:lnTo>
                      <a:pt x="2839" y="1038"/>
                    </a:lnTo>
                    <a:lnTo>
                      <a:pt x="2812" y="1030"/>
                    </a:lnTo>
                    <a:lnTo>
                      <a:pt x="2782" y="1024"/>
                    </a:lnTo>
                    <a:lnTo>
                      <a:pt x="2752" y="1019"/>
                    </a:lnTo>
                    <a:lnTo>
                      <a:pt x="2725" y="1016"/>
                    </a:lnTo>
                    <a:lnTo>
                      <a:pt x="2692" y="1013"/>
                    </a:lnTo>
                    <a:lnTo>
                      <a:pt x="2657" y="1010"/>
                    </a:lnTo>
                    <a:lnTo>
                      <a:pt x="2618" y="1007"/>
                    </a:lnTo>
                    <a:lnTo>
                      <a:pt x="2580" y="1006"/>
                    </a:lnTo>
                    <a:lnTo>
                      <a:pt x="2544" y="1006"/>
                    </a:lnTo>
                    <a:lnTo>
                      <a:pt x="2526" y="1006"/>
                    </a:lnTo>
                    <a:lnTo>
                      <a:pt x="2510" y="1007"/>
                    </a:lnTo>
                    <a:lnTo>
                      <a:pt x="2496" y="1008"/>
                    </a:lnTo>
                    <a:lnTo>
                      <a:pt x="2482" y="1010"/>
                    </a:lnTo>
                    <a:lnTo>
                      <a:pt x="2465" y="1013"/>
                    </a:lnTo>
                    <a:lnTo>
                      <a:pt x="2449" y="1014"/>
                    </a:lnTo>
                    <a:lnTo>
                      <a:pt x="2434" y="1014"/>
                    </a:lnTo>
                    <a:lnTo>
                      <a:pt x="2419" y="1013"/>
                    </a:lnTo>
                    <a:lnTo>
                      <a:pt x="2391" y="1007"/>
                    </a:lnTo>
                    <a:lnTo>
                      <a:pt x="2366" y="1000"/>
                    </a:lnTo>
                    <a:lnTo>
                      <a:pt x="2342" y="994"/>
                    </a:lnTo>
                    <a:lnTo>
                      <a:pt x="2318" y="989"/>
                    </a:lnTo>
                    <a:lnTo>
                      <a:pt x="2307" y="987"/>
                    </a:lnTo>
                    <a:lnTo>
                      <a:pt x="2294" y="986"/>
                    </a:lnTo>
                    <a:lnTo>
                      <a:pt x="2282" y="987"/>
                    </a:lnTo>
                    <a:lnTo>
                      <a:pt x="2269" y="990"/>
                    </a:lnTo>
                    <a:lnTo>
                      <a:pt x="2253" y="961"/>
                    </a:lnTo>
                    <a:lnTo>
                      <a:pt x="2234" y="923"/>
                    </a:lnTo>
                    <a:lnTo>
                      <a:pt x="2226" y="904"/>
                    </a:lnTo>
                    <a:lnTo>
                      <a:pt x="2218" y="885"/>
                    </a:lnTo>
                    <a:lnTo>
                      <a:pt x="2215" y="875"/>
                    </a:lnTo>
                    <a:lnTo>
                      <a:pt x="2213" y="867"/>
                    </a:lnTo>
                    <a:lnTo>
                      <a:pt x="2212" y="859"/>
                    </a:lnTo>
                    <a:lnTo>
                      <a:pt x="2211" y="851"/>
                    </a:lnTo>
                    <a:lnTo>
                      <a:pt x="2211" y="806"/>
                    </a:lnTo>
                    <a:lnTo>
                      <a:pt x="2212" y="789"/>
                    </a:lnTo>
                    <a:lnTo>
                      <a:pt x="2213" y="775"/>
                    </a:lnTo>
                    <a:lnTo>
                      <a:pt x="2215" y="762"/>
                    </a:lnTo>
                    <a:lnTo>
                      <a:pt x="2219" y="751"/>
                    </a:lnTo>
                    <a:lnTo>
                      <a:pt x="2227" y="729"/>
                    </a:lnTo>
                    <a:lnTo>
                      <a:pt x="2234" y="702"/>
                    </a:lnTo>
                    <a:lnTo>
                      <a:pt x="2269" y="713"/>
                    </a:lnTo>
                    <a:lnTo>
                      <a:pt x="2270" y="700"/>
                    </a:lnTo>
                    <a:lnTo>
                      <a:pt x="2273" y="689"/>
                    </a:lnTo>
                    <a:lnTo>
                      <a:pt x="2275" y="679"/>
                    </a:lnTo>
                    <a:lnTo>
                      <a:pt x="2278" y="668"/>
                    </a:lnTo>
                    <a:lnTo>
                      <a:pt x="2286" y="648"/>
                    </a:lnTo>
                    <a:lnTo>
                      <a:pt x="2294" y="626"/>
                    </a:lnTo>
                    <a:lnTo>
                      <a:pt x="2301" y="604"/>
                    </a:lnTo>
                    <a:lnTo>
                      <a:pt x="2308" y="579"/>
                    </a:lnTo>
                    <a:lnTo>
                      <a:pt x="2311" y="566"/>
                    </a:lnTo>
                    <a:lnTo>
                      <a:pt x="2313" y="551"/>
                    </a:lnTo>
                    <a:lnTo>
                      <a:pt x="2314" y="535"/>
                    </a:lnTo>
                    <a:lnTo>
                      <a:pt x="2315" y="518"/>
                    </a:lnTo>
                    <a:lnTo>
                      <a:pt x="2315" y="483"/>
                    </a:lnTo>
                    <a:lnTo>
                      <a:pt x="2292" y="483"/>
                    </a:lnTo>
                    <a:lnTo>
                      <a:pt x="2291" y="433"/>
                    </a:lnTo>
                    <a:lnTo>
                      <a:pt x="2289" y="384"/>
                    </a:lnTo>
                    <a:lnTo>
                      <a:pt x="2286" y="360"/>
                    </a:lnTo>
                    <a:lnTo>
                      <a:pt x="2284" y="338"/>
                    </a:lnTo>
                    <a:lnTo>
                      <a:pt x="2281" y="315"/>
                    </a:lnTo>
                    <a:lnTo>
                      <a:pt x="2277" y="294"/>
                    </a:lnTo>
                    <a:lnTo>
                      <a:pt x="2271" y="273"/>
                    </a:lnTo>
                    <a:lnTo>
                      <a:pt x="2267" y="254"/>
                    </a:lnTo>
                    <a:lnTo>
                      <a:pt x="2260" y="234"/>
                    </a:lnTo>
                    <a:lnTo>
                      <a:pt x="2253" y="215"/>
                    </a:lnTo>
                    <a:lnTo>
                      <a:pt x="2244" y="196"/>
                    </a:lnTo>
                    <a:lnTo>
                      <a:pt x="2235" y="179"/>
                    </a:lnTo>
                    <a:lnTo>
                      <a:pt x="2225" y="163"/>
                    </a:lnTo>
                    <a:lnTo>
                      <a:pt x="2213" y="147"/>
                    </a:lnTo>
                    <a:lnTo>
                      <a:pt x="2204" y="137"/>
                    </a:lnTo>
                    <a:lnTo>
                      <a:pt x="2194" y="126"/>
                    </a:lnTo>
                    <a:lnTo>
                      <a:pt x="2182" y="114"/>
                    </a:lnTo>
                    <a:lnTo>
                      <a:pt x="2169" y="102"/>
                    </a:lnTo>
                    <a:lnTo>
                      <a:pt x="2154" y="89"/>
                    </a:lnTo>
                    <a:lnTo>
                      <a:pt x="2138" y="78"/>
                    </a:lnTo>
                    <a:lnTo>
                      <a:pt x="2122" y="65"/>
                    </a:lnTo>
                    <a:lnTo>
                      <a:pt x="2104" y="54"/>
                    </a:lnTo>
                    <a:lnTo>
                      <a:pt x="2086" y="43"/>
                    </a:lnTo>
                    <a:lnTo>
                      <a:pt x="2068" y="33"/>
                    </a:lnTo>
                    <a:lnTo>
                      <a:pt x="2050" y="24"/>
                    </a:lnTo>
                    <a:lnTo>
                      <a:pt x="2030" y="16"/>
                    </a:lnTo>
                    <a:lnTo>
                      <a:pt x="2012" y="9"/>
                    </a:lnTo>
                    <a:lnTo>
                      <a:pt x="1994" y="4"/>
                    </a:lnTo>
                    <a:lnTo>
                      <a:pt x="1975" y="1"/>
                    </a:lnTo>
                    <a:lnTo>
                      <a:pt x="1958" y="0"/>
                    </a:lnTo>
                    <a:lnTo>
                      <a:pt x="1935" y="0"/>
                    </a:lnTo>
                    <a:lnTo>
                      <a:pt x="1919" y="1"/>
                    </a:lnTo>
                    <a:lnTo>
                      <a:pt x="1903" y="2"/>
                    </a:lnTo>
                    <a:lnTo>
                      <a:pt x="1887" y="4"/>
                    </a:lnTo>
                    <a:lnTo>
                      <a:pt x="1871" y="8"/>
                    </a:lnTo>
                    <a:lnTo>
                      <a:pt x="1855" y="11"/>
                    </a:lnTo>
                    <a:lnTo>
                      <a:pt x="1840" y="16"/>
                    </a:lnTo>
                    <a:lnTo>
                      <a:pt x="1824" y="22"/>
                    </a:lnTo>
                    <a:lnTo>
                      <a:pt x="1809" y="28"/>
                    </a:lnTo>
                    <a:lnTo>
                      <a:pt x="1795" y="35"/>
                    </a:lnTo>
                    <a:lnTo>
                      <a:pt x="1780" y="42"/>
                    </a:lnTo>
                    <a:lnTo>
                      <a:pt x="1765" y="51"/>
                    </a:lnTo>
                    <a:lnTo>
                      <a:pt x="1751" y="60"/>
                    </a:lnTo>
                    <a:lnTo>
                      <a:pt x="1737" y="70"/>
                    </a:lnTo>
                    <a:lnTo>
                      <a:pt x="1724" y="80"/>
                    </a:lnTo>
                    <a:lnTo>
                      <a:pt x="1711" y="90"/>
                    </a:lnTo>
                    <a:lnTo>
                      <a:pt x="1699" y="102"/>
                    </a:lnTo>
                    <a:lnTo>
                      <a:pt x="1687" y="113"/>
                    </a:lnTo>
                    <a:lnTo>
                      <a:pt x="1676" y="126"/>
                    </a:lnTo>
                    <a:lnTo>
                      <a:pt x="1664" y="138"/>
                    </a:lnTo>
                    <a:lnTo>
                      <a:pt x="1654" y="152"/>
                    </a:lnTo>
                    <a:lnTo>
                      <a:pt x="1645" y="166"/>
                    </a:lnTo>
                    <a:lnTo>
                      <a:pt x="1636" y="179"/>
                    </a:lnTo>
                    <a:lnTo>
                      <a:pt x="1628" y="193"/>
                    </a:lnTo>
                    <a:lnTo>
                      <a:pt x="1620" y="208"/>
                    </a:lnTo>
                    <a:lnTo>
                      <a:pt x="1613" y="223"/>
                    </a:lnTo>
                    <a:lnTo>
                      <a:pt x="1607" y="239"/>
                    </a:lnTo>
                    <a:lnTo>
                      <a:pt x="1603" y="254"/>
                    </a:lnTo>
                    <a:lnTo>
                      <a:pt x="1598" y="270"/>
                    </a:lnTo>
                    <a:lnTo>
                      <a:pt x="1595" y="286"/>
                    </a:lnTo>
                    <a:lnTo>
                      <a:pt x="1592" y="302"/>
                    </a:lnTo>
                    <a:lnTo>
                      <a:pt x="1590" y="318"/>
                    </a:lnTo>
                    <a:lnTo>
                      <a:pt x="1590" y="334"/>
                    </a:lnTo>
                    <a:lnTo>
                      <a:pt x="1590" y="460"/>
                    </a:lnTo>
                    <a:lnTo>
                      <a:pt x="1552" y="479"/>
                    </a:lnTo>
                    <a:lnTo>
                      <a:pt x="1607" y="689"/>
                    </a:lnTo>
                    <a:lnTo>
                      <a:pt x="1635" y="684"/>
                    </a:lnTo>
                    <a:lnTo>
                      <a:pt x="1640" y="698"/>
                    </a:lnTo>
                    <a:lnTo>
                      <a:pt x="1645" y="708"/>
                    </a:lnTo>
                    <a:lnTo>
                      <a:pt x="1647" y="720"/>
                    </a:lnTo>
                    <a:lnTo>
                      <a:pt x="1647" y="737"/>
                    </a:lnTo>
                    <a:lnTo>
                      <a:pt x="1647" y="760"/>
                    </a:lnTo>
                    <a:lnTo>
                      <a:pt x="1649" y="774"/>
                    </a:lnTo>
                    <a:lnTo>
                      <a:pt x="1655" y="797"/>
                    </a:lnTo>
                    <a:lnTo>
                      <a:pt x="1663" y="824"/>
                    </a:lnTo>
                    <a:lnTo>
                      <a:pt x="1671" y="855"/>
                    </a:lnTo>
                    <a:lnTo>
                      <a:pt x="1675" y="871"/>
                    </a:lnTo>
                    <a:lnTo>
                      <a:pt x="1677" y="887"/>
                    </a:lnTo>
                    <a:lnTo>
                      <a:pt x="1679" y="902"/>
                    </a:lnTo>
                    <a:lnTo>
                      <a:pt x="1679" y="917"/>
                    </a:lnTo>
                    <a:lnTo>
                      <a:pt x="1678" y="930"/>
                    </a:lnTo>
                    <a:lnTo>
                      <a:pt x="1676" y="943"/>
                    </a:lnTo>
                    <a:lnTo>
                      <a:pt x="1675" y="947"/>
                    </a:lnTo>
                    <a:lnTo>
                      <a:pt x="1672" y="953"/>
                    </a:lnTo>
                    <a:lnTo>
                      <a:pt x="1669" y="958"/>
                    </a:lnTo>
                    <a:lnTo>
                      <a:pt x="1665" y="961"/>
                    </a:lnTo>
                    <a:lnTo>
                      <a:pt x="1660" y="968"/>
                    </a:lnTo>
                    <a:lnTo>
                      <a:pt x="1653" y="974"/>
                    </a:lnTo>
                    <a:lnTo>
                      <a:pt x="1645" y="978"/>
                    </a:lnTo>
                    <a:lnTo>
                      <a:pt x="1637" y="983"/>
                    </a:lnTo>
                    <a:lnTo>
                      <a:pt x="1619" y="991"/>
                    </a:lnTo>
                    <a:lnTo>
                      <a:pt x="1599" y="997"/>
                    </a:lnTo>
                    <a:lnTo>
                      <a:pt x="1577" y="1001"/>
                    </a:lnTo>
                    <a:lnTo>
                      <a:pt x="1555" y="1003"/>
                    </a:lnTo>
                    <a:lnTo>
                      <a:pt x="1532" y="1005"/>
                    </a:lnTo>
                    <a:lnTo>
                      <a:pt x="1508" y="1006"/>
                    </a:lnTo>
                    <a:lnTo>
                      <a:pt x="1485" y="1005"/>
                    </a:lnTo>
                    <a:lnTo>
                      <a:pt x="1461" y="1003"/>
                    </a:lnTo>
                    <a:lnTo>
                      <a:pt x="1438" y="1001"/>
                    </a:lnTo>
                    <a:lnTo>
                      <a:pt x="1415" y="999"/>
                    </a:lnTo>
                    <a:lnTo>
                      <a:pt x="1375" y="993"/>
                    </a:lnTo>
                    <a:lnTo>
                      <a:pt x="1341" y="987"/>
                    </a:lnTo>
                    <a:lnTo>
                      <a:pt x="1332" y="986"/>
                    </a:lnTo>
                    <a:lnTo>
                      <a:pt x="1321" y="987"/>
                    </a:lnTo>
                    <a:lnTo>
                      <a:pt x="1310" y="989"/>
                    </a:lnTo>
                    <a:lnTo>
                      <a:pt x="1297" y="992"/>
                    </a:lnTo>
                    <a:lnTo>
                      <a:pt x="1284" y="997"/>
                    </a:lnTo>
                    <a:lnTo>
                      <a:pt x="1270" y="1002"/>
                    </a:lnTo>
                    <a:lnTo>
                      <a:pt x="1255" y="1008"/>
                    </a:lnTo>
                    <a:lnTo>
                      <a:pt x="1239" y="1015"/>
                    </a:lnTo>
                    <a:lnTo>
                      <a:pt x="1206" y="1032"/>
                    </a:lnTo>
                    <a:lnTo>
                      <a:pt x="1171" y="1053"/>
                    </a:lnTo>
                    <a:lnTo>
                      <a:pt x="1136" y="1074"/>
                    </a:lnTo>
                    <a:lnTo>
                      <a:pt x="1099" y="1097"/>
                    </a:lnTo>
                    <a:lnTo>
                      <a:pt x="1064" y="1122"/>
                    </a:lnTo>
                    <a:lnTo>
                      <a:pt x="1030" y="1146"/>
                    </a:lnTo>
                    <a:lnTo>
                      <a:pt x="997" y="1171"/>
                    </a:lnTo>
                    <a:lnTo>
                      <a:pt x="966" y="1194"/>
                    </a:lnTo>
                    <a:lnTo>
                      <a:pt x="913" y="1235"/>
                    </a:lnTo>
                    <a:lnTo>
                      <a:pt x="876" y="1266"/>
                    </a:lnTo>
                    <a:lnTo>
                      <a:pt x="803" y="1358"/>
                    </a:lnTo>
                    <a:lnTo>
                      <a:pt x="790" y="1378"/>
                    </a:lnTo>
                    <a:lnTo>
                      <a:pt x="774" y="1399"/>
                    </a:lnTo>
                    <a:lnTo>
                      <a:pt x="756" y="1419"/>
                    </a:lnTo>
                    <a:lnTo>
                      <a:pt x="738" y="1440"/>
                    </a:lnTo>
                    <a:lnTo>
                      <a:pt x="698" y="1483"/>
                    </a:lnTo>
                    <a:lnTo>
                      <a:pt x="654" y="1528"/>
                    </a:lnTo>
                    <a:lnTo>
                      <a:pt x="608" y="1575"/>
                    </a:lnTo>
                    <a:lnTo>
                      <a:pt x="559" y="1625"/>
                    </a:lnTo>
                    <a:lnTo>
                      <a:pt x="535" y="1651"/>
                    </a:lnTo>
                    <a:lnTo>
                      <a:pt x="509" y="1679"/>
                    </a:lnTo>
                    <a:lnTo>
                      <a:pt x="485" y="1707"/>
                    </a:lnTo>
                    <a:lnTo>
                      <a:pt x="461" y="1737"/>
                    </a:lnTo>
                    <a:lnTo>
                      <a:pt x="409" y="1802"/>
                    </a:lnTo>
                    <a:lnTo>
                      <a:pt x="357" y="1867"/>
                    </a:lnTo>
                    <a:lnTo>
                      <a:pt x="307" y="1931"/>
                    </a:lnTo>
                    <a:lnTo>
                      <a:pt x="260" y="1994"/>
                    </a:lnTo>
                    <a:lnTo>
                      <a:pt x="214" y="2055"/>
                    </a:lnTo>
                    <a:lnTo>
                      <a:pt x="173" y="2114"/>
                    </a:lnTo>
                    <a:lnTo>
                      <a:pt x="134" y="2170"/>
                    </a:lnTo>
                    <a:lnTo>
                      <a:pt x="100" y="2224"/>
                    </a:lnTo>
                    <a:lnTo>
                      <a:pt x="84" y="2249"/>
                    </a:lnTo>
                    <a:lnTo>
                      <a:pt x="70" y="2274"/>
                    </a:lnTo>
                    <a:lnTo>
                      <a:pt x="57" y="2298"/>
                    </a:lnTo>
                    <a:lnTo>
                      <a:pt x="44" y="2322"/>
                    </a:lnTo>
                    <a:lnTo>
                      <a:pt x="34" y="2344"/>
                    </a:lnTo>
                    <a:lnTo>
                      <a:pt x="25" y="2366"/>
                    </a:lnTo>
                    <a:lnTo>
                      <a:pt x="17" y="2386"/>
                    </a:lnTo>
                    <a:lnTo>
                      <a:pt x="10" y="2406"/>
                    </a:lnTo>
                    <a:lnTo>
                      <a:pt x="5" y="2425"/>
                    </a:lnTo>
                    <a:lnTo>
                      <a:pt x="2" y="2442"/>
                    </a:lnTo>
                    <a:lnTo>
                      <a:pt x="0" y="2458"/>
                    </a:lnTo>
                    <a:lnTo>
                      <a:pt x="0" y="2474"/>
                    </a:lnTo>
                    <a:lnTo>
                      <a:pt x="1" y="2488"/>
                    </a:lnTo>
                    <a:lnTo>
                      <a:pt x="4" y="2501"/>
                    </a:lnTo>
                    <a:lnTo>
                      <a:pt x="10" y="2512"/>
                    </a:lnTo>
                    <a:lnTo>
                      <a:pt x="17" y="2522"/>
                    </a:lnTo>
                    <a:lnTo>
                      <a:pt x="58" y="2751"/>
                    </a:lnTo>
                    <a:lnTo>
                      <a:pt x="234" y="2918"/>
                    </a:lnTo>
                    <a:lnTo>
                      <a:pt x="345" y="3048"/>
                    </a:lnTo>
                    <a:lnTo>
                      <a:pt x="360" y="3066"/>
                    </a:lnTo>
                    <a:lnTo>
                      <a:pt x="373" y="3085"/>
                    </a:lnTo>
                    <a:lnTo>
                      <a:pt x="386" y="3104"/>
                    </a:lnTo>
                    <a:lnTo>
                      <a:pt x="399" y="3124"/>
                    </a:lnTo>
                    <a:lnTo>
                      <a:pt x="421" y="3164"/>
                    </a:lnTo>
                    <a:lnTo>
                      <a:pt x="443" y="3202"/>
                    </a:lnTo>
                    <a:lnTo>
                      <a:pt x="463" y="3241"/>
                    </a:lnTo>
                    <a:lnTo>
                      <a:pt x="483" y="3279"/>
                    </a:lnTo>
                    <a:lnTo>
                      <a:pt x="493" y="3297"/>
                    </a:lnTo>
                    <a:lnTo>
                      <a:pt x="504" y="3316"/>
                    </a:lnTo>
                    <a:lnTo>
                      <a:pt x="515" y="3333"/>
                    </a:lnTo>
                    <a:lnTo>
                      <a:pt x="527" y="3349"/>
                    </a:lnTo>
                    <a:lnTo>
                      <a:pt x="549" y="3376"/>
                    </a:lnTo>
                    <a:lnTo>
                      <a:pt x="572" y="3382"/>
                    </a:lnTo>
                    <a:lnTo>
                      <a:pt x="587" y="3384"/>
                    </a:lnTo>
                    <a:lnTo>
                      <a:pt x="598" y="3383"/>
                    </a:lnTo>
                    <a:lnTo>
                      <a:pt x="606" y="3383"/>
                    </a:lnTo>
                    <a:lnTo>
                      <a:pt x="609" y="3383"/>
                    </a:lnTo>
                    <a:lnTo>
                      <a:pt x="614" y="3383"/>
                    </a:lnTo>
                    <a:lnTo>
                      <a:pt x="619" y="3385"/>
                    </a:lnTo>
                    <a:lnTo>
                      <a:pt x="626" y="3388"/>
                    </a:lnTo>
                    <a:lnTo>
                      <a:pt x="643" y="3396"/>
                    </a:lnTo>
                    <a:lnTo>
                      <a:pt x="668" y="3410"/>
                    </a:lnTo>
                    <a:lnTo>
                      <a:pt x="676" y="3415"/>
                    </a:lnTo>
                    <a:lnTo>
                      <a:pt x="684" y="3418"/>
                    </a:lnTo>
                    <a:lnTo>
                      <a:pt x="692" y="3421"/>
                    </a:lnTo>
                    <a:lnTo>
                      <a:pt x="700" y="3423"/>
                    </a:lnTo>
                    <a:lnTo>
                      <a:pt x="707" y="3425"/>
                    </a:lnTo>
                    <a:lnTo>
                      <a:pt x="715" y="3425"/>
                    </a:lnTo>
                    <a:lnTo>
                      <a:pt x="723" y="3426"/>
                    </a:lnTo>
                    <a:lnTo>
                      <a:pt x="730" y="3425"/>
                    </a:lnTo>
                    <a:lnTo>
                      <a:pt x="746" y="3423"/>
                    </a:lnTo>
                    <a:lnTo>
                      <a:pt x="761" y="3420"/>
                    </a:lnTo>
                    <a:lnTo>
                      <a:pt x="778" y="3414"/>
                    </a:lnTo>
                    <a:lnTo>
                      <a:pt x="795" y="3407"/>
                    </a:lnTo>
                    <a:lnTo>
                      <a:pt x="819" y="3397"/>
                    </a:lnTo>
                    <a:lnTo>
                      <a:pt x="842" y="3389"/>
                    </a:lnTo>
                    <a:lnTo>
                      <a:pt x="862" y="3381"/>
                    </a:lnTo>
                    <a:lnTo>
                      <a:pt x="880" y="3376"/>
                    </a:lnTo>
                    <a:lnTo>
                      <a:pt x="896" y="3372"/>
                    </a:lnTo>
                    <a:lnTo>
                      <a:pt x="911" y="3369"/>
                    </a:lnTo>
                    <a:lnTo>
                      <a:pt x="925" y="3369"/>
                    </a:lnTo>
                    <a:lnTo>
                      <a:pt x="938" y="3372"/>
                    </a:lnTo>
                    <a:lnTo>
                      <a:pt x="952" y="3375"/>
                    </a:lnTo>
                    <a:lnTo>
                      <a:pt x="967" y="3381"/>
                    </a:lnTo>
                    <a:lnTo>
                      <a:pt x="981" y="3390"/>
                    </a:lnTo>
                    <a:lnTo>
                      <a:pt x="997" y="3400"/>
                    </a:lnTo>
                    <a:lnTo>
                      <a:pt x="1033" y="3429"/>
                    </a:lnTo>
                    <a:lnTo>
                      <a:pt x="1080" y="3469"/>
                    </a:lnTo>
                    <a:lnTo>
                      <a:pt x="1078" y="3542"/>
                    </a:lnTo>
                    <a:lnTo>
                      <a:pt x="1073" y="3640"/>
                    </a:lnTo>
                    <a:lnTo>
                      <a:pt x="1070" y="3754"/>
                    </a:lnTo>
                    <a:lnTo>
                      <a:pt x="1066" y="3877"/>
                    </a:lnTo>
                    <a:lnTo>
                      <a:pt x="1066" y="3937"/>
                    </a:lnTo>
                    <a:lnTo>
                      <a:pt x="1066" y="3997"/>
                    </a:lnTo>
                    <a:lnTo>
                      <a:pt x="1069" y="4053"/>
                    </a:lnTo>
                    <a:lnTo>
                      <a:pt x="1071" y="4105"/>
                    </a:lnTo>
                    <a:lnTo>
                      <a:pt x="1073" y="4130"/>
                    </a:lnTo>
                    <a:lnTo>
                      <a:pt x="1075" y="4153"/>
                    </a:lnTo>
                    <a:lnTo>
                      <a:pt x="1078" y="4176"/>
                    </a:lnTo>
                    <a:lnTo>
                      <a:pt x="1081" y="4196"/>
                    </a:lnTo>
                    <a:lnTo>
                      <a:pt x="1085" y="4215"/>
                    </a:lnTo>
                    <a:lnTo>
                      <a:pt x="1089" y="4231"/>
                    </a:lnTo>
                    <a:lnTo>
                      <a:pt x="1094" y="4246"/>
                    </a:lnTo>
                    <a:lnTo>
                      <a:pt x="1099" y="4258"/>
                    </a:lnTo>
                    <a:close/>
                    <a:moveTo>
                      <a:pt x="2941" y="3080"/>
                    </a:moveTo>
                    <a:lnTo>
                      <a:pt x="2947" y="3056"/>
                    </a:lnTo>
                    <a:lnTo>
                      <a:pt x="2952" y="3032"/>
                    </a:lnTo>
                    <a:lnTo>
                      <a:pt x="2955" y="3008"/>
                    </a:lnTo>
                    <a:lnTo>
                      <a:pt x="2959" y="2983"/>
                    </a:lnTo>
                    <a:lnTo>
                      <a:pt x="2964" y="2933"/>
                    </a:lnTo>
                    <a:lnTo>
                      <a:pt x="2968" y="2881"/>
                    </a:lnTo>
                    <a:lnTo>
                      <a:pt x="2970" y="2829"/>
                    </a:lnTo>
                    <a:lnTo>
                      <a:pt x="2972" y="2776"/>
                    </a:lnTo>
                    <a:lnTo>
                      <a:pt x="2973" y="2722"/>
                    </a:lnTo>
                    <a:lnTo>
                      <a:pt x="2975" y="2669"/>
                    </a:lnTo>
                    <a:lnTo>
                      <a:pt x="2976" y="2615"/>
                    </a:lnTo>
                    <a:lnTo>
                      <a:pt x="2977" y="2562"/>
                    </a:lnTo>
                    <a:lnTo>
                      <a:pt x="2979" y="2510"/>
                    </a:lnTo>
                    <a:lnTo>
                      <a:pt x="2983" y="2458"/>
                    </a:lnTo>
                    <a:lnTo>
                      <a:pt x="2987" y="2408"/>
                    </a:lnTo>
                    <a:lnTo>
                      <a:pt x="2993" y="2359"/>
                    </a:lnTo>
                    <a:lnTo>
                      <a:pt x="2996" y="2336"/>
                    </a:lnTo>
                    <a:lnTo>
                      <a:pt x="3001" y="2312"/>
                    </a:lnTo>
                    <a:lnTo>
                      <a:pt x="3007" y="2289"/>
                    </a:lnTo>
                    <a:lnTo>
                      <a:pt x="3011" y="2267"/>
                    </a:lnTo>
                    <a:lnTo>
                      <a:pt x="3033" y="2290"/>
                    </a:lnTo>
                    <a:lnTo>
                      <a:pt x="3051" y="2310"/>
                    </a:lnTo>
                    <a:lnTo>
                      <a:pt x="3067" y="2325"/>
                    </a:lnTo>
                    <a:lnTo>
                      <a:pt x="3082" y="2338"/>
                    </a:lnTo>
                    <a:lnTo>
                      <a:pt x="3115" y="2368"/>
                    </a:lnTo>
                    <a:lnTo>
                      <a:pt x="3159" y="2410"/>
                    </a:lnTo>
                    <a:lnTo>
                      <a:pt x="3195" y="2407"/>
                    </a:lnTo>
                    <a:lnTo>
                      <a:pt x="3225" y="2406"/>
                    </a:lnTo>
                    <a:lnTo>
                      <a:pt x="3238" y="2406"/>
                    </a:lnTo>
                    <a:lnTo>
                      <a:pt x="3249" y="2407"/>
                    </a:lnTo>
                    <a:lnTo>
                      <a:pt x="3258" y="2408"/>
                    </a:lnTo>
                    <a:lnTo>
                      <a:pt x="3267" y="2410"/>
                    </a:lnTo>
                    <a:lnTo>
                      <a:pt x="3274" y="2413"/>
                    </a:lnTo>
                    <a:lnTo>
                      <a:pt x="3280" y="2415"/>
                    </a:lnTo>
                    <a:lnTo>
                      <a:pt x="3286" y="2418"/>
                    </a:lnTo>
                    <a:lnTo>
                      <a:pt x="3289" y="2423"/>
                    </a:lnTo>
                    <a:lnTo>
                      <a:pt x="3292" y="2426"/>
                    </a:lnTo>
                    <a:lnTo>
                      <a:pt x="3295" y="2431"/>
                    </a:lnTo>
                    <a:lnTo>
                      <a:pt x="3296" y="2435"/>
                    </a:lnTo>
                    <a:lnTo>
                      <a:pt x="3297" y="2441"/>
                    </a:lnTo>
                    <a:lnTo>
                      <a:pt x="3296" y="2453"/>
                    </a:lnTo>
                    <a:lnTo>
                      <a:pt x="3294" y="2465"/>
                    </a:lnTo>
                    <a:lnTo>
                      <a:pt x="3288" y="2478"/>
                    </a:lnTo>
                    <a:lnTo>
                      <a:pt x="3282" y="2491"/>
                    </a:lnTo>
                    <a:lnTo>
                      <a:pt x="3270" y="2520"/>
                    </a:lnTo>
                    <a:lnTo>
                      <a:pt x="3259" y="2547"/>
                    </a:lnTo>
                    <a:lnTo>
                      <a:pt x="3256" y="2562"/>
                    </a:lnTo>
                    <a:lnTo>
                      <a:pt x="3254" y="2575"/>
                    </a:lnTo>
                    <a:lnTo>
                      <a:pt x="3251" y="2589"/>
                    </a:lnTo>
                    <a:lnTo>
                      <a:pt x="3251" y="2602"/>
                    </a:lnTo>
                    <a:lnTo>
                      <a:pt x="3251" y="2629"/>
                    </a:lnTo>
                    <a:lnTo>
                      <a:pt x="3250" y="2656"/>
                    </a:lnTo>
                    <a:lnTo>
                      <a:pt x="3248" y="2670"/>
                    </a:lnTo>
                    <a:lnTo>
                      <a:pt x="3246" y="2685"/>
                    </a:lnTo>
                    <a:lnTo>
                      <a:pt x="3242" y="2699"/>
                    </a:lnTo>
                    <a:lnTo>
                      <a:pt x="3236" y="2715"/>
                    </a:lnTo>
                    <a:lnTo>
                      <a:pt x="3228" y="2731"/>
                    </a:lnTo>
                    <a:lnTo>
                      <a:pt x="3219" y="2749"/>
                    </a:lnTo>
                    <a:lnTo>
                      <a:pt x="3207" y="2767"/>
                    </a:lnTo>
                    <a:lnTo>
                      <a:pt x="3192" y="2785"/>
                    </a:lnTo>
                    <a:lnTo>
                      <a:pt x="2941" y="308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 vert="horz" wrap="square" lIns="91606" tIns="45802" rIns="91606" bIns="4580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60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淘宝网chenying0907出品 21"/>
              <p:cNvSpPr/>
              <p:nvPr/>
            </p:nvSpPr>
            <p:spPr bwMode="auto">
              <a:xfrm>
                <a:off x="6696077" y="4248153"/>
                <a:ext cx="88900" cy="590550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0" y="1827"/>
                  </a:cxn>
                  <a:cxn ang="0">
                    <a:pos x="186" y="2227"/>
                  </a:cxn>
                  <a:cxn ang="0">
                    <a:pos x="334" y="1944"/>
                  </a:cxn>
                  <a:cxn ang="0">
                    <a:pos x="240" y="0"/>
                  </a:cxn>
                  <a:cxn ang="0">
                    <a:pos x="105" y="1"/>
                  </a:cxn>
                </a:cxnLst>
                <a:rect l="0" t="0" r="r" b="b"/>
                <a:pathLst>
                  <a:path w="334" h="2227">
                    <a:moveTo>
                      <a:pt x="105" y="1"/>
                    </a:moveTo>
                    <a:lnTo>
                      <a:pt x="0" y="1827"/>
                    </a:lnTo>
                    <a:lnTo>
                      <a:pt x="186" y="2227"/>
                    </a:lnTo>
                    <a:lnTo>
                      <a:pt x="334" y="1944"/>
                    </a:lnTo>
                    <a:lnTo>
                      <a:pt x="240" y="0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bg1"/>
              </a:solidFill>
              <a:ln w="4">
                <a:noFill/>
                <a:prstDash val="solid"/>
                <a:round/>
              </a:ln>
            </p:spPr>
            <p:txBody>
              <a:bodyPr vert="horz" wrap="square" lIns="91606" tIns="45802" rIns="91606" bIns="4580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60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6" name="Group 39"/>
            <p:cNvGrpSpPr/>
            <p:nvPr/>
          </p:nvGrpSpPr>
          <p:grpSpPr>
            <a:xfrm>
              <a:off x="1962298" y="3812646"/>
              <a:ext cx="1027276" cy="1948015"/>
              <a:chOff x="1443813" y="3644955"/>
              <a:chExt cx="1255713" cy="2381199"/>
            </a:xfrm>
          </p:grpSpPr>
          <p:sp>
            <p:nvSpPr>
              <p:cNvPr id="131" name="淘宝网chenying0907出品 6"/>
              <p:cNvSpPr/>
              <p:nvPr/>
            </p:nvSpPr>
            <p:spPr bwMode="auto">
              <a:xfrm>
                <a:off x="1443813" y="3929066"/>
                <a:ext cx="1255713" cy="2097088"/>
              </a:xfrm>
              <a:custGeom>
                <a:avLst/>
                <a:gdLst/>
                <a:ahLst/>
                <a:cxnLst>
                  <a:cxn ang="0">
                    <a:pos x="397" y="2377"/>
                  </a:cxn>
                  <a:cxn ang="0">
                    <a:pos x="248" y="2107"/>
                  </a:cxn>
                  <a:cxn ang="0">
                    <a:pos x="46" y="1835"/>
                  </a:cxn>
                  <a:cxn ang="0">
                    <a:pos x="255" y="1891"/>
                  </a:cxn>
                  <a:cxn ang="0">
                    <a:pos x="140" y="1646"/>
                  </a:cxn>
                  <a:cxn ang="0">
                    <a:pos x="338" y="1811"/>
                  </a:cxn>
                  <a:cxn ang="0">
                    <a:pos x="254" y="1600"/>
                  </a:cxn>
                  <a:cxn ang="0">
                    <a:pos x="475" y="1818"/>
                  </a:cxn>
                  <a:cxn ang="0">
                    <a:pos x="658" y="1832"/>
                  </a:cxn>
                  <a:cxn ang="0">
                    <a:pos x="754" y="1809"/>
                  </a:cxn>
                  <a:cxn ang="0">
                    <a:pos x="872" y="1432"/>
                  </a:cxn>
                  <a:cxn ang="0">
                    <a:pos x="1214" y="1195"/>
                  </a:cxn>
                  <a:cxn ang="0">
                    <a:pos x="1348" y="823"/>
                  </a:cxn>
                  <a:cxn ang="0">
                    <a:pos x="1276" y="264"/>
                  </a:cxn>
                  <a:cxn ang="0">
                    <a:pos x="1470" y="67"/>
                  </a:cxn>
                  <a:cxn ang="0">
                    <a:pos x="1756" y="7"/>
                  </a:cxn>
                  <a:cxn ang="0">
                    <a:pos x="2068" y="197"/>
                  </a:cxn>
                  <a:cxn ang="0">
                    <a:pos x="2107" y="721"/>
                  </a:cxn>
                  <a:cxn ang="0">
                    <a:pos x="2248" y="1110"/>
                  </a:cxn>
                  <a:cxn ang="0">
                    <a:pos x="2528" y="1227"/>
                  </a:cxn>
                  <a:cxn ang="0">
                    <a:pos x="2718" y="1451"/>
                  </a:cxn>
                  <a:cxn ang="0">
                    <a:pos x="2918" y="1542"/>
                  </a:cxn>
                  <a:cxn ang="0">
                    <a:pos x="3228" y="1553"/>
                  </a:cxn>
                  <a:cxn ang="0">
                    <a:pos x="3587" y="1441"/>
                  </a:cxn>
                  <a:cxn ang="0">
                    <a:pos x="3872" y="1331"/>
                  </a:cxn>
                  <a:cxn ang="0">
                    <a:pos x="4033" y="1047"/>
                  </a:cxn>
                  <a:cxn ang="0">
                    <a:pos x="4089" y="833"/>
                  </a:cxn>
                  <a:cxn ang="0">
                    <a:pos x="4226" y="975"/>
                  </a:cxn>
                  <a:cxn ang="0">
                    <a:pos x="4458" y="699"/>
                  </a:cxn>
                  <a:cxn ang="0">
                    <a:pos x="4467" y="808"/>
                  </a:cxn>
                  <a:cxn ang="0">
                    <a:pos x="4580" y="737"/>
                  </a:cxn>
                  <a:cxn ang="0">
                    <a:pos x="4604" y="823"/>
                  </a:cxn>
                  <a:cxn ang="0">
                    <a:pos x="4539" y="987"/>
                  </a:cxn>
                  <a:cxn ang="0">
                    <a:pos x="4561" y="1087"/>
                  </a:cxn>
                  <a:cxn ang="0">
                    <a:pos x="4410" y="1386"/>
                  </a:cxn>
                  <a:cxn ang="0">
                    <a:pos x="4227" y="1665"/>
                  </a:cxn>
                  <a:cxn ang="0">
                    <a:pos x="3280" y="2019"/>
                  </a:cxn>
                  <a:cxn ang="0">
                    <a:pos x="2699" y="2826"/>
                  </a:cxn>
                  <a:cxn ang="0">
                    <a:pos x="2805" y="3615"/>
                  </a:cxn>
                  <a:cxn ang="0">
                    <a:pos x="2831" y="4158"/>
                  </a:cxn>
                  <a:cxn ang="0">
                    <a:pos x="2869" y="4818"/>
                  </a:cxn>
                  <a:cxn ang="0">
                    <a:pos x="2862" y="6058"/>
                  </a:cxn>
                  <a:cxn ang="0">
                    <a:pos x="2802" y="6868"/>
                  </a:cxn>
                  <a:cxn ang="0">
                    <a:pos x="2795" y="7136"/>
                  </a:cxn>
                  <a:cxn ang="0">
                    <a:pos x="3124" y="7427"/>
                  </a:cxn>
                  <a:cxn ang="0">
                    <a:pos x="3196" y="7597"/>
                  </a:cxn>
                  <a:cxn ang="0">
                    <a:pos x="2786" y="7608"/>
                  </a:cxn>
                  <a:cxn ang="0">
                    <a:pos x="2507" y="7507"/>
                  </a:cxn>
                  <a:cxn ang="0">
                    <a:pos x="2171" y="7305"/>
                  </a:cxn>
                  <a:cxn ang="0">
                    <a:pos x="2112" y="7670"/>
                  </a:cxn>
                  <a:cxn ang="0">
                    <a:pos x="2215" y="7873"/>
                  </a:cxn>
                  <a:cxn ang="0">
                    <a:pos x="1848" y="7920"/>
                  </a:cxn>
                  <a:cxn ang="0">
                    <a:pos x="1575" y="7779"/>
                  </a:cxn>
                  <a:cxn ang="0">
                    <a:pos x="1394" y="7468"/>
                  </a:cxn>
                  <a:cxn ang="0">
                    <a:pos x="1331" y="6641"/>
                  </a:cxn>
                  <a:cxn ang="0">
                    <a:pos x="1310" y="5767"/>
                  </a:cxn>
                  <a:cxn ang="0">
                    <a:pos x="1373" y="5178"/>
                  </a:cxn>
                  <a:cxn ang="0">
                    <a:pos x="1307" y="4353"/>
                  </a:cxn>
                  <a:cxn ang="0">
                    <a:pos x="1056" y="3111"/>
                  </a:cxn>
                  <a:cxn ang="0">
                    <a:pos x="712" y="3033"/>
                  </a:cxn>
                </a:cxnLst>
                <a:rect l="0" t="0" r="r" b="b"/>
                <a:pathLst>
                  <a:path w="4745" h="7926">
                    <a:moveTo>
                      <a:pt x="551" y="2635"/>
                    </a:moveTo>
                    <a:lnTo>
                      <a:pt x="543" y="2630"/>
                    </a:lnTo>
                    <a:lnTo>
                      <a:pt x="536" y="2625"/>
                    </a:lnTo>
                    <a:lnTo>
                      <a:pt x="532" y="2619"/>
                    </a:lnTo>
                    <a:lnTo>
                      <a:pt x="527" y="2615"/>
                    </a:lnTo>
                    <a:lnTo>
                      <a:pt x="548" y="2554"/>
                    </a:lnTo>
                    <a:lnTo>
                      <a:pt x="552" y="2550"/>
                    </a:lnTo>
                    <a:lnTo>
                      <a:pt x="554" y="2531"/>
                    </a:lnTo>
                    <a:lnTo>
                      <a:pt x="556" y="2513"/>
                    </a:lnTo>
                    <a:lnTo>
                      <a:pt x="558" y="2494"/>
                    </a:lnTo>
                    <a:lnTo>
                      <a:pt x="560" y="2473"/>
                    </a:lnTo>
                    <a:lnTo>
                      <a:pt x="515" y="2449"/>
                    </a:lnTo>
                    <a:lnTo>
                      <a:pt x="473" y="2425"/>
                    </a:lnTo>
                    <a:lnTo>
                      <a:pt x="437" y="2404"/>
                    </a:lnTo>
                    <a:lnTo>
                      <a:pt x="411" y="2388"/>
                    </a:lnTo>
                    <a:lnTo>
                      <a:pt x="397" y="2377"/>
                    </a:lnTo>
                    <a:lnTo>
                      <a:pt x="382" y="2366"/>
                    </a:lnTo>
                    <a:lnTo>
                      <a:pt x="368" y="2353"/>
                    </a:lnTo>
                    <a:lnTo>
                      <a:pt x="355" y="2339"/>
                    </a:lnTo>
                    <a:lnTo>
                      <a:pt x="331" y="2313"/>
                    </a:lnTo>
                    <a:lnTo>
                      <a:pt x="310" y="2286"/>
                    </a:lnTo>
                    <a:lnTo>
                      <a:pt x="289" y="2262"/>
                    </a:lnTo>
                    <a:lnTo>
                      <a:pt x="271" y="2239"/>
                    </a:lnTo>
                    <a:lnTo>
                      <a:pt x="262" y="2230"/>
                    </a:lnTo>
                    <a:lnTo>
                      <a:pt x="254" y="2222"/>
                    </a:lnTo>
                    <a:lnTo>
                      <a:pt x="246" y="2216"/>
                    </a:lnTo>
                    <a:lnTo>
                      <a:pt x="238" y="2211"/>
                    </a:lnTo>
                    <a:lnTo>
                      <a:pt x="206" y="2192"/>
                    </a:lnTo>
                    <a:lnTo>
                      <a:pt x="38" y="2124"/>
                    </a:lnTo>
                    <a:lnTo>
                      <a:pt x="28" y="2080"/>
                    </a:lnTo>
                    <a:lnTo>
                      <a:pt x="66" y="2064"/>
                    </a:lnTo>
                    <a:lnTo>
                      <a:pt x="248" y="2107"/>
                    </a:lnTo>
                    <a:lnTo>
                      <a:pt x="270" y="2063"/>
                    </a:lnTo>
                    <a:lnTo>
                      <a:pt x="233" y="2044"/>
                    </a:lnTo>
                    <a:lnTo>
                      <a:pt x="195" y="2022"/>
                    </a:lnTo>
                    <a:lnTo>
                      <a:pt x="155" y="1998"/>
                    </a:lnTo>
                    <a:lnTo>
                      <a:pt x="115" y="1971"/>
                    </a:lnTo>
                    <a:lnTo>
                      <a:pt x="97" y="1958"/>
                    </a:lnTo>
                    <a:lnTo>
                      <a:pt x="79" y="1944"/>
                    </a:lnTo>
                    <a:lnTo>
                      <a:pt x="62" y="1930"/>
                    </a:lnTo>
                    <a:lnTo>
                      <a:pt x="46" y="1916"/>
                    </a:lnTo>
                    <a:lnTo>
                      <a:pt x="32" y="1903"/>
                    </a:lnTo>
                    <a:lnTo>
                      <a:pt x="19" y="1889"/>
                    </a:lnTo>
                    <a:lnTo>
                      <a:pt x="8" y="1876"/>
                    </a:lnTo>
                    <a:lnTo>
                      <a:pt x="0" y="1863"/>
                    </a:lnTo>
                    <a:lnTo>
                      <a:pt x="16" y="1831"/>
                    </a:lnTo>
                    <a:lnTo>
                      <a:pt x="33" y="1833"/>
                    </a:lnTo>
                    <a:lnTo>
                      <a:pt x="46" y="1835"/>
                    </a:lnTo>
                    <a:lnTo>
                      <a:pt x="51" y="1836"/>
                    </a:lnTo>
                    <a:lnTo>
                      <a:pt x="58" y="1839"/>
                    </a:lnTo>
                    <a:lnTo>
                      <a:pt x="66" y="1842"/>
                    </a:lnTo>
                    <a:lnTo>
                      <a:pt x="76" y="1847"/>
                    </a:lnTo>
                    <a:lnTo>
                      <a:pt x="219" y="1916"/>
                    </a:lnTo>
                    <a:lnTo>
                      <a:pt x="232" y="1923"/>
                    </a:lnTo>
                    <a:lnTo>
                      <a:pt x="241" y="1929"/>
                    </a:lnTo>
                    <a:lnTo>
                      <a:pt x="249" y="1935"/>
                    </a:lnTo>
                    <a:lnTo>
                      <a:pt x="256" y="1940"/>
                    </a:lnTo>
                    <a:lnTo>
                      <a:pt x="271" y="1952"/>
                    </a:lnTo>
                    <a:lnTo>
                      <a:pt x="290" y="1964"/>
                    </a:lnTo>
                    <a:lnTo>
                      <a:pt x="301" y="1943"/>
                    </a:lnTo>
                    <a:lnTo>
                      <a:pt x="293" y="1935"/>
                    </a:lnTo>
                    <a:lnTo>
                      <a:pt x="282" y="1923"/>
                    </a:lnTo>
                    <a:lnTo>
                      <a:pt x="269" y="1910"/>
                    </a:lnTo>
                    <a:lnTo>
                      <a:pt x="255" y="1891"/>
                    </a:lnTo>
                    <a:lnTo>
                      <a:pt x="224" y="1851"/>
                    </a:lnTo>
                    <a:lnTo>
                      <a:pt x="192" y="1807"/>
                    </a:lnTo>
                    <a:lnTo>
                      <a:pt x="176" y="1784"/>
                    </a:lnTo>
                    <a:lnTo>
                      <a:pt x="162" y="1762"/>
                    </a:lnTo>
                    <a:lnTo>
                      <a:pt x="150" y="1740"/>
                    </a:lnTo>
                    <a:lnTo>
                      <a:pt x="138" y="1721"/>
                    </a:lnTo>
                    <a:lnTo>
                      <a:pt x="130" y="1703"/>
                    </a:lnTo>
                    <a:lnTo>
                      <a:pt x="124" y="1687"/>
                    </a:lnTo>
                    <a:lnTo>
                      <a:pt x="123" y="1681"/>
                    </a:lnTo>
                    <a:lnTo>
                      <a:pt x="122" y="1675"/>
                    </a:lnTo>
                    <a:lnTo>
                      <a:pt x="123" y="1670"/>
                    </a:lnTo>
                    <a:lnTo>
                      <a:pt x="124" y="1666"/>
                    </a:lnTo>
                    <a:lnTo>
                      <a:pt x="128" y="1659"/>
                    </a:lnTo>
                    <a:lnTo>
                      <a:pt x="131" y="1654"/>
                    </a:lnTo>
                    <a:lnTo>
                      <a:pt x="136" y="1649"/>
                    </a:lnTo>
                    <a:lnTo>
                      <a:pt x="140" y="1646"/>
                    </a:lnTo>
                    <a:lnTo>
                      <a:pt x="146" y="1642"/>
                    </a:lnTo>
                    <a:lnTo>
                      <a:pt x="151" y="1641"/>
                    </a:lnTo>
                    <a:lnTo>
                      <a:pt x="156" y="1642"/>
                    </a:lnTo>
                    <a:lnTo>
                      <a:pt x="162" y="1643"/>
                    </a:lnTo>
                    <a:lnTo>
                      <a:pt x="175" y="1650"/>
                    </a:lnTo>
                    <a:lnTo>
                      <a:pt x="186" y="1658"/>
                    </a:lnTo>
                    <a:lnTo>
                      <a:pt x="198" y="1668"/>
                    </a:lnTo>
                    <a:lnTo>
                      <a:pt x="209" y="1679"/>
                    </a:lnTo>
                    <a:lnTo>
                      <a:pt x="231" y="1702"/>
                    </a:lnTo>
                    <a:lnTo>
                      <a:pt x="251" y="1726"/>
                    </a:lnTo>
                    <a:lnTo>
                      <a:pt x="272" y="1751"/>
                    </a:lnTo>
                    <a:lnTo>
                      <a:pt x="294" y="1774"/>
                    </a:lnTo>
                    <a:lnTo>
                      <a:pt x="304" y="1785"/>
                    </a:lnTo>
                    <a:lnTo>
                      <a:pt x="315" y="1794"/>
                    </a:lnTo>
                    <a:lnTo>
                      <a:pt x="327" y="1803"/>
                    </a:lnTo>
                    <a:lnTo>
                      <a:pt x="338" y="1811"/>
                    </a:lnTo>
                    <a:lnTo>
                      <a:pt x="334" y="1795"/>
                    </a:lnTo>
                    <a:lnTo>
                      <a:pt x="328" y="1779"/>
                    </a:lnTo>
                    <a:lnTo>
                      <a:pt x="321" y="1766"/>
                    </a:lnTo>
                    <a:lnTo>
                      <a:pt x="313" y="1751"/>
                    </a:lnTo>
                    <a:lnTo>
                      <a:pt x="295" y="1724"/>
                    </a:lnTo>
                    <a:lnTo>
                      <a:pt x="277" y="1699"/>
                    </a:lnTo>
                    <a:lnTo>
                      <a:pt x="267" y="1687"/>
                    </a:lnTo>
                    <a:lnTo>
                      <a:pt x="261" y="1674"/>
                    </a:lnTo>
                    <a:lnTo>
                      <a:pt x="255" y="1660"/>
                    </a:lnTo>
                    <a:lnTo>
                      <a:pt x="251" y="1647"/>
                    </a:lnTo>
                    <a:lnTo>
                      <a:pt x="250" y="1640"/>
                    </a:lnTo>
                    <a:lnTo>
                      <a:pt x="249" y="1632"/>
                    </a:lnTo>
                    <a:lnTo>
                      <a:pt x="249" y="1625"/>
                    </a:lnTo>
                    <a:lnTo>
                      <a:pt x="250" y="1617"/>
                    </a:lnTo>
                    <a:lnTo>
                      <a:pt x="251" y="1609"/>
                    </a:lnTo>
                    <a:lnTo>
                      <a:pt x="254" y="1600"/>
                    </a:lnTo>
                    <a:lnTo>
                      <a:pt x="256" y="1592"/>
                    </a:lnTo>
                    <a:lnTo>
                      <a:pt x="261" y="1583"/>
                    </a:lnTo>
                    <a:lnTo>
                      <a:pt x="275" y="1591"/>
                    </a:lnTo>
                    <a:lnTo>
                      <a:pt x="291" y="1600"/>
                    </a:lnTo>
                    <a:lnTo>
                      <a:pt x="305" y="1609"/>
                    </a:lnTo>
                    <a:lnTo>
                      <a:pt x="319" y="1619"/>
                    </a:lnTo>
                    <a:lnTo>
                      <a:pt x="331" y="1630"/>
                    </a:lnTo>
                    <a:lnTo>
                      <a:pt x="343" y="1641"/>
                    </a:lnTo>
                    <a:lnTo>
                      <a:pt x="354" y="1652"/>
                    </a:lnTo>
                    <a:lnTo>
                      <a:pt x="366" y="1664"/>
                    </a:lnTo>
                    <a:lnTo>
                      <a:pt x="386" y="1689"/>
                    </a:lnTo>
                    <a:lnTo>
                      <a:pt x="405" y="1714"/>
                    </a:lnTo>
                    <a:lnTo>
                      <a:pt x="423" y="1739"/>
                    </a:lnTo>
                    <a:lnTo>
                      <a:pt x="440" y="1767"/>
                    </a:lnTo>
                    <a:lnTo>
                      <a:pt x="457" y="1793"/>
                    </a:lnTo>
                    <a:lnTo>
                      <a:pt x="475" y="1818"/>
                    </a:lnTo>
                    <a:lnTo>
                      <a:pt x="495" y="1844"/>
                    </a:lnTo>
                    <a:lnTo>
                      <a:pt x="515" y="1868"/>
                    </a:lnTo>
                    <a:lnTo>
                      <a:pt x="527" y="1880"/>
                    </a:lnTo>
                    <a:lnTo>
                      <a:pt x="538" y="1891"/>
                    </a:lnTo>
                    <a:lnTo>
                      <a:pt x="551" y="1903"/>
                    </a:lnTo>
                    <a:lnTo>
                      <a:pt x="564" y="1914"/>
                    </a:lnTo>
                    <a:lnTo>
                      <a:pt x="577" y="1923"/>
                    </a:lnTo>
                    <a:lnTo>
                      <a:pt x="592" y="1934"/>
                    </a:lnTo>
                    <a:lnTo>
                      <a:pt x="607" y="1943"/>
                    </a:lnTo>
                    <a:lnTo>
                      <a:pt x="623" y="1951"/>
                    </a:lnTo>
                    <a:lnTo>
                      <a:pt x="634" y="1927"/>
                    </a:lnTo>
                    <a:lnTo>
                      <a:pt x="641" y="1906"/>
                    </a:lnTo>
                    <a:lnTo>
                      <a:pt x="646" y="1887"/>
                    </a:lnTo>
                    <a:lnTo>
                      <a:pt x="650" y="1870"/>
                    </a:lnTo>
                    <a:lnTo>
                      <a:pt x="654" y="1851"/>
                    </a:lnTo>
                    <a:lnTo>
                      <a:pt x="658" y="1832"/>
                    </a:lnTo>
                    <a:lnTo>
                      <a:pt x="666" y="1811"/>
                    </a:lnTo>
                    <a:lnTo>
                      <a:pt x="677" y="1787"/>
                    </a:lnTo>
                    <a:lnTo>
                      <a:pt x="682" y="1776"/>
                    </a:lnTo>
                    <a:lnTo>
                      <a:pt x="689" y="1762"/>
                    </a:lnTo>
                    <a:lnTo>
                      <a:pt x="696" y="1752"/>
                    </a:lnTo>
                    <a:lnTo>
                      <a:pt x="704" y="1744"/>
                    </a:lnTo>
                    <a:lnTo>
                      <a:pt x="711" y="1738"/>
                    </a:lnTo>
                    <a:lnTo>
                      <a:pt x="719" y="1734"/>
                    </a:lnTo>
                    <a:lnTo>
                      <a:pt x="727" y="1730"/>
                    </a:lnTo>
                    <a:lnTo>
                      <a:pt x="736" y="1728"/>
                    </a:lnTo>
                    <a:lnTo>
                      <a:pt x="748" y="1727"/>
                    </a:lnTo>
                    <a:lnTo>
                      <a:pt x="750" y="1737"/>
                    </a:lnTo>
                    <a:lnTo>
                      <a:pt x="751" y="1756"/>
                    </a:lnTo>
                    <a:lnTo>
                      <a:pt x="751" y="1783"/>
                    </a:lnTo>
                    <a:lnTo>
                      <a:pt x="751" y="1814"/>
                    </a:lnTo>
                    <a:lnTo>
                      <a:pt x="754" y="1809"/>
                    </a:lnTo>
                    <a:lnTo>
                      <a:pt x="758" y="1804"/>
                    </a:lnTo>
                    <a:lnTo>
                      <a:pt x="758" y="1598"/>
                    </a:lnTo>
                    <a:lnTo>
                      <a:pt x="766" y="1583"/>
                    </a:lnTo>
                    <a:lnTo>
                      <a:pt x="773" y="1570"/>
                    </a:lnTo>
                    <a:lnTo>
                      <a:pt x="778" y="1559"/>
                    </a:lnTo>
                    <a:lnTo>
                      <a:pt x="783" y="1548"/>
                    </a:lnTo>
                    <a:lnTo>
                      <a:pt x="790" y="1529"/>
                    </a:lnTo>
                    <a:lnTo>
                      <a:pt x="797" y="1512"/>
                    </a:lnTo>
                    <a:lnTo>
                      <a:pt x="801" y="1504"/>
                    </a:lnTo>
                    <a:lnTo>
                      <a:pt x="806" y="1495"/>
                    </a:lnTo>
                    <a:lnTo>
                      <a:pt x="813" y="1487"/>
                    </a:lnTo>
                    <a:lnTo>
                      <a:pt x="820" y="1476"/>
                    </a:lnTo>
                    <a:lnTo>
                      <a:pt x="830" y="1467"/>
                    </a:lnTo>
                    <a:lnTo>
                      <a:pt x="841" y="1456"/>
                    </a:lnTo>
                    <a:lnTo>
                      <a:pt x="855" y="1444"/>
                    </a:lnTo>
                    <a:lnTo>
                      <a:pt x="872" y="1432"/>
                    </a:lnTo>
                    <a:lnTo>
                      <a:pt x="907" y="1407"/>
                    </a:lnTo>
                    <a:lnTo>
                      <a:pt x="929" y="1390"/>
                    </a:lnTo>
                    <a:lnTo>
                      <a:pt x="948" y="1378"/>
                    </a:lnTo>
                    <a:lnTo>
                      <a:pt x="961" y="1370"/>
                    </a:lnTo>
                    <a:lnTo>
                      <a:pt x="976" y="1363"/>
                    </a:lnTo>
                    <a:lnTo>
                      <a:pt x="996" y="1355"/>
                    </a:lnTo>
                    <a:lnTo>
                      <a:pt x="1023" y="1345"/>
                    </a:lnTo>
                    <a:lnTo>
                      <a:pt x="1061" y="1328"/>
                    </a:lnTo>
                    <a:lnTo>
                      <a:pt x="1085" y="1316"/>
                    </a:lnTo>
                    <a:lnTo>
                      <a:pt x="1107" y="1303"/>
                    </a:lnTo>
                    <a:lnTo>
                      <a:pt x="1127" y="1288"/>
                    </a:lnTo>
                    <a:lnTo>
                      <a:pt x="1147" y="1272"/>
                    </a:lnTo>
                    <a:lnTo>
                      <a:pt x="1165" y="1254"/>
                    </a:lnTo>
                    <a:lnTo>
                      <a:pt x="1182" y="1235"/>
                    </a:lnTo>
                    <a:lnTo>
                      <a:pt x="1198" y="1216"/>
                    </a:lnTo>
                    <a:lnTo>
                      <a:pt x="1214" y="1195"/>
                    </a:lnTo>
                    <a:lnTo>
                      <a:pt x="1228" y="1174"/>
                    </a:lnTo>
                    <a:lnTo>
                      <a:pt x="1243" y="1152"/>
                    </a:lnTo>
                    <a:lnTo>
                      <a:pt x="1255" y="1129"/>
                    </a:lnTo>
                    <a:lnTo>
                      <a:pt x="1269" y="1106"/>
                    </a:lnTo>
                    <a:lnTo>
                      <a:pt x="1294" y="1059"/>
                    </a:lnTo>
                    <a:lnTo>
                      <a:pt x="1318" y="1012"/>
                    </a:lnTo>
                    <a:lnTo>
                      <a:pt x="1402" y="1009"/>
                    </a:lnTo>
                    <a:lnTo>
                      <a:pt x="1429" y="987"/>
                    </a:lnTo>
                    <a:lnTo>
                      <a:pt x="1391" y="841"/>
                    </a:lnTo>
                    <a:lnTo>
                      <a:pt x="1384" y="840"/>
                    </a:lnTo>
                    <a:lnTo>
                      <a:pt x="1376" y="839"/>
                    </a:lnTo>
                    <a:lnTo>
                      <a:pt x="1371" y="836"/>
                    </a:lnTo>
                    <a:lnTo>
                      <a:pt x="1364" y="834"/>
                    </a:lnTo>
                    <a:lnTo>
                      <a:pt x="1358" y="831"/>
                    </a:lnTo>
                    <a:lnTo>
                      <a:pt x="1352" y="827"/>
                    </a:lnTo>
                    <a:lnTo>
                      <a:pt x="1348" y="823"/>
                    </a:lnTo>
                    <a:lnTo>
                      <a:pt x="1342" y="818"/>
                    </a:lnTo>
                    <a:lnTo>
                      <a:pt x="1334" y="809"/>
                    </a:lnTo>
                    <a:lnTo>
                      <a:pt x="1327" y="796"/>
                    </a:lnTo>
                    <a:lnTo>
                      <a:pt x="1322" y="784"/>
                    </a:lnTo>
                    <a:lnTo>
                      <a:pt x="1317" y="770"/>
                    </a:lnTo>
                    <a:lnTo>
                      <a:pt x="1312" y="755"/>
                    </a:lnTo>
                    <a:lnTo>
                      <a:pt x="1310" y="739"/>
                    </a:lnTo>
                    <a:lnTo>
                      <a:pt x="1308" y="724"/>
                    </a:lnTo>
                    <a:lnTo>
                      <a:pt x="1307" y="707"/>
                    </a:lnTo>
                    <a:lnTo>
                      <a:pt x="1306" y="675"/>
                    </a:lnTo>
                    <a:lnTo>
                      <a:pt x="1306" y="644"/>
                    </a:lnTo>
                    <a:lnTo>
                      <a:pt x="1270" y="341"/>
                    </a:lnTo>
                    <a:lnTo>
                      <a:pt x="1270" y="305"/>
                    </a:lnTo>
                    <a:lnTo>
                      <a:pt x="1270" y="291"/>
                    </a:lnTo>
                    <a:lnTo>
                      <a:pt x="1272" y="277"/>
                    </a:lnTo>
                    <a:lnTo>
                      <a:pt x="1276" y="264"/>
                    </a:lnTo>
                    <a:lnTo>
                      <a:pt x="1282" y="250"/>
                    </a:lnTo>
                    <a:lnTo>
                      <a:pt x="1287" y="236"/>
                    </a:lnTo>
                    <a:lnTo>
                      <a:pt x="1295" y="223"/>
                    </a:lnTo>
                    <a:lnTo>
                      <a:pt x="1303" y="209"/>
                    </a:lnTo>
                    <a:lnTo>
                      <a:pt x="1312" y="195"/>
                    </a:lnTo>
                    <a:lnTo>
                      <a:pt x="1324" y="183"/>
                    </a:lnTo>
                    <a:lnTo>
                      <a:pt x="1335" y="169"/>
                    </a:lnTo>
                    <a:lnTo>
                      <a:pt x="1347" y="156"/>
                    </a:lnTo>
                    <a:lnTo>
                      <a:pt x="1360" y="144"/>
                    </a:lnTo>
                    <a:lnTo>
                      <a:pt x="1374" y="132"/>
                    </a:lnTo>
                    <a:lnTo>
                      <a:pt x="1389" y="120"/>
                    </a:lnTo>
                    <a:lnTo>
                      <a:pt x="1404" y="108"/>
                    </a:lnTo>
                    <a:lnTo>
                      <a:pt x="1420" y="98"/>
                    </a:lnTo>
                    <a:lnTo>
                      <a:pt x="1436" y="87"/>
                    </a:lnTo>
                    <a:lnTo>
                      <a:pt x="1453" y="76"/>
                    </a:lnTo>
                    <a:lnTo>
                      <a:pt x="1470" y="67"/>
                    </a:lnTo>
                    <a:lnTo>
                      <a:pt x="1487" y="58"/>
                    </a:lnTo>
                    <a:lnTo>
                      <a:pt x="1506" y="49"/>
                    </a:lnTo>
                    <a:lnTo>
                      <a:pt x="1523" y="41"/>
                    </a:lnTo>
                    <a:lnTo>
                      <a:pt x="1541" y="34"/>
                    </a:lnTo>
                    <a:lnTo>
                      <a:pt x="1559" y="27"/>
                    </a:lnTo>
                    <a:lnTo>
                      <a:pt x="1577" y="20"/>
                    </a:lnTo>
                    <a:lnTo>
                      <a:pt x="1595" y="16"/>
                    </a:lnTo>
                    <a:lnTo>
                      <a:pt x="1612" y="11"/>
                    </a:lnTo>
                    <a:lnTo>
                      <a:pt x="1630" y="7"/>
                    </a:lnTo>
                    <a:lnTo>
                      <a:pt x="1647" y="4"/>
                    </a:lnTo>
                    <a:lnTo>
                      <a:pt x="1665" y="2"/>
                    </a:lnTo>
                    <a:lnTo>
                      <a:pt x="1681" y="0"/>
                    </a:lnTo>
                    <a:lnTo>
                      <a:pt x="1697" y="0"/>
                    </a:lnTo>
                    <a:lnTo>
                      <a:pt x="1716" y="1"/>
                    </a:lnTo>
                    <a:lnTo>
                      <a:pt x="1735" y="3"/>
                    </a:lnTo>
                    <a:lnTo>
                      <a:pt x="1756" y="7"/>
                    </a:lnTo>
                    <a:lnTo>
                      <a:pt x="1774" y="11"/>
                    </a:lnTo>
                    <a:lnTo>
                      <a:pt x="1794" y="17"/>
                    </a:lnTo>
                    <a:lnTo>
                      <a:pt x="1813" y="24"/>
                    </a:lnTo>
                    <a:lnTo>
                      <a:pt x="1832" y="31"/>
                    </a:lnTo>
                    <a:lnTo>
                      <a:pt x="1850" y="39"/>
                    </a:lnTo>
                    <a:lnTo>
                      <a:pt x="1884" y="57"/>
                    </a:lnTo>
                    <a:lnTo>
                      <a:pt x="1917" y="75"/>
                    </a:lnTo>
                    <a:lnTo>
                      <a:pt x="1948" y="95"/>
                    </a:lnTo>
                    <a:lnTo>
                      <a:pt x="1976" y="112"/>
                    </a:lnTo>
                    <a:lnTo>
                      <a:pt x="1992" y="123"/>
                    </a:lnTo>
                    <a:lnTo>
                      <a:pt x="2006" y="135"/>
                    </a:lnTo>
                    <a:lnTo>
                      <a:pt x="2021" y="146"/>
                    </a:lnTo>
                    <a:lnTo>
                      <a:pt x="2035" y="157"/>
                    </a:lnTo>
                    <a:lnTo>
                      <a:pt x="2046" y="170"/>
                    </a:lnTo>
                    <a:lnTo>
                      <a:pt x="2058" y="184"/>
                    </a:lnTo>
                    <a:lnTo>
                      <a:pt x="2068" y="197"/>
                    </a:lnTo>
                    <a:lnTo>
                      <a:pt x="2077" y="212"/>
                    </a:lnTo>
                    <a:lnTo>
                      <a:pt x="2085" y="228"/>
                    </a:lnTo>
                    <a:lnTo>
                      <a:pt x="2092" y="245"/>
                    </a:lnTo>
                    <a:lnTo>
                      <a:pt x="2098" y="264"/>
                    </a:lnTo>
                    <a:lnTo>
                      <a:pt x="2103" y="283"/>
                    </a:lnTo>
                    <a:lnTo>
                      <a:pt x="2107" y="304"/>
                    </a:lnTo>
                    <a:lnTo>
                      <a:pt x="2109" y="327"/>
                    </a:lnTo>
                    <a:lnTo>
                      <a:pt x="2111" y="352"/>
                    </a:lnTo>
                    <a:lnTo>
                      <a:pt x="2112" y="378"/>
                    </a:lnTo>
                    <a:lnTo>
                      <a:pt x="2108" y="415"/>
                    </a:lnTo>
                    <a:lnTo>
                      <a:pt x="2112" y="658"/>
                    </a:lnTo>
                    <a:lnTo>
                      <a:pt x="2112" y="671"/>
                    </a:lnTo>
                    <a:lnTo>
                      <a:pt x="2112" y="684"/>
                    </a:lnTo>
                    <a:lnTo>
                      <a:pt x="2111" y="697"/>
                    </a:lnTo>
                    <a:lnTo>
                      <a:pt x="2109" y="709"/>
                    </a:lnTo>
                    <a:lnTo>
                      <a:pt x="2107" y="721"/>
                    </a:lnTo>
                    <a:lnTo>
                      <a:pt x="2104" y="732"/>
                    </a:lnTo>
                    <a:lnTo>
                      <a:pt x="2100" y="742"/>
                    </a:lnTo>
                    <a:lnTo>
                      <a:pt x="2097" y="751"/>
                    </a:lnTo>
                    <a:lnTo>
                      <a:pt x="2091" y="760"/>
                    </a:lnTo>
                    <a:lnTo>
                      <a:pt x="2085" y="767"/>
                    </a:lnTo>
                    <a:lnTo>
                      <a:pt x="2078" y="774"/>
                    </a:lnTo>
                    <a:lnTo>
                      <a:pt x="2070" y="779"/>
                    </a:lnTo>
                    <a:lnTo>
                      <a:pt x="2061" y="784"/>
                    </a:lnTo>
                    <a:lnTo>
                      <a:pt x="2051" y="787"/>
                    </a:lnTo>
                    <a:lnTo>
                      <a:pt x="2040" y="790"/>
                    </a:lnTo>
                    <a:lnTo>
                      <a:pt x="2027" y="792"/>
                    </a:lnTo>
                    <a:lnTo>
                      <a:pt x="2014" y="793"/>
                    </a:lnTo>
                    <a:lnTo>
                      <a:pt x="2016" y="830"/>
                    </a:lnTo>
                    <a:lnTo>
                      <a:pt x="1978" y="1110"/>
                    </a:lnTo>
                    <a:lnTo>
                      <a:pt x="2221" y="1110"/>
                    </a:lnTo>
                    <a:lnTo>
                      <a:pt x="2248" y="1110"/>
                    </a:lnTo>
                    <a:lnTo>
                      <a:pt x="2274" y="1112"/>
                    </a:lnTo>
                    <a:lnTo>
                      <a:pt x="2300" y="1114"/>
                    </a:lnTo>
                    <a:lnTo>
                      <a:pt x="2327" y="1118"/>
                    </a:lnTo>
                    <a:lnTo>
                      <a:pt x="2352" y="1122"/>
                    </a:lnTo>
                    <a:lnTo>
                      <a:pt x="2376" y="1128"/>
                    </a:lnTo>
                    <a:lnTo>
                      <a:pt x="2400" y="1135"/>
                    </a:lnTo>
                    <a:lnTo>
                      <a:pt x="2422" y="1143"/>
                    </a:lnTo>
                    <a:lnTo>
                      <a:pt x="2443" y="1152"/>
                    </a:lnTo>
                    <a:lnTo>
                      <a:pt x="2463" y="1162"/>
                    </a:lnTo>
                    <a:lnTo>
                      <a:pt x="2481" y="1174"/>
                    </a:lnTo>
                    <a:lnTo>
                      <a:pt x="2497" y="1187"/>
                    </a:lnTo>
                    <a:lnTo>
                      <a:pt x="2504" y="1194"/>
                    </a:lnTo>
                    <a:lnTo>
                      <a:pt x="2511" y="1202"/>
                    </a:lnTo>
                    <a:lnTo>
                      <a:pt x="2516" y="1210"/>
                    </a:lnTo>
                    <a:lnTo>
                      <a:pt x="2522" y="1218"/>
                    </a:lnTo>
                    <a:lnTo>
                      <a:pt x="2528" y="1227"/>
                    </a:lnTo>
                    <a:lnTo>
                      <a:pt x="2531" y="1236"/>
                    </a:lnTo>
                    <a:lnTo>
                      <a:pt x="2536" y="1246"/>
                    </a:lnTo>
                    <a:lnTo>
                      <a:pt x="2538" y="1256"/>
                    </a:lnTo>
                    <a:lnTo>
                      <a:pt x="2566" y="1272"/>
                    </a:lnTo>
                    <a:lnTo>
                      <a:pt x="2590" y="1287"/>
                    </a:lnTo>
                    <a:lnTo>
                      <a:pt x="2608" y="1300"/>
                    </a:lnTo>
                    <a:lnTo>
                      <a:pt x="2623" y="1314"/>
                    </a:lnTo>
                    <a:lnTo>
                      <a:pt x="2635" y="1328"/>
                    </a:lnTo>
                    <a:lnTo>
                      <a:pt x="2646" y="1342"/>
                    </a:lnTo>
                    <a:lnTo>
                      <a:pt x="2654" y="1354"/>
                    </a:lnTo>
                    <a:lnTo>
                      <a:pt x="2660" y="1367"/>
                    </a:lnTo>
                    <a:lnTo>
                      <a:pt x="2672" y="1391"/>
                    </a:lnTo>
                    <a:lnTo>
                      <a:pt x="2686" y="1415"/>
                    </a:lnTo>
                    <a:lnTo>
                      <a:pt x="2694" y="1427"/>
                    </a:lnTo>
                    <a:lnTo>
                      <a:pt x="2705" y="1439"/>
                    </a:lnTo>
                    <a:lnTo>
                      <a:pt x="2718" y="1451"/>
                    </a:lnTo>
                    <a:lnTo>
                      <a:pt x="2734" y="1463"/>
                    </a:lnTo>
                    <a:lnTo>
                      <a:pt x="2759" y="1463"/>
                    </a:lnTo>
                    <a:lnTo>
                      <a:pt x="2778" y="1462"/>
                    </a:lnTo>
                    <a:lnTo>
                      <a:pt x="2786" y="1462"/>
                    </a:lnTo>
                    <a:lnTo>
                      <a:pt x="2793" y="1463"/>
                    </a:lnTo>
                    <a:lnTo>
                      <a:pt x="2799" y="1464"/>
                    </a:lnTo>
                    <a:lnTo>
                      <a:pt x="2803" y="1465"/>
                    </a:lnTo>
                    <a:lnTo>
                      <a:pt x="2808" y="1467"/>
                    </a:lnTo>
                    <a:lnTo>
                      <a:pt x="2810" y="1472"/>
                    </a:lnTo>
                    <a:lnTo>
                      <a:pt x="2814" y="1476"/>
                    </a:lnTo>
                    <a:lnTo>
                      <a:pt x="2815" y="1482"/>
                    </a:lnTo>
                    <a:lnTo>
                      <a:pt x="2818" y="1499"/>
                    </a:lnTo>
                    <a:lnTo>
                      <a:pt x="2819" y="1524"/>
                    </a:lnTo>
                    <a:lnTo>
                      <a:pt x="2865" y="1534"/>
                    </a:lnTo>
                    <a:lnTo>
                      <a:pt x="2897" y="1539"/>
                    </a:lnTo>
                    <a:lnTo>
                      <a:pt x="2918" y="1542"/>
                    </a:lnTo>
                    <a:lnTo>
                      <a:pt x="2934" y="1544"/>
                    </a:lnTo>
                    <a:lnTo>
                      <a:pt x="2941" y="1546"/>
                    </a:lnTo>
                    <a:lnTo>
                      <a:pt x="2947" y="1548"/>
                    </a:lnTo>
                    <a:lnTo>
                      <a:pt x="2957" y="1553"/>
                    </a:lnTo>
                    <a:lnTo>
                      <a:pt x="2966" y="1558"/>
                    </a:lnTo>
                    <a:lnTo>
                      <a:pt x="2990" y="1574"/>
                    </a:lnTo>
                    <a:lnTo>
                      <a:pt x="3026" y="1598"/>
                    </a:lnTo>
                    <a:lnTo>
                      <a:pt x="3078" y="1570"/>
                    </a:lnTo>
                    <a:lnTo>
                      <a:pt x="3112" y="1609"/>
                    </a:lnTo>
                    <a:lnTo>
                      <a:pt x="3128" y="1599"/>
                    </a:lnTo>
                    <a:lnTo>
                      <a:pt x="3148" y="1587"/>
                    </a:lnTo>
                    <a:lnTo>
                      <a:pt x="3169" y="1576"/>
                    </a:lnTo>
                    <a:lnTo>
                      <a:pt x="3192" y="1564"/>
                    </a:lnTo>
                    <a:lnTo>
                      <a:pt x="3204" y="1560"/>
                    </a:lnTo>
                    <a:lnTo>
                      <a:pt x="3216" y="1556"/>
                    </a:lnTo>
                    <a:lnTo>
                      <a:pt x="3228" y="1553"/>
                    </a:lnTo>
                    <a:lnTo>
                      <a:pt x="3239" y="1551"/>
                    </a:lnTo>
                    <a:lnTo>
                      <a:pt x="3249" y="1550"/>
                    </a:lnTo>
                    <a:lnTo>
                      <a:pt x="3261" y="1548"/>
                    </a:lnTo>
                    <a:lnTo>
                      <a:pt x="3271" y="1550"/>
                    </a:lnTo>
                    <a:lnTo>
                      <a:pt x="3280" y="1552"/>
                    </a:lnTo>
                    <a:lnTo>
                      <a:pt x="3462" y="1500"/>
                    </a:lnTo>
                    <a:lnTo>
                      <a:pt x="3465" y="1512"/>
                    </a:lnTo>
                    <a:lnTo>
                      <a:pt x="3496" y="1488"/>
                    </a:lnTo>
                    <a:lnTo>
                      <a:pt x="3521" y="1466"/>
                    </a:lnTo>
                    <a:lnTo>
                      <a:pt x="3529" y="1462"/>
                    </a:lnTo>
                    <a:lnTo>
                      <a:pt x="3536" y="1457"/>
                    </a:lnTo>
                    <a:lnTo>
                      <a:pt x="3544" y="1454"/>
                    </a:lnTo>
                    <a:lnTo>
                      <a:pt x="3553" y="1450"/>
                    </a:lnTo>
                    <a:lnTo>
                      <a:pt x="3564" y="1447"/>
                    </a:lnTo>
                    <a:lnTo>
                      <a:pt x="3574" y="1443"/>
                    </a:lnTo>
                    <a:lnTo>
                      <a:pt x="3587" y="1441"/>
                    </a:lnTo>
                    <a:lnTo>
                      <a:pt x="3600" y="1440"/>
                    </a:lnTo>
                    <a:lnTo>
                      <a:pt x="3641" y="1436"/>
                    </a:lnTo>
                    <a:lnTo>
                      <a:pt x="3668" y="1435"/>
                    </a:lnTo>
                    <a:lnTo>
                      <a:pt x="3684" y="1434"/>
                    </a:lnTo>
                    <a:lnTo>
                      <a:pt x="3694" y="1434"/>
                    </a:lnTo>
                    <a:lnTo>
                      <a:pt x="3699" y="1432"/>
                    </a:lnTo>
                    <a:lnTo>
                      <a:pt x="3702" y="1431"/>
                    </a:lnTo>
                    <a:lnTo>
                      <a:pt x="3708" y="1427"/>
                    </a:lnTo>
                    <a:lnTo>
                      <a:pt x="3714" y="1423"/>
                    </a:lnTo>
                    <a:lnTo>
                      <a:pt x="3731" y="1410"/>
                    </a:lnTo>
                    <a:lnTo>
                      <a:pt x="3758" y="1390"/>
                    </a:lnTo>
                    <a:lnTo>
                      <a:pt x="3771" y="1382"/>
                    </a:lnTo>
                    <a:lnTo>
                      <a:pt x="3787" y="1372"/>
                    </a:lnTo>
                    <a:lnTo>
                      <a:pt x="3806" y="1362"/>
                    </a:lnTo>
                    <a:lnTo>
                      <a:pt x="3827" y="1352"/>
                    </a:lnTo>
                    <a:lnTo>
                      <a:pt x="3872" y="1331"/>
                    </a:lnTo>
                    <a:lnTo>
                      <a:pt x="3919" y="1310"/>
                    </a:lnTo>
                    <a:lnTo>
                      <a:pt x="3934" y="1322"/>
                    </a:lnTo>
                    <a:lnTo>
                      <a:pt x="3934" y="1307"/>
                    </a:lnTo>
                    <a:lnTo>
                      <a:pt x="3935" y="1291"/>
                    </a:lnTo>
                    <a:lnTo>
                      <a:pt x="3939" y="1274"/>
                    </a:lnTo>
                    <a:lnTo>
                      <a:pt x="3944" y="1257"/>
                    </a:lnTo>
                    <a:lnTo>
                      <a:pt x="3951" y="1238"/>
                    </a:lnTo>
                    <a:lnTo>
                      <a:pt x="3958" y="1219"/>
                    </a:lnTo>
                    <a:lnTo>
                      <a:pt x="3967" y="1200"/>
                    </a:lnTo>
                    <a:lnTo>
                      <a:pt x="3975" y="1180"/>
                    </a:lnTo>
                    <a:lnTo>
                      <a:pt x="3994" y="1143"/>
                    </a:lnTo>
                    <a:lnTo>
                      <a:pt x="4011" y="1106"/>
                    </a:lnTo>
                    <a:lnTo>
                      <a:pt x="4019" y="1090"/>
                    </a:lnTo>
                    <a:lnTo>
                      <a:pt x="4025" y="1074"/>
                    </a:lnTo>
                    <a:lnTo>
                      <a:pt x="4029" y="1059"/>
                    </a:lnTo>
                    <a:lnTo>
                      <a:pt x="4033" y="1047"/>
                    </a:lnTo>
                    <a:lnTo>
                      <a:pt x="4036" y="1023"/>
                    </a:lnTo>
                    <a:lnTo>
                      <a:pt x="4037" y="991"/>
                    </a:lnTo>
                    <a:lnTo>
                      <a:pt x="4037" y="954"/>
                    </a:lnTo>
                    <a:lnTo>
                      <a:pt x="4037" y="915"/>
                    </a:lnTo>
                    <a:lnTo>
                      <a:pt x="4037" y="879"/>
                    </a:lnTo>
                    <a:lnTo>
                      <a:pt x="4037" y="847"/>
                    </a:lnTo>
                    <a:lnTo>
                      <a:pt x="4038" y="833"/>
                    </a:lnTo>
                    <a:lnTo>
                      <a:pt x="4038" y="822"/>
                    </a:lnTo>
                    <a:lnTo>
                      <a:pt x="4039" y="814"/>
                    </a:lnTo>
                    <a:lnTo>
                      <a:pt x="4041" y="809"/>
                    </a:lnTo>
                    <a:lnTo>
                      <a:pt x="4051" y="811"/>
                    </a:lnTo>
                    <a:lnTo>
                      <a:pt x="4060" y="812"/>
                    </a:lnTo>
                    <a:lnTo>
                      <a:pt x="4068" y="816"/>
                    </a:lnTo>
                    <a:lnTo>
                      <a:pt x="4075" y="819"/>
                    </a:lnTo>
                    <a:lnTo>
                      <a:pt x="4082" y="825"/>
                    </a:lnTo>
                    <a:lnTo>
                      <a:pt x="4089" y="833"/>
                    </a:lnTo>
                    <a:lnTo>
                      <a:pt x="4095" y="843"/>
                    </a:lnTo>
                    <a:lnTo>
                      <a:pt x="4102" y="856"/>
                    </a:lnTo>
                    <a:lnTo>
                      <a:pt x="4107" y="866"/>
                    </a:lnTo>
                    <a:lnTo>
                      <a:pt x="4117" y="889"/>
                    </a:lnTo>
                    <a:lnTo>
                      <a:pt x="4124" y="908"/>
                    </a:lnTo>
                    <a:lnTo>
                      <a:pt x="4129" y="927"/>
                    </a:lnTo>
                    <a:lnTo>
                      <a:pt x="4132" y="944"/>
                    </a:lnTo>
                    <a:lnTo>
                      <a:pt x="4135" y="960"/>
                    </a:lnTo>
                    <a:lnTo>
                      <a:pt x="4141" y="978"/>
                    </a:lnTo>
                    <a:lnTo>
                      <a:pt x="4148" y="998"/>
                    </a:lnTo>
                    <a:lnTo>
                      <a:pt x="4157" y="1020"/>
                    </a:lnTo>
                    <a:lnTo>
                      <a:pt x="4173" y="1012"/>
                    </a:lnTo>
                    <a:lnTo>
                      <a:pt x="4188" y="1004"/>
                    </a:lnTo>
                    <a:lnTo>
                      <a:pt x="4202" y="995"/>
                    </a:lnTo>
                    <a:lnTo>
                      <a:pt x="4214" y="985"/>
                    </a:lnTo>
                    <a:lnTo>
                      <a:pt x="4226" y="975"/>
                    </a:lnTo>
                    <a:lnTo>
                      <a:pt x="4238" y="964"/>
                    </a:lnTo>
                    <a:lnTo>
                      <a:pt x="4249" y="954"/>
                    </a:lnTo>
                    <a:lnTo>
                      <a:pt x="4259" y="943"/>
                    </a:lnTo>
                    <a:lnTo>
                      <a:pt x="4278" y="920"/>
                    </a:lnTo>
                    <a:lnTo>
                      <a:pt x="4297" y="896"/>
                    </a:lnTo>
                    <a:lnTo>
                      <a:pt x="4314" y="871"/>
                    </a:lnTo>
                    <a:lnTo>
                      <a:pt x="4330" y="847"/>
                    </a:lnTo>
                    <a:lnTo>
                      <a:pt x="4347" y="822"/>
                    </a:lnTo>
                    <a:lnTo>
                      <a:pt x="4364" y="798"/>
                    </a:lnTo>
                    <a:lnTo>
                      <a:pt x="4381" y="774"/>
                    </a:lnTo>
                    <a:lnTo>
                      <a:pt x="4401" y="751"/>
                    </a:lnTo>
                    <a:lnTo>
                      <a:pt x="4411" y="739"/>
                    </a:lnTo>
                    <a:lnTo>
                      <a:pt x="4421" y="729"/>
                    </a:lnTo>
                    <a:lnTo>
                      <a:pt x="4433" y="719"/>
                    </a:lnTo>
                    <a:lnTo>
                      <a:pt x="4445" y="708"/>
                    </a:lnTo>
                    <a:lnTo>
                      <a:pt x="4458" y="699"/>
                    </a:lnTo>
                    <a:lnTo>
                      <a:pt x="4470" y="690"/>
                    </a:lnTo>
                    <a:lnTo>
                      <a:pt x="4485" y="681"/>
                    </a:lnTo>
                    <a:lnTo>
                      <a:pt x="4500" y="674"/>
                    </a:lnTo>
                    <a:lnTo>
                      <a:pt x="4504" y="682"/>
                    </a:lnTo>
                    <a:lnTo>
                      <a:pt x="4506" y="690"/>
                    </a:lnTo>
                    <a:lnTo>
                      <a:pt x="4508" y="698"/>
                    </a:lnTo>
                    <a:lnTo>
                      <a:pt x="4509" y="706"/>
                    </a:lnTo>
                    <a:lnTo>
                      <a:pt x="4510" y="713"/>
                    </a:lnTo>
                    <a:lnTo>
                      <a:pt x="4510" y="720"/>
                    </a:lnTo>
                    <a:lnTo>
                      <a:pt x="4509" y="727"/>
                    </a:lnTo>
                    <a:lnTo>
                      <a:pt x="4508" y="734"/>
                    </a:lnTo>
                    <a:lnTo>
                      <a:pt x="4505" y="747"/>
                    </a:lnTo>
                    <a:lnTo>
                      <a:pt x="4499" y="760"/>
                    </a:lnTo>
                    <a:lnTo>
                      <a:pt x="4492" y="771"/>
                    </a:lnTo>
                    <a:lnTo>
                      <a:pt x="4484" y="784"/>
                    </a:lnTo>
                    <a:lnTo>
                      <a:pt x="4467" y="808"/>
                    </a:lnTo>
                    <a:lnTo>
                      <a:pt x="4450" y="832"/>
                    </a:lnTo>
                    <a:lnTo>
                      <a:pt x="4442" y="846"/>
                    </a:lnTo>
                    <a:lnTo>
                      <a:pt x="4435" y="859"/>
                    </a:lnTo>
                    <a:lnTo>
                      <a:pt x="4430" y="873"/>
                    </a:lnTo>
                    <a:lnTo>
                      <a:pt x="4426" y="889"/>
                    </a:lnTo>
                    <a:lnTo>
                      <a:pt x="4437" y="882"/>
                    </a:lnTo>
                    <a:lnTo>
                      <a:pt x="4448" y="873"/>
                    </a:lnTo>
                    <a:lnTo>
                      <a:pt x="4458" y="864"/>
                    </a:lnTo>
                    <a:lnTo>
                      <a:pt x="4468" y="854"/>
                    </a:lnTo>
                    <a:lnTo>
                      <a:pt x="4489" y="832"/>
                    </a:lnTo>
                    <a:lnTo>
                      <a:pt x="4508" y="808"/>
                    </a:lnTo>
                    <a:lnTo>
                      <a:pt x="4528" y="785"/>
                    </a:lnTo>
                    <a:lnTo>
                      <a:pt x="4548" y="763"/>
                    </a:lnTo>
                    <a:lnTo>
                      <a:pt x="4558" y="754"/>
                    </a:lnTo>
                    <a:lnTo>
                      <a:pt x="4569" y="745"/>
                    </a:lnTo>
                    <a:lnTo>
                      <a:pt x="4580" y="737"/>
                    </a:lnTo>
                    <a:lnTo>
                      <a:pt x="4592" y="731"/>
                    </a:lnTo>
                    <a:lnTo>
                      <a:pt x="4597" y="729"/>
                    </a:lnTo>
                    <a:lnTo>
                      <a:pt x="4603" y="729"/>
                    </a:lnTo>
                    <a:lnTo>
                      <a:pt x="4608" y="730"/>
                    </a:lnTo>
                    <a:lnTo>
                      <a:pt x="4612" y="732"/>
                    </a:lnTo>
                    <a:lnTo>
                      <a:pt x="4617" y="736"/>
                    </a:lnTo>
                    <a:lnTo>
                      <a:pt x="4621" y="740"/>
                    </a:lnTo>
                    <a:lnTo>
                      <a:pt x="4625" y="746"/>
                    </a:lnTo>
                    <a:lnTo>
                      <a:pt x="4628" y="752"/>
                    </a:lnTo>
                    <a:lnTo>
                      <a:pt x="4629" y="755"/>
                    </a:lnTo>
                    <a:lnTo>
                      <a:pt x="4629" y="760"/>
                    </a:lnTo>
                    <a:lnTo>
                      <a:pt x="4628" y="766"/>
                    </a:lnTo>
                    <a:lnTo>
                      <a:pt x="4627" y="772"/>
                    </a:lnTo>
                    <a:lnTo>
                      <a:pt x="4623" y="786"/>
                    </a:lnTo>
                    <a:lnTo>
                      <a:pt x="4614" y="803"/>
                    </a:lnTo>
                    <a:lnTo>
                      <a:pt x="4604" y="823"/>
                    </a:lnTo>
                    <a:lnTo>
                      <a:pt x="4593" y="842"/>
                    </a:lnTo>
                    <a:lnTo>
                      <a:pt x="4579" y="864"/>
                    </a:lnTo>
                    <a:lnTo>
                      <a:pt x="4564" y="884"/>
                    </a:lnTo>
                    <a:lnTo>
                      <a:pt x="4534" y="927"/>
                    </a:lnTo>
                    <a:lnTo>
                      <a:pt x="4505" y="964"/>
                    </a:lnTo>
                    <a:lnTo>
                      <a:pt x="4491" y="980"/>
                    </a:lnTo>
                    <a:lnTo>
                      <a:pt x="4480" y="994"/>
                    </a:lnTo>
                    <a:lnTo>
                      <a:pt x="4469" y="1006"/>
                    </a:lnTo>
                    <a:lnTo>
                      <a:pt x="4461" y="1012"/>
                    </a:lnTo>
                    <a:lnTo>
                      <a:pt x="4472" y="1033"/>
                    </a:lnTo>
                    <a:lnTo>
                      <a:pt x="4490" y="1020"/>
                    </a:lnTo>
                    <a:lnTo>
                      <a:pt x="4504" y="1010"/>
                    </a:lnTo>
                    <a:lnTo>
                      <a:pt x="4509" y="1004"/>
                    </a:lnTo>
                    <a:lnTo>
                      <a:pt x="4517" y="1000"/>
                    </a:lnTo>
                    <a:lnTo>
                      <a:pt x="4526" y="994"/>
                    </a:lnTo>
                    <a:lnTo>
                      <a:pt x="4539" y="987"/>
                    </a:lnTo>
                    <a:lnTo>
                      <a:pt x="4673" y="922"/>
                    </a:lnTo>
                    <a:lnTo>
                      <a:pt x="4690" y="914"/>
                    </a:lnTo>
                    <a:lnTo>
                      <a:pt x="4703" y="912"/>
                    </a:lnTo>
                    <a:lnTo>
                      <a:pt x="4714" y="910"/>
                    </a:lnTo>
                    <a:lnTo>
                      <a:pt x="4730" y="907"/>
                    </a:lnTo>
                    <a:lnTo>
                      <a:pt x="4745" y="938"/>
                    </a:lnTo>
                    <a:lnTo>
                      <a:pt x="4737" y="950"/>
                    </a:lnTo>
                    <a:lnTo>
                      <a:pt x="4727" y="962"/>
                    </a:lnTo>
                    <a:lnTo>
                      <a:pt x="4715" y="975"/>
                    </a:lnTo>
                    <a:lnTo>
                      <a:pt x="4701" y="987"/>
                    </a:lnTo>
                    <a:lnTo>
                      <a:pt x="4687" y="1001"/>
                    </a:lnTo>
                    <a:lnTo>
                      <a:pt x="4671" y="1014"/>
                    </a:lnTo>
                    <a:lnTo>
                      <a:pt x="4653" y="1026"/>
                    </a:lnTo>
                    <a:lnTo>
                      <a:pt x="4636" y="1039"/>
                    </a:lnTo>
                    <a:lnTo>
                      <a:pt x="4598" y="1064"/>
                    </a:lnTo>
                    <a:lnTo>
                      <a:pt x="4561" y="1087"/>
                    </a:lnTo>
                    <a:lnTo>
                      <a:pt x="4524" y="1108"/>
                    </a:lnTo>
                    <a:lnTo>
                      <a:pt x="4491" y="1127"/>
                    </a:lnTo>
                    <a:lnTo>
                      <a:pt x="4512" y="1168"/>
                    </a:lnTo>
                    <a:lnTo>
                      <a:pt x="4683" y="1128"/>
                    </a:lnTo>
                    <a:lnTo>
                      <a:pt x="4719" y="1142"/>
                    </a:lnTo>
                    <a:lnTo>
                      <a:pt x="4709" y="1184"/>
                    </a:lnTo>
                    <a:lnTo>
                      <a:pt x="4550" y="1248"/>
                    </a:lnTo>
                    <a:lnTo>
                      <a:pt x="4521" y="1265"/>
                    </a:lnTo>
                    <a:lnTo>
                      <a:pt x="4514" y="1270"/>
                    </a:lnTo>
                    <a:lnTo>
                      <a:pt x="4506" y="1275"/>
                    </a:lnTo>
                    <a:lnTo>
                      <a:pt x="4498" y="1283"/>
                    </a:lnTo>
                    <a:lnTo>
                      <a:pt x="4490" y="1292"/>
                    </a:lnTo>
                    <a:lnTo>
                      <a:pt x="4473" y="1313"/>
                    </a:lnTo>
                    <a:lnTo>
                      <a:pt x="4453" y="1336"/>
                    </a:lnTo>
                    <a:lnTo>
                      <a:pt x="4433" y="1361"/>
                    </a:lnTo>
                    <a:lnTo>
                      <a:pt x="4410" y="1386"/>
                    </a:lnTo>
                    <a:lnTo>
                      <a:pt x="4398" y="1399"/>
                    </a:lnTo>
                    <a:lnTo>
                      <a:pt x="4385" y="1411"/>
                    </a:lnTo>
                    <a:lnTo>
                      <a:pt x="4371" y="1422"/>
                    </a:lnTo>
                    <a:lnTo>
                      <a:pt x="4357" y="1433"/>
                    </a:lnTo>
                    <a:lnTo>
                      <a:pt x="4344" y="1441"/>
                    </a:lnTo>
                    <a:lnTo>
                      <a:pt x="4325" y="1452"/>
                    </a:lnTo>
                    <a:lnTo>
                      <a:pt x="4302" y="1466"/>
                    </a:lnTo>
                    <a:lnTo>
                      <a:pt x="4277" y="1480"/>
                    </a:lnTo>
                    <a:lnTo>
                      <a:pt x="4251" y="1495"/>
                    </a:lnTo>
                    <a:lnTo>
                      <a:pt x="4223" y="1510"/>
                    </a:lnTo>
                    <a:lnTo>
                      <a:pt x="4197" y="1523"/>
                    </a:lnTo>
                    <a:lnTo>
                      <a:pt x="4172" y="1537"/>
                    </a:lnTo>
                    <a:lnTo>
                      <a:pt x="4229" y="1588"/>
                    </a:lnTo>
                    <a:lnTo>
                      <a:pt x="4249" y="1646"/>
                    </a:lnTo>
                    <a:lnTo>
                      <a:pt x="4239" y="1655"/>
                    </a:lnTo>
                    <a:lnTo>
                      <a:pt x="4227" y="1665"/>
                    </a:lnTo>
                    <a:lnTo>
                      <a:pt x="4211" y="1676"/>
                    </a:lnTo>
                    <a:lnTo>
                      <a:pt x="4189" y="1689"/>
                    </a:lnTo>
                    <a:lnTo>
                      <a:pt x="4165" y="1703"/>
                    </a:lnTo>
                    <a:lnTo>
                      <a:pt x="4138" y="1716"/>
                    </a:lnTo>
                    <a:lnTo>
                      <a:pt x="4107" y="1731"/>
                    </a:lnTo>
                    <a:lnTo>
                      <a:pt x="4073" y="1747"/>
                    </a:lnTo>
                    <a:lnTo>
                      <a:pt x="3997" y="1779"/>
                    </a:lnTo>
                    <a:lnTo>
                      <a:pt x="3914" y="1812"/>
                    </a:lnTo>
                    <a:lnTo>
                      <a:pt x="3824" y="1847"/>
                    </a:lnTo>
                    <a:lnTo>
                      <a:pt x="3731" y="1881"/>
                    </a:lnTo>
                    <a:lnTo>
                      <a:pt x="3636" y="1914"/>
                    </a:lnTo>
                    <a:lnTo>
                      <a:pt x="3541" y="1945"/>
                    </a:lnTo>
                    <a:lnTo>
                      <a:pt x="3448" y="1974"/>
                    </a:lnTo>
                    <a:lnTo>
                      <a:pt x="3361" y="1999"/>
                    </a:lnTo>
                    <a:lnTo>
                      <a:pt x="3319" y="2009"/>
                    </a:lnTo>
                    <a:lnTo>
                      <a:pt x="3280" y="2019"/>
                    </a:lnTo>
                    <a:lnTo>
                      <a:pt x="3242" y="2027"/>
                    </a:lnTo>
                    <a:lnTo>
                      <a:pt x="3208" y="2035"/>
                    </a:lnTo>
                    <a:lnTo>
                      <a:pt x="3176" y="2041"/>
                    </a:lnTo>
                    <a:lnTo>
                      <a:pt x="3148" y="2044"/>
                    </a:lnTo>
                    <a:lnTo>
                      <a:pt x="3121" y="2048"/>
                    </a:lnTo>
                    <a:lnTo>
                      <a:pt x="3100" y="2048"/>
                    </a:lnTo>
                    <a:lnTo>
                      <a:pt x="3026" y="2048"/>
                    </a:lnTo>
                    <a:lnTo>
                      <a:pt x="2710" y="2022"/>
                    </a:lnTo>
                    <a:lnTo>
                      <a:pt x="2682" y="2585"/>
                    </a:lnTo>
                    <a:lnTo>
                      <a:pt x="2682" y="2607"/>
                    </a:lnTo>
                    <a:lnTo>
                      <a:pt x="2682" y="2628"/>
                    </a:lnTo>
                    <a:lnTo>
                      <a:pt x="2683" y="2651"/>
                    </a:lnTo>
                    <a:lnTo>
                      <a:pt x="2684" y="2675"/>
                    </a:lnTo>
                    <a:lnTo>
                      <a:pt x="2689" y="2724"/>
                    </a:lnTo>
                    <a:lnTo>
                      <a:pt x="2695" y="2775"/>
                    </a:lnTo>
                    <a:lnTo>
                      <a:pt x="2699" y="2826"/>
                    </a:lnTo>
                    <a:lnTo>
                      <a:pt x="2705" y="2880"/>
                    </a:lnTo>
                    <a:lnTo>
                      <a:pt x="2708" y="2934"/>
                    </a:lnTo>
                    <a:lnTo>
                      <a:pt x="2710" y="2987"/>
                    </a:lnTo>
                    <a:lnTo>
                      <a:pt x="2710" y="3014"/>
                    </a:lnTo>
                    <a:lnTo>
                      <a:pt x="2711" y="3038"/>
                    </a:lnTo>
                    <a:lnTo>
                      <a:pt x="2712" y="3062"/>
                    </a:lnTo>
                    <a:lnTo>
                      <a:pt x="2714" y="3086"/>
                    </a:lnTo>
                    <a:lnTo>
                      <a:pt x="2720" y="3130"/>
                    </a:lnTo>
                    <a:lnTo>
                      <a:pt x="2727" y="3173"/>
                    </a:lnTo>
                    <a:lnTo>
                      <a:pt x="2735" y="3216"/>
                    </a:lnTo>
                    <a:lnTo>
                      <a:pt x="2744" y="3258"/>
                    </a:lnTo>
                    <a:lnTo>
                      <a:pt x="2752" y="3303"/>
                    </a:lnTo>
                    <a:lnTo>
                      <a:pt x="2761" y="3351"/>
                    </a:lnTo>
                    <a:lnTo>
                      <a:pt x="2774" y="3430"/>
                    </a:lnTo>
                    <a:lnTo>
                      <a:pt x="2789" y="3519"/>
                    </a:lnTo>
                    <a:lnTo>
                      <a:pt x="2805" y="3615"/>
                    </a:lnTo>
                    <a:lnTo>
                      <a:pt x="2819" y="3714"/>
                    </a:lnTo>
                    <a:lnTo>
                      <a:pt x="2827" y="3766"/>
                    </a:lnTo>
                    <a:lnTo>
                      <a:pt x="2833" y="3816"/>
                    </a:lnTo>
                    <a:lnTo>
                      <a:pt x="2840" y="3866"/>
                    </a:lnTo>
                    <a:lnTo>
                      <a:pt x="2845" y="3915"/>
                    </a:lnTo>
                    <a:lnTo>
                      <a:pt x="2849" y="3963"/>
                    </a:lnTo>
                    <a:lnTo>
                      <a:pt x="2853" y="4010"/>
                    </a:lnTo>
                    <a:lnTo>
                      <a:pt x="2855" y="4055"/>
                    </a:lnTo>
                    <a:lnTo>
                      <a:pt x="2856" y="4097"/>
                    </a:lnTo>
                    <a:lnTo>
                      <a:pt x="2856" y="4110"/>
                    </a:lnTo>
                    <a:lnTo>
                      <a:pt x="2855" y="4118"/>
                    </a:lnTo>
                    <a:lnTo>
                      <a:pt x="2854" y="4126"/>
                    </a:lnTo>
                    <a:lnTo>
                      <a:pt x="2851" y="4130"/>
                    </a:lnTo>
                    <a:lnTo>
                      <a:pt x="2849" y="4136"/>
                    </a:lnTo>
                    <a:lnTo>
                      <a:pt x="2841" y="4145"/>
                    </a:lnTo>
                    <a:lnTo>
                      <a:pt x="2831" y="4158"/>
                    </a:lnTo>
                    <a:lnTo>
                      <a:pt x="2833" y="4200"/>
                    </a:lnTo>
                    <a:lnTo>
                      <a:pt x="2838" y="4242"/>
                    </a:lnTo>
                    <a:lnTo>
                      <a:pt x="2843" y="4285"/>
                    </a:lnTo>
                    <a:lnTo>
                      <a:pt x="2850" y="4328"/>
                    </a:lnTo>
                    <a:lnTo>
                      <a:pt x="2857" y="4374"/>
                    </a:lnTo>
                    <a:lnTo>
                      <a:pt x="2863" y="4421"/>
                    </a:lnTo>
                    <a:lnTo>
                      <a:pt x="2865" y="4446"/>
                    </a:lnTo>
                    <a:lnTo>
                      <a:pt x="2866" y="4471"/>
                    </a:lnTo>
                    <a:lnTo>
                      <a:pt x="2867" y="4497"/>
                    </a:lnTo>
                    <a:lnTo>
                      <a:pt x="2867" y="4523"/>
                    </a:lnTo>
                    <a:lnTo>
                      <a:pt x="2867" y="4571"/>
                    </a:lnTo>
                    <a:lnTo>
                      <a:pt x="2867" y="4621"/>
                    </a:lnTo>
                    <a:lnTo>
                      <a:pt x="2866" y="4671"/>
                    </a:lnTo>
                    <a:lnTo>
                      <a:pt x="2866" y="4721"/>
                    </a:lnTo>
                    <a:lnTo>
                      <a:pt x="2867" y="4771"/>
                    </a:lnTo>
                    <a:lnTo>
                      <a:pt x="2869" y="4818"/>
                    </a:lnTo>
                    <a:lnTo>
                      <a:pt x="2872" y="4863"/>
                    </a:lnTo>
                    <a:lnTo>
                      <a:pt x="2878" y="4904"/>
                    </a:lnTo>
                    <a:lnTo>
                      <a:pt x="2881" y="4932"/>
                    </a:lnTo>
                    <a:lnTo>
                      <a:pt x="2882" y="4966"/>
                    </a:lnTo>
                    <a:lnTo>
                      <a:pt x="2883" y="5006"/>
                    </a:lnTo>
                    <a:lnTo>
                      <a:pt x="2885" y="5052"/>
                    </a:lnTo>
                    <a:lnTo>
                      <a:pt x="2883" y="5154"/>
                    </a:lnTo>
                    <a:lnTo>
                      <a:pt x="2880" y="5268"/>
                    </a:lnTo>
                    <a:lnTo>
                      <a:pt x="2877" y="5382"/>
                    </a:lnTo>
                    <a:lnTo>
                      <a:pt x="2872" y="5493"/>
                    </a:lnTo>
                    <a:lnTo>
                      <a:pt x="2869" y="5591"/>
                    </a:lnTo>
                    <a:lnTo>
                      <a:pt x="2867" y="5670"/>
                    </a:lnTo>
                    <a:lnTo>
                      <a:pt x="2867" y="5745"/>
                    </a:lnTo>
                    <a:lnTo>
                      <a:pt x="2866" y="5840"/>
                    </a:lnTo>
                    <a:lnTo>
                      <a:pt x="2865" y="5946"/>
                    </a:lnTo>
                    <a:lnTo>
                      <a:pt x="2862" y="6058"/>
                    </a:lnTo>
                    <a:lnTo>
                      <a:pt x="2858" y="6169"/>
                    </a:lnTo>
                    <a:lnTo>
                      <a:pt x="2853" y="6272"/>
                    </a:lnTo>
                    <a:lnTo>
                      <a:pt x="2849" y="6319"/>
                    </a:lnTo>
                    <a:lnTo>
                      <a:pt x="2846" y="6362"/>
                    </a:lnTo>
                    <a:lnTo>
                      <a:pt x="2841" y="6399"/>
                    </a:lnTo>
                    <a:lnTo>
                      <a:pt x="2837" y="6431"/>
                    </a:lnTo>
                    <a:lnTo>
                      <a:pt x="2831" y="6464"/>
                    </a:lnTo>
                    <a:lnTo>
                      <a:pt x="2826" y="6509"/>
                    </a:lnTo>
                    <a:lnTo>
                      <a:pt x="2823" y="6559"/>
                    </a:lnTo>
                    <a:lnTo>
                      <a:pt x="2818" y="6613"/>
                    </a:lnTo>
                    <a:lnTo>
                      <a:pt x="2815" y="6666"/>
                    </a:lnTo>
                    <a:lnTo>
                      <a:pt x="2811" y="6716"/>
                    </a:lnTo>
                    <a:lnTo>
                      <a:pt x="2809" y="6759"/>
                    </a:lnTo>
                    <a:lnTo>
                      <a:pt x="2807" y="6792"/>
                    </a:lnTo>
                    <a:lnTo>
                      <a:pt x="2805" y="6833"/>
                    </a:lnTo>
                    <a:lnTo>
                      <a:pt x="2802" y="6868"/>
                    </a:lnTo>
                    <a:lnTo>
                      <a:pt x="2802" y="6896"/>
                    </a:lnTo>
                    <a:lnTo>
                      <a:pt x="2801" y="6919"/>
                    </a:lnTo>
                    <a:lnTo>
                      <a:pt x="2801" y="6951"/>
                    </a:lnTo>
                    <a:lnTo>
                      <a:pt x="2799" y="6973"/>
                    </a:lnTo>
                    <a:lnTo>
                      <a:pt x="2797" y="6982"/>
                    </a:lnTo>
                    <a:lnTo>
                      <a:pt x="2793" y="6991"/>
                    </a:lnTo>
                    <a:lnTo>
                      <a:pt x="2787" y="7001"/>
                    </a:lnTo>
                    <a:lnTo>
                      <a:pt x="2779" y="7013"/>
                    </a:lnTo>
                    <a:lnTo>
                      <a:pt x="2757" y="7046"/>
                    </a:lnTo>
                    <a:lnTo>
                      <a:pt x="2721" y="7096"/>
                    </a:lnTo>
                    <a:lnTo>
                      <a:pt x="2753" y="7111"/>
                    </a:lnTo>
                    <a:lnTo>
                      <a:pt x="2774" y="7121"/>
                    </a:lnTo>
                    <a:lnTo>
                      <a:pt x="2781" y="7125"/>
                    </a:lnTo>
                    <a:lnTo>
                      <a:pt x="2786" y="7128"/>
                    </a:lnTo>
                    <a:lnTo>
                      <a:pt x="2791" y="7132"/>
                    </a:lnTo>
                    <a:lnTo>
                      <a:pt x="2795" y="7136"/>
                    </a:lnTo>
                    <a:lnTo>
                      <a:pt x="2801" y="7147"/>
                    </a:lnTo>
                    <a:lnTo>
                      <a:pt x="2809" y="7163"/>
                    </a:lnTo>
                    <a:lnTo>
                      <a:pt x="2819" y="7188"/>
                    </a:lnTo>
                    <a:lnTo>
                      <a:pt x="2838" y="7224"/>
                    </a:lnTo>
                    <a:lnTo>
                      <a:pt x="2848" y="7241"/>
                    </a:lnTo>
                    <a:lnTo>
                      <a:pt x="2861" y="7260"/>
                    </a:lnTo>
                    <a:lnTo>
                      <a:pt x="2874" y="7277"/>
                    </a:lnTo>
                    <a:lnTo>
                      <a:pt x="2891" y="7294"/>
                    </a:lnTo>
                    <a:lnTo>
                      <a:pt x="2909" y="7310"/>
                    </a:lnTo>
                    <a:lnTo>
                      <a:pt x="2926" y="7324"/>
                    </a:lnTo>
                    <a:lnTo>
                      <a:pt x="2944" y="7336"/>
                    </a:lnTo>
                    <a:lnTo>
                      <a:pt x="2961" y="7345"/>
                    </a:lnTo>
                    <a:lnTo>
                      <a:pt x="3006" y="7367"/>
                    </a:lnTo>
                    <a:lnTo>
                      <a:pt x="3046" y="7387"/>
                    </a:lnTo>
                    <a:lnTo>
                      <a:pt x="3084" y="7406"/>
                    </a:lnTo>
                    <a:lnTo>
                      <a:pt x="3124" y="7427"/>
                    </a:lnTo>
                    <a:lnTo>
                      <a:pt x="3145" y="7438"/>
                    </a:lnTo>
                    <a:lnTo>
                      <a:pt x="3167" y="7453"/>
                    </a:lnTo>
                    <a:lnTo>
                      <a:pt x="3189" y="7469"/>
                    </a:lnTo>
                    <a:lnTo>
                      <a:pt x="3208" y="7485"/>
                    </a:lnTo>
                    <a:lnTo>
                      <a:pt x="3241" y="7511"/>
                    </a:lnTo>
                    <a:lnTo>
                      <a:pt x="3258" y="7524"/>
                    </a:lnTo>
                    <a:lnTo>
                      <a:pt x="3257" y="7532"/>
                    </a:lnTo>
                    <a:lnTo>
                      <a:pt x="3255" y="7539"/>
                    </a:lnTo>
                    <a:lnTo>
                      <a:pt x="3253" y="7547"/>
                    </a:lnTo>
                    <a:lnTo>
                      <a:pt x="3248" y="7553"/>
                    </a:lnTo>
                    <a:lnTo>
                      <a:pt x="3244" y="7560"/>
                    </a:lnTo>
                    <a:lnTo>
                      <a:pt x="3239" y="7566"/>
                    </a:lnTo>
                    <a:lnTo>
                      <a:pt x="3233" y="7572"/>
                    </a:lnTo>
                    <a:lnTo>
                      <a:pt x="3226" y="7577"/>
                    </a:lnTo>
                    <a:lnTo>
                      <a:pt x="3212" y="7588"/>
                    </a:lnTo>
                    <a:lnTo>
                      <a:pt x="3196" y="7597"/>
                    </a:lnTo>
                    <a:lnTo>
                      <a:pt x="3177" y="7604"/>
                    </a:lnTo>
                    <a:lnTo>
                      <a:pt x="3158" y="7611"/>
                    </a:lnTo>
                    <a:lnTo>
                      <a:pt x="3136" y="7616"/>
                    </a:lnTo>
                    <a:lnTo>
                      <a:pt x="3116" y="7622"/>
                    </a:lnTo>
                    <a:lnTo>
                      <a:pt x="3094" y="7625"/>
                    </a:lnTo>
                    <a:lnTo>
                      <a:pt x="3071" y="7629"/>
                    </a:lnTo>
                    <a:lnTo>
                      <a:pt x="3049" y="7631"/>
                    </a:lnTo>
                    <a:lnTo>
                      <a:pt x="3029" y="7632"/>
                    </a:lnTo>
                    <a:lnTo>
                      <a:pt x="3008" y="7633"/>
                    </a:lnTo>
                    <a:lnTo>
                      <a:pt x="2990" y="7633"/>
                    </a:lnTo>
                    <a:lnTo>
                      <a:pt x="2949" y="7632"/>
                    </a:lnTo>
                    <a:lnTo>
                      <a:pt x="2907" y="7630"/>
                    </a:lnTo>
                    <a:lnTo>
                      <a:pt x="2865" y="7624"/>
                    </a:lnTo>
                    <a:lnTo>
                      <a:pt x="2825" y="7617"/>
                    </a:lnTo>
                    <a:lnTo>
                      <a:pt x="2806" y="7614"/>
                    </a:lnTo>
                    <a:lnTo>
                      <a:pt x="2786" y="7608"/>
                    </a:lnTo>
                    <a:lnTo>
                      <a:pt x="2768" y="7604"/>
                    </a:lnTo>
                    <a:lnTo>
                      <a:pt x="2751" y="7598"/>
                    </a:lnTo>
                    <a:lnTo>
                      <a:pt x="2734" y="7591"/>
                    </a:lnTo>
                    <a:lnTo>
                      <a:pt x="2718" y="7584"/>
                    </a:lnTo>
                    <a:lnTo>
                      <a:pt x="2703" y="7576"/>
                    </a:lnTo>
                    <a:lnTo>
                      <a:pt x="2690" y="7567"/>
                    </a:lnTo>
                    <a:lnTo>
                      <a:pt x="2665" y="7551"/>
                    </a:lnTo>
                    <a:lnTo>
                      <a:pt x="2644" y="7537"/>
                    </a:lnTo>
                    <a:lnTo>
                      <a:pt x="2626" y="7527"/>
                    </a:lnTo>
                    <a:lnTo>
                      <a:pt x="2611" y="7518"/>
                    </a:lnTo>
                    <a:lnTo>
                      <a:pt x="2598" y="7512"/>
                    </a:lnTo>
                    <a:lnTo>
                      <a:pt x="2586" y="7508"/>
                    </a:lnTo>
                    <a:lnTo>
                      <a:pt x="2575" y="7505"/>
                    </a:lnTo>
                    <a:lnTo>
                      <a:pt x="2563" y="7503"/>
                    </a:lnTo>
                    <a:lnTo>
                      <a:pt x="2539" y="7504"/>
                    </a:lnTo>
                    <a:lnTo>
                      <a:pt x="2507" y="7507"/>
                    </a:lnTo>
                    <a:lnTo>
                      <a:pt x="2488" y="7509"/>
                    </a:lnTo>
                    <a:lnTo>
                      <a:pt x="2464" y="7510"/>
                    </a:lnTo>
                    <a:lnTo>
                      <a:pt x="2436" y="7511"/>
                    </a:lnTo>
                    <a:lnTo>
                      <a:pt x="2404" y="7511"/>
                    </a:lnTo>
                    <a:lnTo>
                      <a:pt x="2369" y="7511"/>
                    </a:lnTo>
                    <a:lnTo>
                      <a:pt x="2338" y="7510"/>
                    </a:lnTo>
                    <a:lnTo>
                      <a:pt x="2311" y="7507"/>
                    </a:lnTo>
                    <a:lnTo>
                      <a:pt x="2285" y="7502"/>
                    </a:lnTo>
                    <a:lnTo>
                      <a:pt x="2274" y="7500"/>
                    </a:lnTo>
                    <a:lnTo>
                      <a:pt x="2263" y="7496"/>
                    </a:lnTo>
                    <a:lnTo>
                      <a:pt x="2251" y="7492"/>
                    </a:lnTo>
                    <a:lnTo>
                      <a:pt x="2241" y="7487"/>
                    </a:lnTo>
                    <a:lnTo>
                      <a:pt x="2219" y="7477"/>
                    </a:lnTo>
                    <a:lnTo>
                      <a:pt x="2197" y="7463"/>
                    </a:lnTo>
                    <a:lnTo>
                      <a:pt x="2197" y="7341"/>
                    </a:lnTo>
                    <a:lnTo>
                      <a:pt x="2171" y="7305"/>
                    </a:lnTo>
                    <a:lnTo>
                      <a:pt x="2188" y="6889"/>
                    </a:lnTo>
                    <a:lnTo>
                      <a:pt x="2185" y="6646"/>
                    </a:lnTo>
                    <a:lnTo>
                      <a:pt x="2149" y="5902"/>
                    </a:lnTo>
                    <a:lnTo>
                      <a:pt x="2136" y="5902"/>
                    </a:lnTo>
                    <a:lnTo>
                      <a:pt x="1932" y="7241"/>
                    </a:lnTo>
                    <a:lnTo>
                      <a:pt x="1941" y="7268"/>
                    </a:lnTo>
                    <a:lnTo>
                      <a:pt x="1961" y="7437"/>
                    </a:lnTo>
                    <a:lnTo>
                      <a:pt x="1953" y="7511"/>
                    </a:lnTo>
                    <a:lnTo>
                      <a:pt x="1957" y="7513"/>
                    </a:lnTo>
                    <a:lnTo>
                      <a:pt x="1964" y="7519"/>
                    </a:lnTo>
                    <a:lnTo>
                      <a:pt x="1973" y="7526"/>
                    </a:lnTo>
                    <a:lnTo>
                      <a:pt x="1984" y="7535"/>
                    </a:lnTo>
                    <a:lnTo>
                      <a:pt x="2008" y="7558"/>
                    </a:lnTo>
                    <a:lnTo>
                      <a:pt x="2034" y="7584"/>
                    </a:lnTo>
                    <a:lnTo>
                      <a:pt x="2083" y="7637"/>
                    </a:lnTo>
                    <a:lnTo>
                      <a:pt x="2112" y="7670"/>
                    </a:lnTo>
                    <a:lnTo>
                      <a:pt x="2131" y="7693"/>
                    </a:lnTo>
                    <a:lnTo>
                      <a:pt x="2149" y="7712"/>
                    </a:lnTo>
                    <a:lnTo>
                      <a:pt x="2159" y="7723"/>
                    </a:lnTo>
                    <a:lnTo>
                      <a:pt x="2168" y="7732"/>
                    </a:lnTo>
                    <a:lnTo>
                      <a:pt x="2177" y="7743"/>
                    </a:lnTo>
                    <a:lnTo>
                      <a:pt x="2185" y="7755"/>
                    </a:lnTo>
                    <a:lnTo>
                      <a:pt x="2194" y="7768"/>
                    </a:lnTo>
                    <a:lnTo>
                      <a:pt x="2201" y="7781"/>
                    </a:lnTo>
                    <a:lnTo>
                      <a:pt x="2205" y="7792"/>
                    </a:lnTo>
                    <a:lnTo>
                      <a:pt x="2209" y="7803"/>
                    </a:lnTo>
                    <a:lnTo>
                      <a:pt x="2213" y="7814"/>
                    </a:lnTo>
                    <a:lnTo>
                      <a:pt x="2218" y="7825"/>
                    </a:lnTo>
                    <a:lnTo>
                      <a:pt x="2225" y="7838"/>
                    </a:lnTo>
                    <a:lnTo>
                      <a:pt x="2234" y="7853"/>
                    </a:lnTo>
                    <a:lnTo>
                      <a:pt x="2225" y="7863"/>
                    </a:lnTo>
                    <a:lnTo>
                      <a:pt x="2215" y="7873"/>
                    </a:lnTo>
                    <a:lnTo>
                      <a:pt x="2202" y="7881"/>
                    </a:lnTo>
                    <a:lnTo>
                      <a:pt x="2188" y="7889"/>
                    </a:lnTo>
                    <a:lnTo>
                      <a:pt x="2173" y="7896"/>
                    </a:lnTo>
                    <a:lnTo>
                      <a:pt x="2156" y="7902"/>
                    </a:lnTo>
                    <a:lnTo>
                      <a:pt x="2139" y="7908"/>
                    </a:lnTo>
                    <a:lnTo>
                      <a:pt x="2121" y="7912"/>
                    </a:lnTo>
                    <a:lnTo>
                      <a:pt x="2101" y="7916"/>
                    </a:lnTo>
                    <a:lnTo>
                      <a:pt x="2082" y="7919"/>
                    </a:lnTo>
                    <a:lnTo>
                      <a:pt x="2062" y="7921"/>
                    </a:lnTo>
                    <a:lnTo>
                      <a:pt x="2043" y="7923"/>
                    </a:lnTo>
                    <a:lnTo>
                      <a:pt x="2003" y="7925"/>
                    </a:lnTo>
                    <a:lnTo>
                      <a:pt x="1965" y="7926"/>
                    </a:lnTo>
                    <a:lnTo>
                      <a:pt x="1941" y="7926"/>
                    </a:lnTo>
                    <a:lnTo>
                      <a:pt x="1909" y="7925"/>
                    </a:lnTo>
                    <a:lnTo>
                      <a:pt x="1878" y="7924"/>
                    </a:lnTo>
                    <a:lnTo>
                      <a:pt x="1848" y="7920"/>
                    </a:lnTo>
                    <a:lnTo>
                      <a:pt x="1817" y="7916"/>
                    </a:lnTo>
                    <a:lnTo>
                      <a:pt x="1786" y="7910"/>
                    </a:lnTo>
                    <a:lnTo>
                      <a:pt x="1757" y="7903"/>
                    </a:lnTo>
                    <a:lnTo>
                      <a:pt x="1729" y="7894"/>
                    </a:lnTo>
                    <a:lnTo>
                      <a:pt x="1701" y="7884"/>
                    </a:lnTo>
                    <a:lnTo>
                      <a:pt x="1676" y="7872"/>
                    </a:lnTo>
                    <a:lnTo>
                      <a:pt x="1652" y="7859"/>
                    </a:lnTo>
                    <a:lnTo>
                      <a:pt x="1642" y="7852"/>
                    </a:lnTo>
                    <a:lnTo>
                      <a:pt x="1630" y="7844"/>
                    </a:lnTo>
                    <a:lnTo>
                      <a:pt x="1621" y="7836"/>
                    </a:lnTo>
                    <a:lnTo>
                      <a:pt x="1612" y="7828"/>
                    </a:lnTo>
                    <a:lnTo>
                      <a:pt x="1603" y="7819"/>
                    </a:lnTo>
                    <a:lnTo>
                      <a:pt x="1595" y="7808"/>
                    </a:lnTo>
                    <a:lnTo>
                      <a:pt x="1588" y="7799"/>
                    </a:lnTo>
                    <a:lnTo>
                      <a:pt x="1581" y="7789"/>
                    </a:lnTo>
                    <a:lnTo>
                      <a:pt x="1575" y="7779"/>
                    </a:lnTo>
                    <a:lnTo>
                      <a:pt x="1570" y="7767"/>
                    </a:lnTo>
                    <a:lnTo>
                      <a:pt x="1566" y="7756"/>
                    </a:lnTo>
                    <a:lnTo>
                      <a:pt x="1563" y="7743"/>
                    </a:lnTo>
                    <a:lnTo>
                      <a:pt x="1526" y="7743"/>
                    </a:lnTo>
                    <a:lnTo>
                      <a:pt x="1517" y="7743"/>
                    </a:lnTo>
                    <a:lnTo>
                      <a:pt x="1508" y="7741"/>
                    </a:lnTo>
                    <a:lnTo>
                      <a:pt x="1500" y="7740"/>
                    </a:lnTo>
                    <a:lnTo>
                      <a:pt x="1491" y="7736"/>
                    </a:lnTo>
                    <a:lnTo>
                      <a:pt x="1475" y="7729"/>
                    </a:lnTo>
                    <a:lnTo>
                      <a:pt x="1459" y="7720"/>
                    </a:lnTo>
                    <a:lnTo>
                      <a:pt x="1430" y="7701"/>
                    </a:lnTo>
                    <a:lnTo>
                      <a:pt x="1404" y="7683"/>
                    </a:lnTo>
                    <a:lnTo>
                      <a:pt x="1404" y="7624"/>
                    </a:lnTo>
                    <a:lnTo>
                      <a:pt x="1402" y="7569"/>
                    </a:lnTo>
                    <a:lnTo>
                      <a:pt x="1398" y="7518"/>
                    </a:lnTo>
                    <a:lnTo>
                      <a:pt x="1394" y="7468"/>
                    </a:lnTo>
                    <a:lnTo>
                      <a:pt x="1388" y="7419"/>
                    </a:lnTo>
                    <a:lnTo>
                      <a:pt x="1381" y="7371"/>
                    </a:lnTo>
                    <a:lnTo>
                      <a:pt x="1372" y="7321"/>
                    </a:lnTo>
                    <a:lnTo>
                      <a:pt x="1362" y="7272"/>
                    </a:lnTo>
                    <a:lnTo>
                      <a:pt x="1351" y="7219"/>
                    </a:lnTo>
                    <a:lnTo>
                      <a:pt x="1343" y="7168"/>
                    </a:lnTo>
                    <a:lnTo>
                      <a:pt x="1338" y="7120"/>
                    </a:lnTo>
                    <a:lnTo>
                      <a:pt x="1334" y="7075"/>
                    </a:lnTo>
                    <a:lnTo>
                      <a:pt x="1332" y="7025"/>
                    </a:lnTo>
                    <a:lnTo>
                      <a:pt x="1331" y="6974"/>
                    </a:lnTo>
                    <a:lnTo>
                      <a:pt x="1331" y="6917"/>
                    </a:lnTo>
                    <a:lnTo>
                      <a:pt x="1331" y="6853"/>
                    </a:lnTo>
                    <a:lnTo>
                      <a:pt x="1331" y="6801"/>
                    </a:lnTo>
                    <a:lnTo>
                      <a:pt x="1331" y="6750"/>
                    </a:lnTo>
                    <a:lnTo>
                      <a:pt x="1331" y="6696"/>
                    </a:lnTo>
                    <a:lnTo>
                      <a:pt x="1331" y="6641"/>
                    </a:lnTo>
                    <a:lnTo>
                      <a:pt x="1331" y="6586"/>
                    </a:lnTo>
                    <a:lnTo>
                      <a:pt x="1330" y="6530"/>
                    </a:lnTo>
                    <a:lnTo>
                      <a:pt x="1330" y="6474"/>
                    </a:lnTo>
                    <a:lnTo>
                      <a:pt x="1330" y="6418"/>
                    </a:lnTo>
                    <a:lnTo>
                      <a:pt x="1328" y="6361"/>
                    </a:lnTo>
                    <a:lnTo>
                      <a:pt x="1327" y="6305"/>
                    </a:lnTo>
                    <a:lnTo>
                      <a:pt x="1326" y="6248"/>
                    </a:lnTo>
                    <a:lnTo>
                      <a:pt x="1325" y="6192"/>
                    </a:lnTo>
                    <a:lnTo>
                      <a:pt x="1324" y="6137"/>
                    </a:lnTo>
                    <a:lnTo>
                      <a:pt x="1323" y="6082"/>
                    </a:lnTo>
                    <a:lnTo>
                      <a:pt x="1322" y="6028"/>
                    </a:lnTo>
                    <a:lnTo>
                      <a:pt x="1319" y="5975"/>
                    </a:lnTo>
                    <a:lnTo>
                      <a:pt x="1317" y="5924"/>
                    </a:lnTo>
                    <a:lnTo>
                      <a:pt x="1314" y="5872"/>
                    </a:lnTo>
                    <a:lnTo>
                      <a:pt x="1311" y="5820"/>
                    </a:lnTo>
                    <a:lnTo>
                      <a:pt x="1310" y="5767"/>
                    </a:lnTo>
                    <a:lnTo>
                      <a:pt x="1309" y="5714"/>
                    </a:lnTo>
                    <a:lnTo>
                      <a:pt x="1311" y="5660"/>
                    </a:lnTo>
                    <a:lnTo>
                      <a:pt x="1312" y="5633"/>
                    </a:lnTo>
                    <a:lnTo>
                      <a:pt x="1315" y="5606"/>
                    </a:lnTo>
                    <a:lnTo>
                      <a:pt x="1317" y="5578"/>
                    </a:lnTo>
                    <a:lnTo>
                      <a:pt x="1322" y="5551"/>
                    </a:lnTo>
                    <a:lnTo>
                      <a:pt x="1327" y="5517"/>
                    </a:lnTo>
                    <a:lnTo>
                      <a:pt x="1335" y="5471"/>
                    </a:lnTo>
                    <a:lnTo>
                      <a:pt x="1344" y="5416"/>
                    </a:lnTo>
                    <a:lnTo>
                      <a:pt x="1355" y="5359"/>
                    </a:lnTo>
                    <a:lnTo>
                      <a:pt x="1363" y="5302"/>
                    </a:lnTo>
                    <a:lnTo>
                      <a:pt x="1370" y="5249"/>
                    </a:lnTo>
                    <a:lnTo>
                      <a:pt x="1372" y="5226"/>
                    </a:lnTo>
                    <a:lnTo>
                      <a:pt x="1373" y="5207"/>
                    </a:lnTo>
                    <a:lnTo>
                      <a:pt x="1374" y="5190"/>
                    </a:lnTo>
                    <a:lnTo>
                      <a:pt x="1373" y="5178"/>
                    </a:lnTo>
                    <a:lnTo>
                      <a:pt x="1365" y="5132"/>
                    </a:lnTo>
                    <a:lnTo>
                      <a:pt x="1358" y="5085"/>
                    </a:lnTo>
                    <a:lnTo>
                      <a:pt x="1351" y="5036"/>
                    </a:lnTo>
                    <a:lnTo>
                      <a:pt x="1346" y="4985"/>
                    </a:lnTo>
                    <a:lnTo>
                      <a:pt x="1340" y="4934"/>
                    </a:lnTo>
                    <a:lnTo>
                      <a:pt x="1334" y="4881"/>
                    </a:lnTo>
                    <a:lnTo>
                      <a:pt x="1330" y="4829"/>
                    </a:lnTo>
                    <a:lnTo>
                      <a:pt x="1325" y="4775"/>
                    </a:lnTo>
                    <a:lnTo>
                      <a:pt x="1320" y="4721"/>
                    </a:lnTo>
                    <a:lnTo>
                      <a:pt x="1317" y="4667"/>
                    </a:lnTo>
                    <a:lnTo>
                      <a:pt x="1314" y="4614"/>
                    </a:lnTo>
                    <a:lnTo>
                      <a:pt x="1311" y="4560"/>
                    </a:lnTo>
                    <a:lnTo>
                      <a:pt x="1309" y="4507"/>
                    </a:lnTo>
                    <a:lnTo>
                      <a:pt x="1308" y="4455"/>
                    </a:lnTo>
                    <a:lnTo>
                      <a:pt x="1307" y="4403"/>
                    </a:lnTo>
                    <a:lnTo>
                      <a:pt x="1307" y="4353"/>
                    </a:lnTo>
                    <a:lnTo>
                      <a:pt x="1280" y="4318"/>
                    </a:lnTo>
                    <a:lnTo>
                      <a:pt x="1258" y="3523"/>
                    </a:lnTo>
                    <a:lnTo>
                      <a:pt x="1245" y="3414"/>
                    </a:lnTo>
                    <a:lnTo>
                      <a:pt x="1244" y="3361"/>
                    </a:lnTo>
                    <a:lnTo>
                      <a:pt x="1239" y="3314"/>
                    </a:lnTo>
                    <a:lnTo>
                      <a:pt x="1232" y="3274"/>
                    </a:lnTo>
                    <a:lnTo>
                      <a:pt x="1223" y="3239"/>
                    </a:lnTo>
                    <a:lnTo>
                      <a:pt x="1211" y="3209"/>
                    </a:lnTo>
                    <a:lnTo>
                      <a:pt x="1197" y="3184"/>
                    </a:lnTo>
                    <a:lnTo>
                      <a:pt x="1181" y="3163"/>
                    </a:lnTo>
                    <a:lnTo>
                      <a:pt x="1164" y="3146"/>
                    </a:lnTo>
                    <a:lnTo>
                      <a:pt x="1144" y="3134"/>
                    </a:lnTo>
                    <a:lnTo>
                      <a:pt x="1124" y="3123"/>
                    </a:lnTo>
                    <a:lnTo>
                      <a:pt x="1102" y="3117"/>
                    </a:lnTo>
                    <a:lnTo>
                      <a:pt x="1079" y="3113"/>
                    </a:lnTo>
                    <a:lnTo>
                      <a:pt x="1056" y="3111"/>
                    </a:lnTo>
                    <a:lnTo>
                      <a:pt x="1032" y="3111"/>
                    </a:lnTo>
                    <a:lnTo>
                      <a:pt x="1007" y="3112"/>
                    </a:lnTo>
                    <a:lnTo>
                      <a:pt x="983" y="3115"/>
                    </a:lnTo>
                    <a:lnTo>
                      <a:pt x="934" y="3122"/>
                    </a:lnTo>
                    <a:lnTo>
                      <a:pt x="885" y="3129"/>
                    </a:lnTo>
                    <a:lnTo>
                      <a:pt x="862" y="3131"/>
                    </a:lnTo>
                    <a:lnTo>
                      <a:pt x="840" y="3133"/>
                    </a:lnTo>
                    <a:lnTo>
                      <a:pt x="818" y="3133"/>
                    </a:lnTo>
                    <a:lnTo>
                      <a:pt x="799" y="3130"/>
                    </a:lnTo>
                    <a:lnTo>
                      <a:pt x="781" y="3127"/>
                    </a:lnTo>
                    <a:lnTo>
                      <a:pt x="765" y="3120"/>
                    </a:lnTo>
                    <a:lnTo>
                      <a:pt x="750" y="3110"/>
                    </a:lnTo>
                    <a:lnTo>
                      <a:pt x="736" y="3096"/>
                    </a:lnTo>
                    <a:lnTo>
                      <a:pt x="726" y="3080"/>
                    </a:lnTo>
                    <a:lnTo>
                      <a:pt x="718" y="3058"/>
                    </a:lnTo>
                    <a:lnTo>
                      <a:pt x="712" y="3033"/>
                    </a:lnTo>
                    <a:lnTo>
                      <a:pt x="710" y="3003"/>
                    </a:lnTo>
                    <a:lnTo>
                      <a:pt x="696" y="2981"/>
                    </a:lnTo>
                    <a:lnTo>
                      <a:pt x="679" y="2949"/>
                    </a:lnTo>
                    <a:lnTo>
                      <a:pt x="660" y="2911"/>
                    </a:lnTo>
                    <a:lnTo>
                      <a:pt x="638" y="2869"/>
                    </a:lnTo>
                    <a:lnTo>
                      <a:pt x="616" y="2826"/>
                    </a:lnTo>
                    <a:lnTo>
                      <a:pt x="596" y="2786"/>
                    </a:lnTo>
                    <a:lnTo>
                      <a:pt x="578" y="2751"/>
                    </a:lnTo>
                    <a:lnTo>
                      <a:pt x="566" y="2724"/>
                    </a:lnTo>
                    <a:lnTo>
                      <a:pt x="562" y="2716"/>
                    </a:lnTo>
                    <a:lnTo>
                      <a:pt x="560" y="2707"/>
                    </a:lnTo>
                    <a:lnTo>
                      <a:pt x="558" y="2698"/>
                    </a:lnTo>
                    <a:lnTo>
                      <a:pt x="556" y="2687"/>
                    </a:lnTo>
                    <a:lnTo>
                      <a:pt x="552" y="2663"/>
                    </a:lnTo>
                    <a:lnTo>
                      <a:pt x="551" y="263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606" tIns="45802" rIns="91606" bIns="4580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60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淘宝网chenying0907出品 63"/>
              <p:cNvSpPr/>
              <p:nvPr/>
            </p:nvSpPr>
            <p:spPr bwMode="auto">
              <a:xfrm>
                <a:off x="1942288" y="4267203"/>
                <a:ext cx="174625" cy="61753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314" y="1985"/>
                  </a:cxn>
                  <a:cxn ang="0">
                    <a:pos x="578" y="2338"/>
                  </a:cxn>
                  <a:cxn ang="0">
                    <a:pos x="664" y="2029"/>
                  </a:cxn>
                  <a:cxn ang="0">
                    <a:pos x="100" y="0"/>
                  </a:cxn>
                  <a:cxn ang="0">
                    <a:pos x="0" y="13"/>
                  </a:cxn>
                </a:cxnLst>
                <a:rect l="0" t="0" r="r" b="b"/>
                <a:pathLst>
                  <a:path w="664" h="2338">
                    <a:moveTo>
                      <a:pt x="0" y="13"/>
                    </a:moveTo>
                    <a:lnTo>
                      <a:pt x="314" y="1985"/>
                    </a:lnTo>
                    <a:lnTo>
                      <a:pt x="578" y="2338"/>
                    </a:lnTo>
                    <a:lnTo>
                      <a:pt x="664" y="2029"/>
                    </a:lnTo>
                    <a:lnTo>
                      <a:pt x="100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606" tIns="45802" rIns="91606" bIns="45802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en-US" sz="600">
                  <a:solidFill>
                    <a:schemeClr val="bg2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3" name="淘宝网chenying0907出品 16"/>
              <p:cNvSpPr>
                <a:spLocks noEditPoints="1"/>
              </p:cNvSpPr>
              <p:nvPr/>
            </p:nvSpPr>
            <p:spPr bwMode="auto">
              <a:xfrm>
                <a:off x="1826624" y="3644955"/>
                <a:ext cx="136128" cy="206645"/>
              </a:xfrm>
              <a:custGeom>
                <a:avLst/>
                <a:gdLst>
                  <a:gd name="T0" fmla="*/ 1601 w 2272"/>
                  <a:gd name="T1" fmla="*/ 3242 h 3448"/>
                  <a:gd name="T2" fmla="*/ 1621 w 2272"/>
                  <a:gd name="T3" fmla="*/ 3304 h 3448"/>
                  <a:gd name="T4" fmla="*/ 1567 w 2272"/>
                  <a:gd name="T5" fmla="*/ 3343 h 3448"/>
                  <a:gd name="T6" fmla="*/ 1376 w 2272"/>
                  <a:gd name="T7" fmla="*/ 3409 h 3448"/>
                  <a:gd name="T8" fmla="*/ 1294 w 2272"/>
                  <a:gd name="T9" fmla="*/ 3448 h 3448"/>
                  <a:gd name="T10" fmla="*/ 912 w 2272"/>
                  <a:gd name="T11" fmla="*/ 3425 h 3448"/>
                  <a:gd name="T12" fmla="*/ 872 w 2272"/>
                  <a:gd name="T13" fmla="*/ 3343 h 3448"/>
                  <a:gd name="T14" fmla="*/ 658 w 2272"/>
                  <a:gd name="T15" fmla="*/ 3320 h 3448"/>
                  <a:gd name="T16" fmla="*/ 658 w 2272"/>
                  <a:gd name="T17" fmla="*/ 3253 h 3448"/>
                  <a:gd name="T18" fmla="*/ 704 w 2272"/>
                  <a:gd name="T19" fmla="*/ 3027 h 3448"/>
                  <a:gd name="T20" fmla="*/ 1614 w 2272"/>
                  <a:gd name="T21" fmla="*/ 3050 h 3448"/>
                  <a:gd name="T22" fmla="*/ 1614 w 2272"/>
                  <a:gd name="T23" fmla="*/ 3117 h 3448"/>
                  <a:gd name="T24" fmla="*/ 704 w 2272"/>
                  <a:gd name="T25" fmla="*/ 3140 h 3448"/>
                  <a:gd name="T26" fmla="*/ 651 w 2272"/>
                  <a:gd name="T27" fmla="*/ 3101 h 3448"/>
                  <a:gd name="T28" fmla="*/ 671 w 2272"/>
                  <a:gd name="T29" fmla="*/ 3037 h 3448"/>
                  <a:gd name="T30" fmla="*/ 1567 w 2272"/>
                  <a:gd name="T31" fmla="*/ 2823 h 3448"/>
                  <a:gd name="T32" fmla="*/ 1621 w 2272"/>
                  <a:gd name="T33" fmla="*/ 2861 h 3448"/>
                  <a:gd name="T34" fmla="*/ 1601 w 2272"/>
                  <a:gd name="T35" fmla="*/ 2925 h 3448"/>
                  <a:gd name="T36" fmla="*/ 686 w 2272"/>
                  <a:gd name="T37" fmla="*/ 2933 h 3448"/>
                  <a:gd name="T38" fmla="*/ 648 w 2272"/>
                  <a:gd name="T39" fmla="*/ 2879 h 3448"/>
                  <a:gd name="T40" fmla="*/ 686 w 2272"/>
                  <a:gd name="T41" fmla="*/ 2826 h 3448"/>
                  <a:gd name="T42" fmla="*/ 1303 w 2272"/>
                  <a:gd name="T43" fmla="*/ 13 h 3448"/>
                  <a:gd name="T44" fmla="*/ 1614 w 2272"/>
                  <a:gd name="T45" fmla="*/ 106 h 3448"/>
                  <a:gd name="T46" fmla="*/ 1881 w 2272"/>
                  <a:gd name="T47" fmla="*/ 279 h 3448"/>
                  <a:gd name="T48" fmla="*/ 2088 w 2272"/>
                  <a:gd name="T49" fmla="*/ 518 h 3448"/>
                  <a:gd name="T50" fmla="*/ 2223 w 2272"/>
                  <a:gd name="T51" fmla="*/ 808 h 3448"/>
                  <a:gd name="T52" fmla="*/ 2272 w 2272"/>
                  <a:gd name="T53" fmla="*/ 1135 h 3448"/>
                  <a:gd name="T54" fmla="*/ 2243 w 2272"/>
                  <a:gd name="T55" fmla="*/ 1348 h 3448"/>
                  <a:gd name="T56" fmla="*/ 2176 w 2272"/>
                  <a:gd name="T57" fmla="*/ 1543 h 3448"/>
                  <a:gd name="T58" fmla="*/ 2099 w 2272"/>
                  <a:gd name="T59" fmla="*/ 1702 h 3448"/>
                  <a:gd name="T60" fmla="*/ 2040 w 2272"/>
                  <a:gd name="T61" fmla="*/ 1800 h 3448"/>
                  <a:gd name="T62" fmla="*/ 1836 w 2272"/>
                  <a:gd name="T63" fmla="*/ 2140 h 3448"/>
                  <a:gd name="T64" fmla="*/ 1716 w 2272"/>
                  <a:gd name="T65" fmla="*/ 2407 h 3448"/>
                  <a:gd name="T66" fmla="*/ 1661 w 2272"/>
                  <a:gd name="T67" fmla="*/ 2647 h 3448"/>
                  <a:gd name="T68" fmla="*/ 1602 w 2272"/>
                  <a:gd name="T69" fmla="*/ 2712 h 3448"/>
                  <a:gd name="T70" fmla="*/ 708 w 2272"/>
                  <a:gd name="T71" fmla="*/ 2719 h 3448"/>
                  <a:gd name="T72" fmla="*/ 637 w 2272"/>
                  <a:gd name="T73" fmla="*/ 2668 h 3448"/>
                  <a:gd name="T74" fmla="*/ 595 w 2272"/>
                  <a:gd name="T75" fmla="*/ 2487 h 3448"/>
                  <a:gd name="T76" fmla="*/ 493 w 2272"/>
                  <a:gd name="T77" fmla="*/ 2234 h 3448"/>
                  <a:gd name="T78" fmla="*/ 351 w 2272"/>
                  <a:gd name="T79" fmla="*/ 1991 h 3448"/>
                  <a:gd name="T80" fmla="*/ 293 w 2272"/>
                  <a:gd name="T81" fmla="*/ 1901 h 3448"/>
                  <a:gd name="T82" fmla="*/ 249 w 2272"/>
                  <a:gd name="T83" fmla="*/ 1831 h 3448"/>
                  <a:gd name="T84" fmla="*/ 233 w 2272"/>
                  <a:gd name="T85" fmla="*/ 1802 h 3448"/>
                  <a:gd name="T86" fmla="*/ 173 w 2272"/>
                  <a:gd name="T87" fmla="*/ 1703 h 3448"/>
                  <a:gd name="T88" fmla="*/ 95 w 2272"/>
                  <a:gd name="T89" fmla="*/ 1543 h 3448"/>
                  <a:gd name="T90" fmla="*/ 28 w 2272"/>
                  <a:gd name="T91" fmla="*/ 1348 h 3448"/>
                  <a:gd name="T92" fmla="*/ 0 w 2272"/>
                  <a:gd name="T93" fmla="*/ 1135 h 3448"/>
                  <a:gd name="T94" fmla="*/ 48 w 2272"/>
                  <a:gd name="T95" fmla="*/ 808 h 3448"/>
                  <a:gd name="T96" fmla="*/ 183 w 2272"/>
                  <a:gd name="T97" fmla="*/ 518 h 3448"/>
                  <a:gd name="T98" fmla="*/ 391 w 2272"/>
                  <a:gd name="T99" fmla="*/ 279 h 3448"/>
                  <a:gd name="T100" fmla="*/ 657 w 2272"/>
                  <a:gd name="T101" fmla="*/ 106 h 3448"/>
                  <a:gd name="T102" fmla="*/ 968 w 2272"/>
                  <a:gd name="T103" fmla="*/ 13 h 344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272"/>
                  <a:gd name="T157" fmla="*/ 0 h 3448"/>
                  <a:gd name="T158" fmla="*/ 2272 w 2272"/>
                  <a:gd name="T159" fmla="*/ 3448 h 344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272" h="3448">
                    <a:moveTo>
                      <a:pt x="704" y="3230"/>
                    </a:moveTo>
                    <a:lnTo>
                      <a:pt x="1567" y="3230"/>
                    </a:lnTo>
                    <a:lnTo>
                      <a:pt x="1585" y="3233"/>
                    </a:lnTo>
                    <a:lnTo>
                      <a:pt x="1601" y="3242"/>
                    </a:lnTo>
                    <a:lnTo>
                      <a:pt x="1614" y="3253"/>
                    </a:lnTo>
                    <a:lnTo>
                      <a:pt x="1621" y="3269"/>
                    </a:lnTo>
                    <a:lnTo>
                      <a:pt x="1624" y="3287"/>
                    </a:lnTo>
                    <a:lnTo>
                      <a:pt x="1621" y="3304"/>
                    </a:lnTo>
                    <a:lnTo>
                      <a:pt x="1614" y="3320"/>
                    </a:lnTo>
                    <a:lnTo>
                      <a:pt x="1601" y="3333"/>
                    </a:lnTo>
                    <a:lnTo>
                      <a:pt x="1585" y="3340"/>
                    </a:lnTo>
                    <a:lnTo>
                      <a:pt x="1567" y="3343"/>
                    </a:lnTo>
                    <a:lnTo>
                      <a:pt x="1400" y="3343"/>
                    </a:lnTo>
                    <a:lnTo>
                      <a:pt x="1397" y="3367"/>
                    </a:lnTo>
                    <a:lnTo>
                      <a:pt x="1388" y="3389"/>
                    </a:lnTo>
                    <a:lnTo>
                      <a:pt x="1376" y="3409"/>
                    </a:lnTo>
                    <a:lnTo>
                      <a:pt x="1360" y="3425"/>
                    </a:lnTo>
                    <a:lnTo>
                      <a:pt x="1340" y="3438"/>
                    </a:lnTo>
                    <a:lnTo>
                      <a:pt x="1318" y="3445"/>
                    </a:lnTo>
                    <a:lnTo>
                      <a:pt x="1294" y="3448"/>
                    </a:lnTo>
                    <a:lnTo>
                      <a:pt x="978" y="3448"/>
                    </a:lnTo>
                    <a:lnTo>
                      <a:pt x="953" y="3445"/>
                    </a:lnTo>
                    <a:lnTo>
                      <a:pt x="931" y="3438"/>
                    </a:lnTo>
                    <a:lnTo>
                      <a:pt x="912" y="3425"/>
                    </a:lnTo>
                    <a:lnTo>
                      <a:pt x="896" y="3409"/>
                    </a:lnTo>
                    <a:lnTo>
                      <a:pt x="883" y="3389"/>
                    </a:lnTo>
                    <a:lnTo>
                      <a:pt x="875" y="3367"/>
                    </a:lnTo>
                    <a:lnTo>
                      <a:pt x="872" y="3343"/>
                    </a:lnTo>
                    <a:lnTo>
                      <a:pt x="704" y="3343"/>
                    </a:lnTo>
                    <a:lnTo>
                      <a:pt x="686" y="3340"/>
                    </a:lnTo>
                    <a:lnTo>
                      <a:pt x="671" y="3333"/>
                    </a:lnTo>
                    <a:lnTo>
                      <a:pt x="658" y="3320"/>
                    </a:lnTo>
                    <a:lnTo>
                      <a:pt x="651" y="3304"/>
                    </a:lnTo>
                    <a:lnTo>
                      <a:pt x="648" y="3287"/>
                    </a:lnTo>
                    <a:lnTo>
                      <a:pt x="651" y="3269"/>
                    </a:lnTo>
                    <a:lnTo>
                      <a:pt x="658" y="3253"/>
                    </a:lnTo>
                    <a:lnTo>
                      <a:pt x="671" y="3242"/>
                    </a:lnTo>
                    <a:lnTo>
                      <a:pt x="686" y="3233"/>
                    </a:lnTo>
                    <a:lnTo>
                      <a:pt x="704" y="3230"/>
                    </a:lnTo>
                    <a:close/>
                    <a:moveTo>
                      <a:pt x="704" y="3027"/>
                    </a:moveTo>
                    <a:lnTo>
                      <a:pt x="1567" y="3027"/>
                    </a:lnTo>
                    <a:lnTo>
                      <a:pt x="1585" y="3030"/>
                    </a:lnTo>
                    <a:lnTo>
                      <a:pt x="1601" y="3037"/>
                    </a:lnTo>
                    <a:lnTo>
                      <a:pt x="1614" y="3050"/>
                    </a:lnTo>
                    <a:lnTo>
                      <a:pt x="1621" y="3066"/>
                    </a:lnTo>
                    <a:lnTo>
                      <a:pt x="1624" y="3083"/>
                    </a:lnTo>
                    <a:lnTo>
                      <a:pt x="1621" y="3101"/>
                    </a:lnTo>
                    <a:lnTo>
                      <a:pt x="1614" y="3117"/>
                    </a:lnTo>
                    <a:lnTo>
                      <a:pt x="1601" y="3130"/>
                    </a:lnTo>
                    <a:lnTo>
                      <a:pt x="1585" y="3137"/>
                    </a:lnTo>
                    <a:lnTo>
                      <a:pt x="1567" y="3140"/>
                    </a:lnTo>
                    <a:lnTo>
                      <a:pt x="704" y="3140"/>
                    </a:lnTo>
                    <a:lnTo>
                      <a:pt x="686" y="3137"/>
                    </a:lnTo>
                    <a:lnTo>
                      <a:pt x="671" y="3130"/>
                    </a:lnTo>
                    <a:lnTo>
                      <a:pt x="658" y="3117"/>
                    </a:lnTo>
                    <a:lnTo>
                      <a:pt x="651" y="3101"/>
                    </a:lnTo>
                    <a:lnTo>
                      <a:pt x="648" y="3083"/>
                    </a:lnTo>
                    <a:lnTo>
                      <a:pt x="651" y="3066"/>
                    </a:lnTo>
                    <a:lnTo>
                      <a:pt x="658" y="3050"/>
                    </a:lnTo>
                    <a:lnTo>
                      <a:pt x="671" y="3037"/>
                    </a:lnTo>
                    <a:lnTo>
                      <a:pt x="686" y="3030"/>
                    </a:lnTo>
                    <a:lnTo>
                      <a:pt x="704" y="3027"/>
                    </a:lnTo>
                    <a:close/>
                    <a:moveTo>
                      <a:pt x="704" y="2823"/>
                    </a:moveTo>
                    <a:lnTo>
                      <a:pt x="1567" y="2823"/>
                    </a:lnTo>
                    <a:lnTo>
                      <a:pt x="1585" y="2826"/>
                    </a:lnTo>
                    <a:lnTo>
                      <a:pt x="1601" y="2833"/>
                    </a:lnTo>
                    <a:lnTo>
                      <a:pt x="1614" y="2846"/>
                    </a:lnTo>
                    <a:lnTo>
                      <a:pt x="1621" y="2861"/>
                    </a:lnTo>
                    <a:lnTo>
                      <a:pt x="1624" y="2879"/>
                    </a:lnTo>
                    <a:lnTo>
                      <a:pt x="1621" y="2897"/>
                    </a:lnTo>
                    <a:lnTo>
                      <a:pt x="1614" y="2913"/>
                    </a:lnTo>
                    <a:lnTo>
                      <a:pt x="1601" y="2925"/>
                    </a:lnTo>
                    <a:lnTo>
                      <a:pt x="1585" y="2933"/>
                    </a:lnTo>
                    <a:lnTo>
                      <a:pt x="1567" y="2936"/>
                    </a:lnTo>
                    <a:lnTo>
                      <a:pt x="704" y="2936"/>
                    </a:lnTo>
                    <a:lnTo>
                      <a:pt x="686" y="2933"/>
                    </a:lnTo>
                    <a:lnTo>
                      <a:pt x="671" y="2925"/>
                    </a:lnTo>
                    <a:lnTo>
                      <a:pt x="658" y="2913"/>
                    </a:lnTo>
                    <a:lnTo>
                      <a:pt x="651" y="2897"/>
                    </a:lnTo>
                    <a:lnTo>
                      <a:pt x="648" y="2879"/>
                    </a:lnTo>
                    <a:lnTo>
                      <a:pt x="651" y="2861"/>
                    </a:lnTo>
                    <a:lnTo>
                      <a:pt x="658" y="2846"/>
                    </a:lnTo>
                    <a:lnTo>
                      <a:pt x="671" y="2833"/>
                    </a:lnTo>
                    <a:lnTo>
                      <a:pt x="686" y="2826"/>
                    </a:lnTo>
                    <a:lnTo>
                      <a:pt x="704" y="2823"/>
                    </a:lnTo>
                    <a:close/>
                    <a:moveTo>
                      <a:pt x="1136" y="0"/>
                    </a:moveTo>
                    <a:lnTo>
                      <a:pt x="1221" y="4"/>
                    </a:lnTo>
                    <a:lnTo>
                      <a:pt x="1303" y="13"/>
                    </a:lnTo>
                    <a:lnTo>
                      <a:pt x="1384" y="28"/>
                    </a:lnTo>
                    <a:lnTo>
                      <a:pt x="1463" y="49"/>
                    </a:lnTo>
                    <a:lnTo>
                      <a:pt x="1540" y="75"/>
                    </a:lnTo>
                    <a:lnTo>
                      <a:pt x="1614" y="106"/>
                    </a:lnTo>
                    <a:lnTo>
                      <a:pt x="1685" y="143"/>
                    </a:lnTo>
                    <a:lnTo>
                      <a:pt x="1754" y="184"/>
                    </a:lnTo>
                    <a:lnTo>
                      <a:pt x="1819" y="229"/>
                    </a:lnTo>
                    <a:lnTo>
                      <a:pt x="1881" y="279"/>
                    </a:lnTo>
                    <a:lnTo>
                      <a:pt x="1938" y="334"/>
                    </a:lnTo>
                    <a:lnTo>
                      <a:pt x="1993" y="391"/>
                    </a:lnTo>
                    <a:lnTo>
                      <a:pt x="2042" y="453"/>
                    </a:lnTo>
                    <a:lnTo>
                      <a:pt x="2088" y="518"/>
                    </a:lnTo>
                    <a:lnTo>
                      <a:pt x="2129" y="586"/>
                    </a:lnTo>
                    <a:lnTo>
                      <a:pt x="2166" y="657"/>
                    </a:lnTo>
                    <a:lnTo>
                      <a:pt x="2197" y="732"/>
                    </a:lnTo>
                    <a:lnTo>
                      <a:pt x="2223" y="808"/>
                    </a:lnTo>
                    <a:lnTo>
                      <a:pt x="2244" y="887"/>
                    </a:lnTo>
                    <a:lnTo>
                      <a:pt x="2259" y="967"/>
                    </a:lnTo>
                    <a:lnTo>
                      <a:pt x="2268" y="1050"/>
                    </a:lnTo>
                    <a:lnTo>
                      <a:pt x="2272" y="1135"/>
                    </a:lnTo>
                    <a:lnTo>
                      <a:pt x="2269" y="1188"/>
                    </a:lnTo>
                    <a:lnTo>
                      <a:pt x="2264" y="1242"/>
                    </a:lnTo>
                    <a:lnTo>
                      <a:pt x="2255" y="1295"/>
                    </a:lnTo>
                    <a:lnTo>
                      <a:pt x="2243" y="1348"/>
                    </a:lnTo>
                    <a:lnTo>
                      <a:pt x="2229" y="1399"/>
                    </a:lnTo>
                    <a:lnTo>
                      <a:pt x="2213" y="1449"/>
                    </a:lnTo>
                    <a:lnTo>
                      <a:pt x="2195" y="1497"/>
                    </a:lnTo>
                    <a:lnTo>
                      <a:pt x="2176" y="1543"/>
                    </a:lnTo>
                    <a:lnTo>
                      <a:pt x="2156" y="1587"/>
                    </a:lnTo>
                    <a:lnTo>
                      <a:pt x="2136" y="1628"/>
                    </a:lnTo>
                    <a:lnTo>
                      <a:pt x="2118" y="1667"/>
                    </a:lnTo>
                    <a:lnTo>
                      <a:pt x="2099" y="1702"/>
                    </a:lnTo>
                    <a:lnTo>
                      <a:pt x="2081" y="1732"/>
                    </a:lnTo>
                    <a:lnTo>
                      <a:pt x="2065" y="1759"/>
                    </a:lnTo>
                    <a:lnTo>
                      <a:pt x="2051" y="1782"/>
                    </a:lnTo>
                    <a:lnTo>
                      <a:pt x="2040" y="1800"/>
                    </a:lnTo>
                    <a:lnTo>
                      <a:pt x="1990" y="1881"/>
                    </a:lnTo>
                    <a:lnTo>
                      <a:pt x="1910" y="2011"/>
                    </a:lnTo>
                    <a:lnTo>
                      <a:pt x="1871" y="2075"/>
                    </a:lnTo>
                    <a:lnTo>
                      <a:pt x="1836" y="2140"/>
                    </a:lnTo>
                    <a:lnTo>
                      <a:pt x="1801" y="2205"/>
                    </a:lnTo>
                    <a:lnTo>
                      <a:pt x="1770" y="2271"/>
                    </a:lnTo>
                    <a:lnTo>
                      <a:pt x="1741" y="2339"/>
                    </a:lnTo>
                    <a:lnTo>
                      <a:pt x="1716" y="2407"/>
                    </a:lnTo>
                    <a:lnTo>
                      <a:pt x="1694" y="2477"/>
                    </a:lnTo>
                    <a:lnTo>
                      <a:pt x="1677" y="2550"/>
                    </a:lnTo>
                    <a:lnTo>
                      <a:pt x="1666" y="2625"/>
                    </a:lnTo>
                    <a:lnTo>
                      <a:pt x="1661" y="2647"/>
                    </a:lnTo>
                    <a:lnTo>
                      <a:pt x="1651" y="2668"/>
                    </a:lnTo>
                    <a:lnTo>
                      <a:pt x="1638" y="2685"/>
                    </a:lnTo>
                    <a:lnTo>
                      <a:pt x="1621" y="2700"/>
                    </a:lnTo>
                    <a:lnTo>
                      <a:pt x="1602" y="2712"/>
                    </a:lnTo>
                    <a:lnTo>
                      <a:pt x="1580" y="2719"/>
                    </a:lnTo>
                    <a:lnTo>
                      <a:pt x="1557" y="2721"/>
                    </a:lnTo>
                    <a:lnTo>
                      <a:pt x="731" y="2721"/>
                    </a:lnTo>
                    <a:lnTo>
                      <a:pt x="708" y="2719"/>
                    </a:lnTo>
                    <a:lnTo>
                      <a:pt x="686" y="2712"/>
                    </a:lnTo>
                    <a:lnTo>
                      <a:pt x="667" y="2700"/>
                    </a:lnTo>
                    <a:lnTo>
                      <a:pt x="651" y="2685"/>
                    </a:lnTo>
                    <a:lnTo>
                      <a:pt x="637" y="2668"/>
                    </a:lnTo>
                    <a:lnTo>
                      <a:pt x="628" y="2647"/>
                    </a:lnTo>
                    <a:lnTo>
                      <a:pt x="622" y="2624"/>
                    </a:lnTo>
                    <a:lnTo>
                      <a:pt x="611" y="2554"/>
                    </a:lnTo>
                    <a:lnTo>
                      <a:pt x="595" y="2487"/>
                    </a:lnTo>
                    <a:lnTo>
                      <a:pt x="575" y="2421"/>
                    </a:lnTo>
                    <a:lnTo>
                      <a:pt x="551" y="2357"/>
                    </a:lnTo>
                    <a:lnTo>
                      <a:pt x="524" y="2296"/>
                    </a:lnTo>
                    <a:lnTo>
                      <a:pt x="493" y="2234"/>
                    </a:lnTo>
                    <a:lnTo>
                      <a:pt x="461" y="2172"/>
                    </a:lnTo>
                    <a:lnTo>
                      <a:pt x="425" y="2112"/>
                    </a:lnTo>
                    <a:lnTo>
                      <a:pt x="389" y="2052"/>
                    </a:lnTo>
                    <a:lnTo>
                      <a:pt x="351" y="1991"/>
                    </a:lnTo>
                    <a:lnTo>
                      <a:pt x="312" y="1930"/>
                    </a:lnTo>
                    <a:lnTo>
                      <a:pt x="311" y="1928"/>
                    </a:lnTo>
                    <a:lnTo>
                      <a:pt x="301" y="1912"/>
                    </a:lnTo>
                    <a:lnTo>
                      <a:pt x="293" y="1901"/>
                    </a:lnTo>
                    <a:lnTo>
                      <a:pt x="285" y="1887"/>
                    </a:lnTo>
                    <a:lnTo>
                      <a:pt x="277" y="1872"/>
                    </a:lnTo>
                    <a:lnTo>
                      <a:pt x="258" y="1843"/>
                    </a:lnTo>
                    <a:lnTo>
                      <a:pt x="249" y="1831"/>
                    </a:lnTo>
                    <a:lnTo>
                      <a:pt x="242" y="1819"/>
                    </a:lnTo>
                    <a:lnTo>
                      <a:pt x="237" y="1810"/>
                    </a:lnTo>
                    <a:lnTo>
                      <a:pt x="234" y="1804"/>
                    </a:lnTo>
                    <a:lnTo>
                      <a:pt x="233" y="1802"/>
                    </a:lnTo>
                    <a:lnTo>
                      <a:pt x="221" y="1783"/>
                    </a:lnTo>
                    <a:lnTo>
                      <a:pt x="207" y="1761"/>
                    </a:lnTo>
                    <a:lnTo>
                      <a:pt x="191" y="1733"/>
                    </a:lnTo>
                    <a:lnTo>
                      <a:pt x="173" y="1703"/>
                    </a:lnTo>
                    <a:lnTo>
                      <a:pt x="154" y="1667"/>
                    </a:lnTo>
                    <a:lnTo>
                      <a:pt x="135" y="1629"/>
                    </a:lnTo>
                    <a:lnTo>
                      <a:pt x="115" y="1587"/>
                    </a:lnTo>
                    <a:lnTo>
                      <a:pt x="95" y="1543"/>
                    </a:lnTo>
                    <a:lnTo>
                      <a:pt x="76" y="1497"/>
                    </a:lnTo>
                    <a:lnTo>
                      <a:pt x="60" y="1449"/>
                    </a:lnTo>
                    <a:lnTo>
                      <a:pt x="43" y="1399"/>
                    </a:lnTo>
                    <a:lnTo>
                      <a:pt x="28" y="1348"/>
                    </a:lnTo>
                    <a:lnTo>
                      <a:pt x="17" y="1295"/>
                    </a:lnTo>
                    <a:lnTo>
                      <a:pt x="7" y="1242"/>
                    </a:lnTo>
                    <a:lnTo>
                      <a:pt x="2" y="1188"/>
                    </a:lnTo>
                    <a:lnTo>
                      <a:pt x="0" y="1135"/>
                    </a:lnTo>
                    <a:lnTo>
                      <a:pt x="3" y="1050"/>
                    </a:lnTo>
                    <a:lnTo>
                      <a:pt x="13" y="967"/>
                    </a:lnTo>
                    <a:lnTo>
                      <a:pt x="27" y="887"/>
                    </a:lnTo>
                    <a:lnTo>
                      <a:pt x="48" y="808"/>
                    </a:lnTo>
                    <a:lnTo>
                      <a:pt x="74" y="732"/>
                    </a:lnTo>
                    <a:lnTo>
                      <a:pt x="106" y="657"/>
                    </a:lnTo>
                    <a:lnTo>
                      <a:pt x="142" y="586"/>
                    </a:lnTo>
                    <a:lnTo>
                      <a:pt x="183" y="518"/>
                    </a:lnTo>
                    <a:lnTo>
                      <a:pt x="228" y="453"/>
                    </a:lnTo>
                    <a:lnTo>
                      <a:pt x="279" y="391"/>
                    </a:lnTo>
                    <a:lnTo>
                      <a:pt x="333" y="334"/>
                    </a:lnTo>
                    <a:lnTo>
                      <a:pt x="391" y="279"/>
                    </a:lnTo>
                    <a:lnTo>
                      <a:pt x="453" y="229"/>
                    </a:lnTo>
                    <a:lnTo>
                      <a:pt x="518" y="184"/>
                    </a:lnTo>
                    <a:lnTo>
                      <a:pt x="586" y="143"/>
                    </a:lnTo>
                    <a:lnTo>
                      <a:pt x="657" y="106"/>
                    </a:lnTo>
                    <a:lnTo>
                      <a:pt x="731" y="75"/>
                    </a:lnTo>
                    <a:lnTo>
                      <a:pt x="808" y="49"/>
                    </a:lnTo>
                    <a:lnTo>
                      <a:pt x="887" y="28"/>
                    </a:lnTo>
                    <a:lnTo>
                      <a:pt x="968" y="13"/>
                    </a:lnTo>
                    <a:lnTo>
                      <a:pt x="1051" y="4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FF9966"/>
                </a:extrusionClr>
              </a:sp3d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endParaRPr lang="en-US" sz="600">
                  <a:solidFill>
                    <a:schemeClr val="bg2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11742-B312-4685-84F6-981C33E6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程序上机步骤</a:t>
            </a:r>
            <a:endParaRPr lang="en-US" altLang="zh-CN" dirty="0"/>
          </a:p>
          <a:p>
            <a:pPr lvl="1"/>
            <a:r>
              <a:rPr lang="zh-CN" altLang="en-US" dirty="0">
                <a:cs typeface="+mn-ea"/>
                <a:sym typeface="+mn-lt"/>
              </a:rPr>
              <a:t>编辑</a:t>
            </a:r>
            <a:r>
              <a:rPr lang="en-US" altLang="zh-CN" dirty="0">
                <a:cs typeface="+mn-ea"/>
                <a:sym typeface="+mn-lt"/>
              </a:rPr>
              <a:t>-&gt;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编译</a:t>
            </a:r>
            <a:r>
              <a:rPr lang="en-US" altLang="zh-CN" dirty="0">
                <a:cs typeface="+mn-ea"/>
                <a:sym typeface="+mn-lt"/>
              </a:rPr>
              <a:t>-&gt;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连接</a:t>
            </a:r>
            <a:r>
              <a:rPr lang="en-US" altLang="zh-CN" dirty="0">
                <a:cs typeface="+mn-ea"/>
                <a:sym typeface="+mn-lt"/>
              </a:rPr>
              <a:t>-&gt;</a:t>
            </a:r>
            <a:r>
              <a:rPr lang="zh-CN" altLang="en-US" dirty="0">
                <a:cs typeface="+mn-ea"/>
                <a:sym typeface="+mn-lt"/>
              </a:rPr>
              <a:t>执行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对应文件扩展名：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.c</a:t>
            </a:r>
            <a:r>
              <a:rPr lang="zh-CN" altLang="en-US" dirty="0">
                <a:cs typeface="+mn-ea"/>
                <a:sym typeface="+mn-lt"/>
              </a:rPr>
              <a:t>（源文件）</a:t>
            </a:r>
            <a:r>
              <a:rPr lang="en-US" altLang="zh-CN" dirty="0">
                <a:cs typeface="+mn-ea"/>
                <a:sym typeface="+mn-lt"/>
              </a:rPr>
              <a:t>-&gt;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.obj</a:t>
            </a:r>
            <a:r>
              <a:rPr lang="zh-CN" altLang="en-US" dirty="0">
                <a:cs typeface="+mn-ea"/>
                <a:sym typeface="+mn-lt"/>
              </a:rPr>
              <a:t>（目标文件）</a:t>
            </a:r>
            <a:r>
              <a:rPr lang="en-US" altLang="zh-CN" dirty="0">
                <a:cs typeface="+mn-ea"/>
                <a:sym typeface="+mn-lt"/>
              </a:rPr>
              <a:t>-&gt;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.exe</a:t>
            </a:r>
            <a:r>
              <a:rPr lang="zh-CN" altLang="en-US" dirty="0">
                <a:cs typeface="+mn-ea"/>
                <a:sym typeface="+mn-lt"/>
              </a:rPr>
              <a:t>（可执行文件）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用编辑器（如Ｖ</a:t>
            </a:r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C,dev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c++,</a:t>
            </a:r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或记事本）写好，以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.c</a:t>
            </a:r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保存</a:t>
            </a:r>
            <a:endParaRPr lang="en-US" altLang="zh-CN" dirty="0">
              <a:solidFill>
                <a:schemeClr val="accent3"/>
              </a:solidFill>
              <a:cs typeface="+mn-ea"/>
              <a:sym typeface="+mn-lt"/>
            </a:endParaRPr>
          </a:p>
          <a:p>
            <a:pPr lvl="1"/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 </a:t>
            </a:r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再用专用的编译器 如</a:t>
            </a:r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vc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,dev c++,</a:t>
            </a:r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编译成为</a:t>
            </a:r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obj</a:t>
            </a:r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的目标程序</a:t>
            </a:r>
            <a:endParaRPr lang="en-US" altLang="zh-CN" dirty="0">
              <a:solidFill>
                <a:schemeClr val="accent3"/>
              </a:solidFill>
              <a:cs typeface="+mn-ea"/>
              <a:sym typeface="+mn-lt"/>
            </a:endParaRPr>
          </a:p>
          <a:p>
            <a:pPr lvl="1"/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 </a:t>
            </a:r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再用专用连接（链接）工具，如</a:t>
            </a:r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vc,dev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 c++ </a:t>
            </a:r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将各个</a:t>
            </a:r>
            <a:r>
              <a:rPr lang="en-US" altLang="zh-CN" dirty="0" err="1">
                <a:solidFill>
                  <a:schemeClr val="accent3"/>
                </a:solidFill>
                <a:cs typeface="+mn-ea"/>
                <a:sym typeface="+mn-lt"/>
              </a:rPr>
              <a:t>obj</a:t>
            </a:r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的目标文档，连接成一个执行的</a:t>
            </a:r>
            <a:r>
              <a:rPr lang="en-US" altLang="zh-CN" dirty="0">
                <a:solidFill>
                  <a:schemeClr val="accent3"/>
                </a:solidFill>
                <a:cs typeface="+mn-ea"/>
                <a:sym typeface="+mn-lt"/>
              </a:rPr>
              <a:t>exe</a:t>
            </a:r>
            <a:r>
              <a:rPr lang="zh-CN" altLang="en-US" dirty="0">
                <a:solidFill>
                  <a:schemeClr val="accent3"/>
                </a:solidFill>
                <a:cs typeface="+mn-ea"/>
                <a:sym typeface="+mn-lt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9075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8"/>
          <p:cNvSpPr>
            <a:spLocks noChangeArrowheads="1"/>
          </p:cNvSpPr>
          <p:nvPr/>
        </p:nvSpPr>
        <p:spPr bwMode="auto">
          <a:xfrm>
            <a:off x="3563888" y="2730776"/>
            <a:ext cx="5310096" cy="76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部分 </a:t>
            </a:r>
            <a:r>
              <a:rPr lang="en-US" altLang="zh-CN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41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语言基础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1923679"/>
            <a:ext cx="2981877" cy="31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B3CC4-5CF5-44A6-BF10-C95A129D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528392"/>
          </a:xfrm>
        </p:spPr>
        <p:txBody>
          <a:bodyPr>
            <a:normAutofit/>
          </a:bodyPr>
          <a:lstStyle/>
          <a:p>
            <a:r>
              <a:rPr lang="zh-CN" altLang="en-US" dirty="0"/>
              <a:t>基本数据类型</a:t>
            </a:r>
            <a:endParaRPr lang="en-US" altLang="zh-CN" dirty="0"/>
          </a:p>
          <a:p>
            <a:pPr lvl="1"/>
            <a:r>
              <a:rPr lang="zh-CN" altLang="en-US" dirty="0"/>
              <a:t>整型：</a:t>
            </a:r>
            <a:r>
              <a:rPr lang="en-US" altLang="zh-CN" dirty="0">
                <a:solidFill>
                  <a:srgbClr val="FF0000"/>
                </a:solidFill>
              </a:rPr>
              <a:t>short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long</a:t>
            </a:r>
            <a:r>
              <a:rPr lang="zh-CN" altLang="en-US" dirty="0"/>
              <a:t>、（</a:t>
            </a:r>
            <a:r>
              <a:rPr lang="en-US" altLang="zh-CN" dirty="0">
                <a:solidFill>
                  <a:srgbClr val="0070C0"/>
                </a:solidFill>
              </a:rPr>
              <a:t>long </a:t>
            </a:r>
            <a:r>
              <a:rPr lang="en-US" altLang="zh-CN" dirty="0" err="1">
                <a:solidFill>
                  <a:srgbClr val="0070C0"/>
                </a:solidFill>
              </a:rPr>
              <a:t>long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实型：</a:t>
            </a:r>
            <a:r>
              <a:rPr lang="en-US" altLang="zh-CN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、（</a:t>
            </a:r>
            <a:r>
              <a:rPr lang="en-US" altLang="zh-CN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double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/>
              <a:t>字符型：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</a:p>
          <a:p>
            <a:r>
              <a:rPr lang="zh-CN" altLang="en-US" dirty="0"/>
              <a:t>标识符：</a:t>
            </a:r>
            <a:r>
              <a:rPr lang="zh-CN" altLang="en-US" sz="1900" dirty="0">
                <a:solidFill>
                  <a:srgbClr val="FF0000"/>
                </a:solidFill>
              </a:rPr>
              <a:t>英文字母</a:t>
            </a:r>
            <a:r>
              <a:rPr lang="zh-CN" altLang="en-US" sz="1900" dirty="0"/>
              <a:t>、</a:t>
            </a:r>
            <a:r>
              <a:rPr lang="zh-CN" altLang="en-US" sz="1900" dirty="0">
                <a:solidFill>
                  <a:srgbClr val="FF0000"/>
                </a:solidFill>
              </a:rPr>
              <a:t>下划线</a:t>
            </a:r>
            <a:r>
              <a:rPr lang="zh-CN" altLang="en-US" sz="1900" dirty="0"/>
              <a:t>开头后跟</a:t>
            </a:r>
            <a:r>
              <a:rPr lang="zh-CN" altLang="en-US" sz="1900" dirty="0">
                <a:solidFill>
                  <a:srgbClr val="FF0000"/>
                </a:solidFill>
              </a:rPr>
              <a:t>英文字母、下划线、数字</a:t>
            </a:r>
            <a:endParaRPr lang="en-US" altLang="zh-CN" sz="1900" dirty="0">
              <a:solidFill>
                <a:srgbClr val="FF0000"/>
              </a:solidFill>
            </a:endParaRPr>
          </a:p>
          <a:p>
            <a:r>
              <a:rPr lang="zh-CN" altLang="en-US" sz="1900" dirty="0">
                <a:solidFill>
                  <a:srgbClr val="0070C0"/>
                </a:solidFill>
              </a:rPr>
              <a:t>关键字： </a:t>
            </a:r>
            <a:r>
              <a:rPr lang="en-US" altLang="zh-CN" sz="1900" dirty="0">
                <a:solidFill>
                  <a:srgbClr val="0070C0"/>
                </a:solidFill>
              </a:rPr>
              <a:t>int</a:t>
            </a:r>
            <a:r>
              <a:rPr lang="zh-CN" altLang="en-US" sz="1900" dirty="0">
                <a:solidFill>
                  <a:srgbClr val="0070C0"/>
                </a:solidFill>
              </a:rPr>
              <a:t>、</a:t>
            </a:r>
            <a:r>
              <a:rPr lang="en-US" altLang="zh-CN" sz="1900" dirty="0">
                <a:solidFill>
                  <a:srgbClr val="0070C0"/>
                </a:solidFill>
              </a:rPr>
              <a:t>void</a:t>
            </a:r>
            <a:r>
              <a:rPr lang="zh-CN" altLang="en-US" sz="1900" dirty="0">
                <a:solidFill>
                  <a:srgbClr val="0070C0"/>
                </a:solidFill>
              </a:rPr>
              <a:t>、</a:t>
            </a:r>
            <a:r>
              <a:rPr lang="en-US" altLang="zh-CN" sz="1900" dirty="0">
                <a:solidFill>
                  <a:srgbClr val="0070C0"/>
                </a:solidFill>
              </a:rPr>
              <a:t>switch</a:t>
            </a:r>
            <a:r>
              <a:rPr lang="zh-CN" altLang="en-US" sz="1900" dirty="0">
                <a:solidFill>
                  <a:srgbClr val="0070C0"/>
                </a:solidFill>
              </a:rPr>
              <a:t>、</a:t>
            </a:r>
            <a:r>
              <a:rPr lang="en-US" altLang="zh-CN" sz="1900" dirty="0">
                <a:solidFill>
                  <a:srgbClr val="0070C0"/>
                </a:solidFill>
              </a:rPr>
              <a:t>for</a:t>
            </a:r>
            <a:r>
              <a:rPr lang="zh-CN" altLang="en-US" sz="1900" dirty="0">
                <a:solidFill>
                  <a:srgbClr val="0070C0"/>
                </a:solidFill>
              </a:rPr>
              <a:t>、</a:t>
            </a:r>
            <a:r>
              <a:rPr lang="en-US" altLang="zh-CN" sz="1900" dirty="0">
                <a:solidFill>
                  <a:srgbClr val="0070C0"/>
                </a:solidFill>
              </a:rPr>
              <a:t>if </a:t>
            </a:r>
            <a:r>
              <a:rPr lang="zh-CN" altLang="en-US" sz="1900" dirty="0">
                <a:solidFill>
                  <a:srgbClr val="0070C0"/>
                </a:solidFill>
              </a:rPr>
              <a:t>，等等。</a:t>
            </a:r>
            <a:endParaRPr lang="en-US" altLang="zh-CN" sz="1900" dirty="0">
              <a:solidFill>
                <a:srgbClr val="0070C0"/>
              </a:solidFill>
            </a:endParaRPr>
          </a:p>
          <a:p>
            <a:r>
              <a:rPr lang="zh-CN" altLang="en-US" sz="1900" dirty="0">
                <a:solidFill>
                  <a:srgbClr val="0070C0"/>
                </a:solidFill>
              </a:rPr>
              <a:t>标识符是变量名，或函数名，取名只能三类符号，英文（包括大小写）、数字、下划线。并且，不能以数字开头。</a:t>
            </a:r>
            <a:endParaRPr lang="en-US" altLang="zh-CN" sz="1900" dirty="0">
              <a:solidFill>
                <a:srgbClr val="0070C0"/>
              </a:solidFill>
            </a:endParaRPr>
          </a:p>
          <a:p>
            <a:r>
              <a:rPr lang="en-US" altLang="zh-CN" sz="1900" dirty="0">
                <a:solidFill>
                  <a:srgbClr val="0070C0"/>
                </a:solidFill>
              </a:rPr>
              <a:t> </a:t>
            </a:r>
            <a:r>
              <a:rPr lang="zh-CN" altLang="en-US" sz="1900" dirty="0">
                <a:solidFill>
                  <a:srgbClr val="0070C0"/>
                </a:solidFill>
              </a:rPr>
              <a:t>标识符取名不能和关键字重名。教材共计</a:t>
            </a:r>
            <a:r>
              <a:rPr lang="en-US" altLang="zh-CN" sz="1900" dirty="0">
                <a:solidFill>
                  <a:srgbClr val="0070C0"/>
                </a:solidFill>
              </a:rPr>
              <a:t>32</a:t>
            </a:r>
            <a:r>
              <a:rPr lang="zh-CN" altLang="en-US" sz="1900" dirty="0">
                <a:solidFill>
                  <a:srgbClr val="0070C0"/>
                </a:solidFill>
              </a:rPr>
              <a:t>个关键字。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3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B3CC4-5CF5-44A6-BF10-C95A129D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0"/>
            <a:ext cx="9505056" cy="545207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常量：在程序执行过程中，其值不发生改变的量</a:t>
            </a:r>
            <a:endParaRPr lang="en-US" altLang="zh-CN" dirty="0"/>
          </a:p>
          <a:p>
            <a:pPr lvl="1"/>
            <a:r>
              <a:rPr lang="zh-CN" altLang="en-US" dirty="0"/>
              <a:t>整型常量：</a:t>
            </a:r>
            <a:endParaRPr lang="en-US" altLang="zh-CN" dirty="0"/>
          </a:p>
          <a:p>
            <a:pPr lvl="2"/>
            <a:r>
              <a:rPr lang="zh-CN" altLang="en-US" dirty="0"/>
              <a:t>十进制整数。如</a:t>
            </a:r>
            <a:r>
              <a:rPr lang="en-US" altLang="zh-CN" dirty="0"/>
              <a:t>123</a:t>
            </a:r>
            <a:r>
              <a:rPr lang="zh-CN" altLang="en-US" dirty="0"/>
              <a:t>， </a:t>
            </a:r>
            <a:r>
              <a:rPr lang="en-US" altLang="zh-CN" dirty="0"/>
              <a:t>-456</a:t>
            </a:r>
            <a:r>
              <a:rPr lang="zh-CN" altLang="en-US" dirty="0"/>
              <a:t>， </a:t>
            </a:r>
            <a:r>
              <a:rPr lang="en-US" altLang="zh-CN" dirty="0"/>
              <a:t>0</a:t>
            </a:r>
            <a:endParaRPr lang="zh-CN" altLang="en-US" dirty="0"/>
          </a:p>
          <a:p>
            <a:pPr lvl="2"/>
            <a:r>
              <a:rPr lang="zh-CN" altLang="en-US" dirty="0"/>
              <a:t>八进制整数。以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开头</a:t>
            </a:r>
            <a:r>
              <a:rPr lang="zh-CN" altLang="en-US" dirty="0"/>
              <a:t>的数。如：</a:t>
            </a:r>
            <a:r>
              <a:rPr lang="en-US" altLang="zh-CN" dirty="0"/>
              <a:t>0123</a:t>
            </a:r>
          </a:p>
          <a:p>
            <a:pPr lvl="2"/>
            <a:r>
              <a:rPr lang="zh-CN" altLang="en-US" dirty="0"/>
              <a:t>十六进制整数。以</a:t>
            </a:r>
            <a:r>
              <a:rPr lang="en-US" altLang="zh-CN" dirty="0">
                <a:solidFill>
                  <a:srgbClr val="FF0000"/>
                </a:solidFill>
              </a:rPr>
              <a:t>0x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0X</a:t>
            </a:r>
            <a:r>
              <a:rPr lang="zh-CN" altLang="en-US" dirty="0">
                <a:solidFill>
                  <a:srgbClr val="FF0000"/>
                </a:solidFill>
              </a:rPr>
              <a:t>开头</a:t>
            </a:r>
            <a:r>
              <a:rPr lang="zh-CN" altLang="en-US" dirty="0"/>
              <a:t>的数。如：</a:t>
            </a:r>
            <a:r>
              <a:rPr lang="en-US" altLang="zh-CN" dirty="0"/>
              <a:t>0x123</a:t>
            </a:r>
          </a:p>
          <a:p>
            <a:pPr lvl="1"/>
            <a:r>
              <a:rPr lang="zh-CN" altLang="en-US" dirty="0"/>
              <a:t>实型常量：</a:t>
            </a:r>
            <a:endParaRPr lang="en-US" altLang="zh-CN" dirty="0"/>
          </a:p>
          <a:p>
            <a:pPr lvl="2"/>
            <a:r>
              <a:rPr lang="zh-CN" altLang="en-US" dirty="0"/>
              <a:t>十进制小数形式：由数字</a:t>
            </a:r>
            <a:r>
              <a:rPr lang="en-US" altLang="zh-CN" dirty="0"/>
              <a:t>0~ 9</a:t>
            </a:r>
            <a:r>
              <a:rPr lang="zh-CN" altLang="en-US" dirty="0"/>
              <a:t>和小数点组成。如：</a:t>
            </a:r>
            <a:r>
              <a:rPr lang="en-US" altLang="zh-CN" dirty="0"/>
              <a:t>12.34</a:t>
            </a:r>
            <a:endParaRPr lang="zh-CN" altLang="en-US" dirty="0"/>
          </a:p>
          <a:p>
            <a:pPr lvl="2"/>
            <a:r>
              <a:rPr lang="zh-CN" altLang="en-US" dirty="0"/>
              <a:t>指数形式：由十进制数加阶码标志“</a:t>
            </a:r>
            <a:r>
              <a:rPr lang="en-US" altLang="zh-CN" dirty="0"/>
              <a:t>e”</a:t>
            </a:r>
            <a:r>
              <a:rPr lang="zh-CN" altLang="en-US" dirty="0"/>
              <a:t>或“</a:t>
            </a:r>
            <a:r>
              <a:rPr lang="en-US" altLang="zh-CN" dirty="0"/>
              <a:t>E”</a:t>
            </a:r>
            <a:r>
              <a:rPr lang="zh-CN" altLang="en-US" dirty="0"/>
              <a:t>以及阶码组成。如：</a:t>
            </a:r>
            <a:r>
              <a:rPr lang="en-US" altLang="zh-CN" dirty="0"/>
              <a:t>3.7E-2</a:t>
            </a:r>
          </a:p>
          <a:p>
            <a:pPr lvl="2"/>
            <a:r>
              <a:rPr lang="zh-CN" altLang="en-US" dirty="0"/>
              <a:t>以下正确的有哪些：</a:t>
            </a:r>
            <a:r>
              <a:rPr lang="en-US" altLang="zh-CN" dirty="0"/>
              <a:t>e3,2e,2.5e-3,2e0.5</a:t>
            </a:r>
          </a:p>
          <a:p>
            <a:pPr lvl="2"/>
            <a:r>
              <a:rPr lang="en-US" altLang="zh-CN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上述仅有</a:t>
            </a:r>
            <a:r>
              <a:rPr lang="en-US" altLang="zh-CN" dirty="0">
                <a:solidFill>
                  <a:srgbClr val="FF0000"/>
                </a:solidFill>
              </a:rPr>
              <a:t>2.5e-3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e</a:t>
            </a:r>
            <a:r>
              <a:rPr lang="zh-CN" altLang="en-US" dirty="0">
                <a:solidFill>
                  <a:srgbClr val="FF0000"/>
                </a:solidFill>
              </a:rPr>
              <a:t>的左右两边必须的数字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2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e</a:t>
            </a:r>
            <a:r>
              <a:rPr lang="zh-CN" altLang="en-US" dirty="0">
                <a:solidFill>
                  <a:srgbClr val="FF0000"/>
                </a:solidFill>
              </a:rPr>
              <a:t>的右边只能是整数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字符常量：用单引号括起来的一个字符。如‘</a:t>
            </a:r>
            <a:r>
              <a:rPr lang="en-US" altLang="zh-CN" dirty="0"/>
              <a:t>a’</a:t>
            </a:r>
            <a:r>
              <a:rPr lang="zh-CN" altLang="en-US" dirty="0"/>
              <a:t>，内存存储其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>
                <a:solidFill>
                  <a:srgbClr val="FF0000"/>
                </a:solidFill>
              </a:rPr>
              <a:t>码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转义字符</a:t>
            </a:r>
            <a:r>
              <a:rPr lang="en-US" altLang="zh-CN" dirty="0"/>
              <a:t>: </a:t>
            </a:r>
            <a:r>
              <a:rPr lang="zh-CN" altLang="en-US" dirty="0"/>
              <a:t>以“</a:t>
            </a:r>
            <a:r>
              <a:rPr lang="en-US" altLang="zh-CN" dirty="0"/>
              <a:t>\”</a:t>
            </a:r>
            <a:r>
              <a:rPr lang="zh-CN" altLang="en-US" dirty="0"/>
              <a:t>开头的字符，含有特定的意义。</a:t>
            </a:r>
            <a:r>
              <a:rPr lang="en-US" altLang="zh-CN" dirty="0">
                <a:solidFill>
                  <a:srgbClr val="FF0000"/>
                </a:solidFill>
              </a:rPr>
              <a:t>\0721     \</a:t>
            </a:r>
            <a:r>
              <a:rPr lang="en-US" altLang="zh-CN" dirty="0" err="1">
                <a:solidFill>
                  <a:srgbClr val="FF0000"/>
                </a:solidFill>
              </a:rPr>
              <a:t>xab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\n \t \\  \’ \123  \x41</a:t>
            </a:r>
            <a:r>
              <a:rPr lang="zh-CN" altLang="en-US" dirty="0">
                <a:solidFill>
                  <a:srgbClr val="FF0000"/>
                </a:solidFill>
              </a:rPr>
              <a:t>。思考：</a:t>
            </a:r>
            <a:r>
              <a:rPr lang="en-US" altLang="zh-CN" dirty="0">
                <a:solidFill>
                  <a:srgbClr val="FF0000"/>
                </a:solidFill>
              </a:rPr>
              <a:t>\0128</a:t>
            </a:r>
            <a:r>
              <a:rPr lang="zh-CN" altLang="en-US" dirty="0">
                <a:solidFill>
                  <a:srgbClr val="FF0000"/>
                </a:solidFill>
              </a:rPr>
              <a:t>是否有误？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以下哪些是合法的字符常量。</a:t>
            </a:r>
            <a:r>
              <a:rPr lang="en-US" altLang="zh-CN" dirty="0">
                <a:solidFill>
                  <a:srgbClr val="FF0000"/>
                </a:solidFill>
              </a:rPr>
              <a:t>”a”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/*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"a",</a:t>
            </a:r>
            <a:r>
              <a:rPr lang="zh-CN" altLang="en-US" dirty="0">
                <a:solidFill>
                  <a:srgbClr val="FF0000"/>
                </a:solidFill>
              </a:rPr>
              <a:t>错，字符由单引号引起，这是串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'\',</a:t>
            </a:r>
            <a:r>
              <a:rPr lang="zh-CN" altLang="en-US" dirty="0">
                <a:solidFill>
                  <a:srgbClr val="FF0000"/>
                </a:solidFill>
              </a:rPr>
              <a:t>错 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因为</a:t>
            </a:r>
            <a:r>
              <a:rPr lang="en-US" altLang="zh-CN" dirty="0">
                <a:solidFill>
                  <a:srgbClr val="FF0000"/>
                </a:solidFill>
              </a:rPr>
              <a:t>\'</a:t>
            </a:r>
            <a:r>
              <a:rPr lang="zh-CN" altLang="en-US" dirty="0">
                <a:solidFill>
                  <a:srgbClr val="FF0000"/>
                </a:solidFill>
              </a:rPr>
              <a:t>组合成一个符号，但差一半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'\7312',</a:t>
            </a:r>
            <a:r>
              <a:rPr lang="zh-CN" altLang="en-US" dirty="0">
                <a:solidFill>
                  <a:srgbClr val="FF0000"/>
                </a:solidFill>
              </a:rPr>
              <a:t>错，应该是</a:t>
            </a:r>
            <a:r>
              <a:rPr lang="en-US" altLang="zh-CN" dirty="0">
                <a:solidFill>
                  <a:srgbClr val="FF0000"/>
                </a:solidFill>
              </a:rPr>
              <a:t>1-3</a:t>
            </a:r>
            <a:r>
              <a:rPr lang="zh-CN" altLang="en-US" dirty="0">
                <a:solidFill>
                  <a:srgbClr val="FF0000"/>
                </a:solidFill>
              </a:rPr>
              <a:t>位八进制数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'\78'</a:t>
            </a:r>
            <a:r>
              <a:rPr lang="zh-CN" altLang="en-US" dirty="0">
                <a:solidFill>
                  <a:srgbClr val="FF0000"/>
                </a:solidFill>
              </a:rPr>
              <a:t>，错，斜线后面跟上</a:t>
            </a:r>
            <a:r>
              <a:rPr lang="en-US" altLang="zh-CN" dirty="0">
                <a:solidFill>
                  <a:srgbClr val="FF0000"/>
                </a:solidFill>
              </a:rPr>
              <a:t>1-3</a:t>
            </a:r>
            <a:r>
              <a:rPr lang="zh-CN" altLang="en-US" dirty="0">
                <a:solidFill>
                  <a:srgbClr val="FF0000"/>
                </a:solidFill>
              </a:rPr>
              <a:t>位的八进制数，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       电脑认为</a:t>
            </a:r>
            <a:r>
              <a:rPr lang="en-US" altLang="zh-CN" dirty="0">
                <a:solidFill>
                  <a:srgbClr val="FF0000"/>
                </a:solidFill>
              </a:rPr>
              <a:t>\7</a:t>
            </a:r>
            <a:r>
              <a:rPr lang="zh-CN" altLang="en-US" dirty="0">
                <a:solidFill>
                  <a:srgbClr val="FF0000"/>
                </a:solidFill>
              </a:rPr>
              <a:t>是一个，独立一个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，计为第二个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'\\',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dirty="0">
                <a:solidFill>
                  <a:srgbClr val="FF0000"/>
                </a:solidFill>
              </a:rPr>
              <a:t>, \\</a:t>
            </a:r>
            <a:r>
              <a:rPr lang="zh-CN" altLang="en-US" dirty="0">
                <a:solidFill>
                  <a:srgbClr val="FF0000"/>
                </a:solidFill>
              </a:rPr>
              <a:t>转义成一条</a:t>
            </a:r>
            <a:r>
              <a:rPr lang="en-US" altLang="zh-CN" dirty="0">
                <a:solidFill>
                  <a:srgbClr val="FF0000"/>
                </a:solidFill>
              </a:rPr>
              <a:t>\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''',</a:t>
            </a:r>
            <a:r>
              <a:rPr lang="zh-CN" altLang="en-US" dirty="0">
                <a:solidFill>
                  <a:srgbClr val="FF0000"/>
                </a:solidFill>
              </a:rPr>
              <a:t>错，当然也不能</a:t>
            </a:r>
            <a:r>
              <a:rPr lang="en-US" altLang="zh-CN" dirty="0">
                <a:solidFill>
                  <a:srgbClr val="FF0000"/>
                </a:solidFill>
              </a:rPr>
              <a:t>''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'\x2a',</a:t>
            </a:r>
            <a:r>
              <a:rPr lang="zh-CN" altLang="en-US" dirty="0">
                <a:solidFill>
                  <a:srgbClr val="FF0000"/>
                </a:solidFill>
              </a:rPr>
              <a:t>对，由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引起的</a:t>
            </a:r>
            <a:r>
              <a:rPr lang="en-US" altLang="zh-CN" dirty="0">
                <a:solidFill>
                  <a:srgbClr val="FF0000"/>
                </a:solidFill>
              </a:rPr>
              <a:t>1-2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进制。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'\x123'</a:t>
            </a:r>
            <a:r>
              <a:rPr lang="zh-CN" altLang="en-US" dirty="0">
                <a:solidFill>
                  <a:srgbClr val="FF0000"/>
                </a:solidFill>
              </a:rPr>
              <a:t>错。 认为</a:t>
            </a:r>
            <a:r>
              <a:rPr lang="en-US" altLang="zh-CN" dirty="0">
                <a:solidFill>
                  <a:srgbClr val="FF0000"/>
                </a:solidFill>
              </a:rPr>
              <a:t>\x12,</a:t>
            </a:r>
            <a:r>
              <a:rPr lang="zh-CN" altLang="en-US" dirty="0">
                <a:solidFill>
                  <a:srgbClr val="FF0000"/>
                </a:solidFill>
              </a:rPr>
              <a:t>另外一个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，里面是两个符号 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  *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3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B3CC4-5CF5-44A6-BF10-C95A129D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816424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字符串常量：一对双引号括起来的字符序列。如</a:t>
            </a:r>
            <a:r>
              <a:rPr lang="en-US" altLang="zh-CN" dirty="0"/>
              <a:t>:“ CHINA”</a:t>
            </a:r>
          </a:p>
          <a:p>
            <a:r>
              <a:rPr lang="zh-CN" altLang="en-US" dirty="0"/>
              <a:t>注：</a:t>
            </a:r>
            <a:r>
              <a:rPr lang="en-US" altLang="zh-CN" dirty="0"/>
              <a:t>1.</a:t>
            </a:r>
            <a:r>
              <a:rPr lang="zh-CN" altLang="en-US" sz="1800" dirty="0"/>
              <a:t>字符串结束标志</a:t>
            </a:r>
            <a:r>
              <a:rPr lang="en-US" altLang="zh-CN" sz="1800" b="1" dirty="0">
                <a:solidFill>
                  <a:srgbClr val="FF0000"/>
                </a:solidFill>
              </a:rPr>
              <a:t>’\0’</a:t>
            </a:r>
          </a:p>
          <a:p>
            <a:pPr marL="457200" lvl="1" indent="0">
              <a:buNone/>
            </a:pPr>
            <a:r>
              <a:rPr lang="en-US" altLang="zh-CN" dirty="0"/>
              <a:t>     2.</a:t>
            </a:r>
            <a:r>
              <a:rPr lang="zh-CN" altLang="en-US" dirty="0"/>
              <a:t>内存空间数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Strlen</a:t>
            </a:r>
            <a:r>
              <a:rPr lang="en-US" altLang="zh-CN" dirty="0"/>
              <a:t>(“china”)=5; </a:t>
            </a:r>
            <a:r>
              <a:rPr lang="en-US" altLang="zh-CN" dirty="0" err="1"/>
              <a:t>strlen</a:t>
            </a:r>
            <a:r>
              <a:rPr lang="en-US" altLang="zh-CN" dirty="0"/>
              <a:t>(“”)=0;</a:t>
            </a:r>
          </a:p>
          <a:p>
            <a:pPr marL="457200" lvl="1" indent="0">
              <a:buNone/>
            </a:pPr>
            <a:r>
              <a:rPr lang="en-US" altLang="zh-CN" dirty="0" err="1"/>
              <a:t>Sizeof</a:t>
            </a:r>
            <a:r>
              <a:rPr lang="en-US" altLang="zh-CN" dirty="0"/>
              <a:t>(“china”)=6;sizeof(“”)=1</a:t>
            </a:r>
          </a:p>
          <a:p>
            <a:endParaRPr lang="en-US" altLang="zh-CN" dirty="0"/>
          </a:p>
          <a:p>
            <a:r>
              <a:rPr lang="zh-CN" altLang="zh-CN" dirty="0"/>
              <a:t>字符及字符串的理解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sz="1600" dirty="0"/>
              <a:t>举例：</a:t>
            </a:r>
            <a:r>
              <a:rPr lang="zh-CN" altLang="en-US" sz="1600" dirty="0">
                <a:solidFill>
                  <a:srgbClr val="FF0000"/>
                </a:solidFill>
              </a:rPr>
              <a:t>’</a:t>
            </a:r>
            <a:r>
              <a:rPr lang="en-US" altLang="zh-CN" sz="1600" dirty="0">
                <a:solidFill>
                  <a:srgbClr val="FF0000"/>
                </a:solidFill>
              </a:rPr>
              <a:t>a’(</a:t>
            </a:r>
            <a:r>
              <a:rPr lang="zh-CN" altLang="en-US" sz="1600" dirty="0">
                <a:solidFill>
                  <a:srgbClr val="FF0000"/>
                </a:solidFill>
              </a:rPr>
              <a:t>甚至</a:t>
            </a:r>
            <a:r>
              <a:rPr lang="en-US" altLang="zh-CN" sz="1600" dirty="0">
                <a:solidFill>
                  <a:srgbClr val="FF0000"/>
                </a:solidFill>
              </a:rPr>
              <a:t>’\123’</a:t>
            </a:r>
            <a:r>
              <a:rPr lang="zh-CN" altLang="en-US" sz="1600" dirty="0">
                <a:solidFill>
                  <a:srgbClr val="FF0000"/>
                </a:solidFill>
              </a:rPr>
              <a:t>表示字符，占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个字节；”</a:t>
            </a:r>
            <a:r>
              <a:rPr lang="en-US" altLang="zh-CN" sz="1600" dirty="0">
                <a:solidFill>
                  <a:srgbClr val="FF0000"/>
                </a:solidFill>
              </a:rPr>
              <a:t>a”</a:t>
            </a:r>
            <a:r>
              <a:rPr lang="zh-CN" altLang="en-US" sz="1600" dirty="0">
                <a:solidFill>
                  <a:srgbClr val="FF0000"/>
                </a:solidFill>
              </a:rPr>
              <a:t>表示字符串，占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个字节。</a:t>
            </a:r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思考：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‘d’-</a:t>
            </a:r>
            <a:r>
              <a:rPr lang="zh-CN" altLang="en-US" sz="1800" dirty="0">
                <a:solidFill>
                  <a:srgbClr val="FF0000"/>
                </a:solidFill>
              </a:rPr>
              <a:t>‘</a:t>
            </a:r>
            <a:r>
              <a:rPr lang="en-US" altLang="zh-CN" sz="1800" dirty="0">
                <a:solidFill>
                  <a:srgbClr val="FF0000"/>
                </a:solidFill>
              </a:rPr>
              <a:t>a’</a:t>
            </a:r>
            <a:r>
              <a:rPr lang="zh-CN" altLang="en-US" sz="1800" dirty="0">
                <a:solidFill>
                  <a:srgbClr val="FF0000"/>
                </a:solidFill>
              </a:rPr>
              <a:t>的值是？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‘</a:t>
            </a:r>
            <a:r>
              <a:rPr lang="en-US" altLang="zh-CN" sz="1800" dirty="0" err="1">
                <a:solidFill>
                  <a:srgbClr val="FF0000"/>
                </a:solidFill>
              </a:rPr>
              <a:t>A’+’f’-’a’j</a:t>
            </a:r>
            <a:r>
              <a:rPr lang="zh-CN" altLang="en-US" sz="1800" dirty="0">
                <a:solidFill>
                  <a:srgbClr val="FF0000"/>
                </a:solidFill>
              </a:rPr>
              <a:t>是多少？‘</a:t>
            </a:r>
            <a:r>
              <a:rPr lang="en-US" altLang="zh-CN" sz="1800" dirty="0">
                <a:solidFill>
                  <a:srgbClr val="FF0000"/>
                </a:solidFill>
              </a:rPr>
              <a:t>F</a:t>
            </a:r>
            <a:r>
              <a:rPr lang="zh-CN" altLang="en-US" sz="1800" dirty="0">
                <a:solidFill>
                  <a:srgbClr val="FF0000"/>
                </a:solidFill>
              </a:rPr>
              <a:t>’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7250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685"/>
      </a:accent1>
      <a:accent2>
        <a:srgbClr val="FFA500"/>
      </a:accent2>
      <a:accent3>
        <a:srgbClr val="1586A9"/>
      </a:accent3>
      <a:accent4>
        <a:srgbClr val="024A60"/>
      </a:accent4>
      <a:accent5>
        <a:srgbClr val="BB6300"/>
      </a:accent5>
      <a:accent6>
        <a:srgbClr val="0D7392"/>
      </a:accent6>
      <a:hlink>
        <a:srgbClr val="006685"/>
      </a:hlink>
      <a:folHlink>
        <a:srgbClr val="BFBFBF"/>
      </a:folHlink>
    </a:clrScheme>
    <a:fontScheme name="313bj0x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6685"/>
    </a:accent1>
    <a:accent2>
      <a:srgbClr val="FFA500"/>
    </a:accent2>
    <a:accent3>
      <a:srgbClr val="1586A9"/>
    </a:accent3>
    <a:accent4>
      <a:srgbClr val="024A60"/>
    </a:accent4>
    <a:accent5>
      <a:srgbClr val="BB6300"/>
    </a:accent5>
    <a:accent6>
      <a:srgbClr val="0D7392"/>
    </a:accent6>
    <a:hlink>
      <a:srgbClr val="00668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6685"/>
    </a:accent1>
    <a:accent2>
      <a:srgbClr val="FFA500"/>
    </a:accent2>
    <a:accent3>
      <a:srgbClr val="1586A9"/>
    </a:accent3>
    <a:accent4>
      <a:srgbClr val="024A60"/>
    </a:accent4>
    <a:accent5>
      <a:srgbClr val="BB6300"/>
    </a:accent5>
    <a:accent6>
      <a:srgbClr val="0D7392"/>
    </a:accent6>
    <a:hlink>
      <a:srgbClr val="00668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6685"/>
    </a:accent1>
    <a:accent2>
      <a:srgbClr val="FFA500"/>
    </a:accent2>
    <a:accent3>
      <a:srgbClr val="1586A9"/>
    </a:accent3>
    <a:accent4>
      <a:srgbClr val="024A60"/>
    </a:accent4>
    <a:accent5>
      <a:srgbClr val="BB6300"/>
    </a:accent5>
    <a:accent6>
      <a:srgbClr val="0D7392"/>
    </a:accent6>
    <a:hlink>
      <a:srgbClr val="00668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4630</Words>
  <Application>Microsoft Office PowerPoint</Application>
  <PresentationFormat>全屏显示(16:9)</PresentationFormat>
  <Paragraphs>514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微软雅黑</vt:lpstr>
      <vt:lpstr>Arial</vt:lpstr>
      <vt:lpstr>Calibri</vt:lpstr>
      <vt:lpstr>Times New Roman</vt:lpstr>
      <vt:lpstr>Wingdings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分支语句嵌套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</vt:lpstr>
      <vt:lpstr>PowerPoint 演示文稿</vt:lpstr>
      <vt:lpstr>PowerPoint 演示文稿</vt:lpstr>
      <vt:lpstr>函数</vt:lpstr>
      <vt:lpstr>指针</vt:lpstr>
      <vt:lpstr>指针</vt:lpstr>
      <vt:lpstr>PowerPoint 演示文稿</vt:lpstr>
      <vt:lpstr>指向字符串的指针</vt:lpstr>
      <vt:lpstr>结构体</vt:lpstr>
      <vt:lpstr>宏</vt:lpstr>
      <vt:lpstr>宏</vt:lpstr>
      <vt:lpstr>文件</vt:lpstr>
      <vt:lpstr>题型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Ren南笙</cp:lastModifiedBy>
  <cp:revision>254</cp:revision>
  <dcterms:created xsi:type="dcterms:W3CDTF">2017-11-20T01:57:00Z</dcterms:created>
  <dcterms:modified xsi:type="dcterms:W3CDTF">2020-01-03T04:21:56Z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