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-96" y="-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0103-CA26-486D-BFEE-29F328AAC45F}" type="datetimeFigureOut">
              <a:rPr lang="ru-RU" smtClean="0"/>
              <a:pPr/>
              <a:t>01.03.2020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3E4D-117A-4E7D-86B7-6A80DE9F18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7642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0103-CA26-486D-BFEE-29F328AAC45F}" type="datetimeFigureOut">
              <a:rPr lang="ru-RU" smtClean="0"/>
              <a:pPr/>
              <a:t>01.03.2020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3E4D-117A-4E7D-86B7-6A80DE9F18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784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0103-CA26-486D-BFEE-29F328AAC45F}" type="datetimeFigureOut">
              <a:rPr lang="ru-RU" smtClean="0"/>
              <a:pPr/>
              <a:t>01.03.2020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3E4D-117A-4E7D-86B7-6A80DE9F18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80073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0103-CA26-486D-BFEE-29F328AAC45F}" type="datetimeFigureOut">
              <a:rPr lang="ru-RU" smtClean="0"/>
              <a:pPr/>
              <a:t>01.03.2020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3E4D-117A-4E7D-86B7-6A80DE9F18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90124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0103-CA26-486D-BFEE-29F328AAC45F}" type="datetimeFigureOut">
              <a:rPr lang="ru-RU" smtClean="0"/>
              <a:pPr/>
              <a:t>01.03.2020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3E4D-117A-4E7D-86B7-6A80DE9F18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06225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0103-CA26-486D-BFEE-29F328AAC45F}" type="datetimeFigureOut">
              <a:rPr lang="ru-RU" smtClean="0"/>
              <a:pPr/>
              <a:t>01.03.2020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3E4D-117A-4E7D-86B7-6A80DE9F18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6195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0103-CA26-486D-BFEE-29F328AAC45F}" type="datetimeFigureOut">
              <a:rPr lang="ru-RU" smtClean="0"/>
              <a:pPr/>
              <a:t>01.03.2020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3E4D-117A-4E7D-86B7-6A80DE9F18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51659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0103-CA26-486D-BFEE-29F328AAC45F}" type="datetimeFigureOut">
              <a:rPr lang="ru-RU" smtClean="0"/>
              <a:pPr/>
              <a:t>01.03.2020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3E4D-117A-4E7D-86B7-6A80DE9F18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05006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0103-CA26-486D-BFEE-29F328AAC45F}" type="datetimeFigureOut">
              <a:rPr lang="ru-RU" smtClean="0"/>
              <a:pPr/>
              <a:t>01.03.2020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3E4D-117A-4E7D-86B7-6A80DE9F18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6292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0103-CA26-486D-BFEE-29F328AAC45F}" type="datetimeFigureOut">
              <a:rPr lang="ru-RU" smtClean="0"/>
              <a:pPr/>
              <a:t>01.03.2020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3E4D-117A-4E7D-86B7-6A80DE9F18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8652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0103-CA26-486D-BFEE-29F328AAC45F}" type="datetimeFigureOut">
              <a:rPr lang="ru-RU" smtClean="0"/>
              <a:pPr/>
              <a:t>01.03.2020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3E4D-117A-4E7D-86B7-6A80DE9F18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58908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10103-CA26-486D-BFEE-29F328AAC45F}" type="datetimeFigureOut">
              <a:rPr lang="ru-RU" smtClean="0"/>
              <a:pPr/>
              <a:t>01.03.2020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B3E4D-117A-4E7D-86B7-6A80DE9F18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20697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shutDown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Илья Б</a:t>
            </a:r>
            <a:r>
              <a:rPr lang="ru-RU" dirty="0"/>
              <a:t>ы</a:t>
            </a:r>
            <a:r>
              <a:rPr lang="ru-RU" dirty="0" smtClean="0"/>
              <a:t>стров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558793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59484" y="365124"/>
            <a:ext cx="5094316" cy="6086475"/>
          </a:xfrm>
        </p:spPr>
        <p:txBody>
          <a:bodyPr>
            <a:normAutofit/>
          </a:bodyPr>
          <a:lstStyle/>
          <a:p>
            <a:r>
              <a:rPr lang="en-US" dirty="0" err="1" smtClean="0"/>
              <a:t>shutDown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простой аркадный </a:t>
            </a:r>
            <a:r>
              <a:rPr lang="ru-RU" dirty="0" err="1" smtClean="0"/>
              <a:t>шутер</a:t>
            </a:r>
            <a:r>
              <a:rPr lang="en-US" dirty="0" smtClean="0"/>
              <a:t>,</a:t>
            </a:r>
            <a:r>
              <a:rPr lang="ru-RU" dirty="0" smtClean="0"/>
              <a:t> написанный на </a:t>
            </a:r>
            <a:r>
              <a:rPr lang="en-US" dirty="0" smtClean="0"/>
              <a:t>P</a:t>
            </a:r>
            <a:r>
              <a:rPr lang="en-US" dirty="0" smtClean="0"/>
              <a:t>ython</a:t>
            </a:r>
            <a:r>
              <a:rPr lang="ru-RU" dirty="0" smtClean="0"/>
              <a:t> используя </a:t>
            </a:r>
            <a:r>
              <a:rPr lang="en-US" dirty="0" err="1" smtClean="0"/>
              <a:t>pyGame</a:t>
            </a:r>
            <a:r>
              <a:rPr lang="ru-RU" dirty="0" smtClean="0"/>
              <a:t>.</a:t>
            </a:r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365125"/>
            <a:ext cx="4914900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79641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88324" y="648392"/>
            <a:ext cx="5257800" cy="5570134"/>
          </a:xfrm>
        </p:spPr>
        <p:txBody>
          <a:bodyPr>
            <a:normAutofit/>
          </a:bodyPr>
          <a:lstStyle/>
          <a:p>
            <a:r>
              <a:rPr lang="ru-RU" dirty="0" smtClean="0"/>
              <a:t>С получением очков игрок получает бонусы к скорострельности и здоровью, а со временем количество врагов становится больше и </a:t>
            </a:r>
            <a:r>
              <a:rPr lang="ru-RU" dirty="0" smtClean="0"/>
              <a:t>больше.</a:t>
            </a:r>
          </a:p>
          <a:p>
            <a:r>
              <a:rPr lang="ru-RU" dirty="0" smtClean="0"/>
              <a:t>Почти все процессы игры реализованы в главном цикле</a:t>
            </a:r>
            <a:r>
              <a:rPr lang="en-US" dirty="0" smtClean="0"/>
              <a:t>: </a:t>
            </a:r>
            <a:r>
              <a:rPr lang="ru-RU" dirty="0" smtClean="0"/>
              <a:t>управление игрока, появление врагов, отображение здоровья и очков на экране, получение урона игроком</a:t>
            </a:r>
            <a:r>
              <a:rPr lang="en-US" dirty="0" smtClean="0"/>
              <a:t> </a:t>
            </a:r>
            <a:r>
              <a:rPr lang="ru-RU" dirty="0" smtClean="0"/>
              <a:t>и врагами</a:t>
            </a:r>
            <a:r>
              <a:rPr lang="en-US" dirty="0" smtClean="0"/>
              <a:t>, </a:t>
            </a:r>
            <a:r>
              <a:rPr lang="ru-RU" dirty="0" smtClean="0"/>
              <a:t>работа снарядов и т.д</a:t>
            </a:r>
            <a:r>
              <a:rPr lang="ru-RU" dirty="0" smtClean="0"/>
              <a:t>.</a:t>
            </a:r>
            <a:endParaRPr lang="en-US" dirty="0" smtClean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454" y="390221"/>
            <a:ext cx="4914900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52187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50280" y="482136"/>
            <a:ext cx="5388033" cy="5694825"/>
          </a:xfrm>
        </p:spPr>
        <p:txBody>
          <a:bodyPr>
            <a:normAutofit/>
          </a:bodyPr>
          <a:lstStyle/>
          <a:p>
            <a:r>
              <a:rPr lang="ru-RU" dirty="0" smtClean="0"/>
              <a:t>В </a:t>
            </a:r>
            <a:r>
              <a:rPr lang="ru-RU" dirty="0" smtClean="0"/>
              <a:t>коде есть класс </a:t>
            </a:r>
            <a:r>
              <a:rPr lang="en-US" dirty="0" smtClean="0"/>
              <a:t>Player, </a:t>
            </a:r>
            <a:r>
              <a:rPr lang="ru-RU" dirty="0" smtClean="0"/>
              <a:t>который является классом игрока. Он используется чтобы показать игрока на экране.</a:t>
            </a:r>
          </a:p>
          <a:p>
            <a:r>
              <a:rPr lang="ru-RU" dirty="0" smtClean="0"/>
              <a:t>Также есть класс </a:t>
            </a:r>
            <a:r>
              <a:rPr lang="en-US" dirty="0" smtClean="0"/>
              <a:t>Enemy</a:t>
            </a:r>
            <a:r>
              <a:rPr lang="ru-RU" dirty="0" smtClean="0"/>
              <a:t>, класс врагов. Он используется для отображение врагов, их движения и их характеристик.</a:t>
            </a:r>
          </a:p>
          <a:p>
            <a:r>
              <a:rPr lang="ru-RU" dirty="0" smtClean="0"/>
              <a:t>Существует и класс </a:t>
            </a:r>
            <a:r>
              <a:rPr lang="en-US" dirty="0" smtClean="0"/>
              <a:t>Projectile,</a:t>
            </a:r>
            <a:r>
              <a:rPr lang="ru-RU" dirty="0" smtClean="0"/>
              <a:t> реализующий снаряды в игре.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490" y="286310"/>
            <a:ext cx="4914900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831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554892"/>
            <a:ext cx="10515600" cy="5622071"/>
          </a:xfrm>
        </p:spPr>
        <p:txBody>
          <a:bodyPr/>
          <a:lstStyle/>
          <a:p>
            <a:r>
              <a:rPr lang="ru-RU" dirty="0" smtClean="0"/>
              <a:t>Этот проект довольно простой, но он все равно помог мне лучше понять как делать игру на </a:t>
            </a:r>
            <a:r>
              <a:rPr lang="en-US" dirty="0" smtClean="0"/>
              <a:t>Python</a:t>
            </a:r>
            <a:r>
              <a:rPr lang="ru-RU" dirty="0" smtClean="0"/>
              <a:t>.</a:t>
            </a:r>
          </a:p>
          <a:p>
            <a:r>
              <a:rPr lang="ru-RU" dirty="0" smtClean="0"/>
              <a:t>Для улучшения проекта можно было бы улучшить баланс игры</a:t>
            </a:r>
            <a:r>
              <a:rPr lang="en-US" dirty="0" smtClean="0"/>
              <a:t>,</a:t>
            </a:r>
            <a:r>
              <a:rPr lang="ru-RU" dirty="0" smtClean="0"/>
              <a:t> добавить дополнительные механики</a:t>
            </a:r>
            <a:r>
              <a:rPr lang="en-US" dirty="0" smtClean="0"/>
              <a:t>, </a:t>
            </a:r>
            <a:r>
              <a:rPr lang="ru-RU" dirty="0" smtClean="0"/>
              <a:t>такие как экран паузы</a:t>
            </a:r>
            <a:r>
              <a:rPr lang="en-US" dirty="0" smtClean="0"/>
              <a:t>,</a:t>
            </a:r>
            <a:r>
              <a:rPr lang="ru-RU" dirty="0" smtClean="0"/>
              <a:t> стартовый экран</a:t>
            </a:r>
            <a:r>
              <a:rPr lang="en-US" dirty="0" smtClean="0"/>
              <a:t>,</a:t>
            </a:r>
            <a:r>
              <a:rPr lang="ru-RU" dirty="0" smtClean="0"/>
              <a:t> возможность выбора улучшений</a:t>
            </a:r>
            <a:r>
              <a:rPr lang="en-US" dirty="0" smtClean="0"/>
              <a:t>,</a:t>
            </a:r>
            <a:r>
              <a:rPr lang="ru-RU" dirty="0" smtClean="0"/>
              <a:t> большее разнообразие врагов</a:t>
            </a:r>
            <a:r>
              <a:rPr lang="en-US" dirty="0" smtClean="0"/>
              <a:t>,</a:t>
            </a:r>
            <a:r>
              <a:rPr lang="ru-RU" dirty="0" smtClean="0"/>
              <a:t> таблицу лидеров и тому подобное</a:t>
            </a:r>
            <a:r>
              <a:rPr lang="en-US" dirty="0" smtClean="0"/>
              <a:t>,</a:t>
            </a:r>
            <a:r>
              <a:rPr lang="ru-RU" dirty="0" smtClean="0"/>
              <a:t> а также улучшить качество кода.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3707" y="1"/>
            <a:ext cx="10515600" cy="1019290"/>
          </a:xfrm>
        </p:spPr>
        <p:txBody>
          <a:bodyPr/>
          <a:lstStyle/>
          <a:p>
            <a:pPr algn="ctr"/>
            <a:r>
              <a:rPr lang="ru-RU" dirty="0" smtClean="0"/>
              <a:t>Конец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7726" y="1019290"/>
            <a:ext cx="4627562" cy="573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898689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180</Words>
  <Application>Microsoft Office PowerPoint</Application>
  <PresentationFormat>Произвольный</PresentationFormat>
  <Paragraphs>15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shutDown</vt:lpstr>
      <vt:lpstr>Слайд 2</vt:lpstr>
      <vt:lpstr>Слайд 3</vt:lpstr>
      <vt:lpstr>Слайд 4</vt:lpstr>
      <vt:lpstr>Слайд 5</vt:lpstr>
      <vt:lpstr>Конец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shootDown</dc:title>
  <dc:creator>Ucheba</dc:creator>
  <cp:lastModifiedBy>ILYA</cp:lastModifiedBy>
  <cp:revision>34</cp:revision>
  <dcterms:created xsi:type="dcterms:W3CDTF">2020-02-27T14:10:59Z</dcterms:created>
  <dcterms:modified xsi:type="dcterms:W3CDTF">2020-03-01T11:50:57Z</dcterms:modified>
</cp:coreProperties>
</file>