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7ca5e7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7ca5e7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fece20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7fece20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7fece20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7fece20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7fece20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7fece20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7fece2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7fece2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300" y="0"/>
            <a:ext cx="85206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Мемные карточки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71375" y="3328500"/>
            <a:ext cx="2740200" cy="18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925" y="1646325"/>
            <a:ext cx="5566576" cy="312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187100"/>
            <a:ext cx="8520600" cy="11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/>
              <a:t>В чем идея проекта?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06525" y="804075"/>
            <a:ext cx="8520600" cy="4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800">
                <a:solidFill>
                  <a:srgbClr val="24292F"/>
                </a:solidFill>
              </a:rPr>
              <a:t>Цель игры — набрать как можно карточек, нажимая на кнопку 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 проекта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Требования для запуска: Для запуска игры потребуется компьютер с операционной системой Windows. В программе были использованы библиотеки Pygame, а также стандартные модули 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Как можно развивать проект дальше?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1)сделать бои с другими игроками.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2)сделать рынок карточек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3)добавить редкости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223" y="2056323"/>
            <a:ext cx="3221425" cy="16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89700" y="737475"/>
            <a:ext cx="8442600" cy="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-3218575" y="179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