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38db4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38db4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f38db46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f38db46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762682a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762682a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762682a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762682a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7425" y="-93450"/>
            <a:ext cx="8520600" cy="13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Пинг-понг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77975" y="3808350"/>
            <a:ext cx="385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Георгиевский Александр и </a:t>
            </a:r>
            <a:r>
              <a:rPr lang="ru"/>
              <a:t>Митрофанов Сергей</a:t>
            </a:r>
            <a:r>
              <a:rPr lang="ru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0650"/>
            <a:ext cx="4357312" cy="22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012" y="1261350"/>
            <a:ext cx="4170189" cy="215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чем идея проекта?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rgbClr val="24292F"/>
                </a:solidFill>
              </a:rPr>
              <a:t>Идея проекта заключается в создании классической игры "Пин-понг". Цель игры — набрать как можно больше очков, отбивая мячик ракеткой и не позволяя ему упасть за пределы экрана. Игра ведется между двумя игроками, которые управляют своими ракетками и стараются забить мячик в ворота соперника. Игра продолжается до тех пор, пока один из игроков не наберет определенное количество очков (21).</a:t>
            </a:r>
            <a:endParaRPr b="1" i="1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Пинг-понг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2400">
                <a:solidFill>
                  <a:schemeClr val="dk1"/>
                </a:solidFill>
              </a:rPr>
              <a:t>Пользователи смогут видеть игровое поле, где будет стол, 2 ракетки.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Как можно развивать проект дальше?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1)сделать кастомизация ракеток, стола, игрового поля.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89700" y="737475"/>
            <a:ext cx="84426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-3218575" y="179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