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73" r:id="rId3"/>
    <p:sldId id="266" r:id="rId4"/>
    <p:sldId id="265" r:id="rId5"/>
    <p:sldId id="269" r:id="rId6"/>
    <p:sldId id="275" r:id="rId7"/>
    <p:sldId id="257" r:id="rId8"/>
    <p:sldId id="270" r:id="rId9"/>
    <p:sldId id="259" r:id="rId10"/>
    <p:sldId id="264" r:id="rId11"/>
    <p:sldId id="258" r:id="rId12"/>
    <p:sldId id="261" r:id="rId13"/>
    <p:sldId id="267" r:id="rId14"/>
    <p:sldId id="271" r:id="rId15"/>
    <p:sldId id="276" r:id="rId16"/>
    <p:sldId id="277" r:id="rId17"/>
    <p:sldId id="26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75" d="100"/>
          <a:sy n="75" d="100"/>
        </p:scale>
        <p:origin x="9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sal, Serpil Sevilay" userId="26ec37b2-b86c-4faa-8560-20e0567293b8" providerId="ADAL" clId="{34CB5543-0289-4722-AB56-27764ADDF25B}"/>
    <pc:docChg chg="undo custSel addSld modSld sldOrd modMainMaster">
      <pc:chgData name="Uysal, Serpil Sevilay" userId="26ec37b2-b86c-4faa-8560-20e0567293b8" providerId="ADAL" clId="{34CB5543-0289-4722-AB56-27764ADDF25B}" dt="2019-05-08T02:13:20.149" v="536"/>
      <pc:docMkLst>
        <pc:docMk/>
      </pc:docMkLst>
      <pc:sldChg chg="addSp modSp">
        <pc:chgData name="Uysal, Serpil Sevilay" userId="26ec37b2-b86c-4faa-8560-20e0567293b8" providerId="ADAL" clId="{34CB5543-0289-4722-AB56-27764ADDF25B}" dt="2019-05-08T01:53:07.764" v="240" actId="20577"/>
        <pc:sldMkLst>
          <pc:docMk/>
          <pc:sldMk cId="2612535843" sldId="259"/>
        </pc:sldMkLst>
        <pc:spChg chg="mod">
          <ac:chgData name="Uysal, Serpil Sevilay" userId="26ec37b2-b86c-4faa-8560-20e0567293b8" providerId="ADAL" clId="{34CB5543-0289-4722-AB56-27764ADDF25B}" dt="2019-05-08T01:52:41.874" v="226"/>
          <ac:spMkLst>
            <pc:docMk/>
            <pc:sldMk cId="2612535843" sldId="259"/>
            <ac:spMk id="4" creationId="{5B8585AF-D35C-4BC3-9721-D82BD7E87614}"/>
          </ac:spMkLst>
        </pc:spChg>
        <pc:spChg chg="mod">
          <ac:chgData name="Uysal, Serpil Sevilay" userId="26ec37b2-b86c-4faa-8560-20e0567293b8" providerId="ADAL" clId="{34CB5543-0289-4722-AB56-27764ADDF25B}" dt="2019-05-08T01:52:35.921" v="225" actId="1037"/>
          <ac:spMkLst>
            <pc:docMk/>
            <pc:sldMk cId="2612535843" sldId="259"/>
            <ac:spMk id="5" creationId="{B57184B1-DF21-403A-8646-EF12A51B8945}"/>
          </ac:spMkLst>
        </pc:spChg>
        <pc:spChg chg="add mod">
          <ac:chgData name="Uysal, Serpil Sevilay" userId="26ec37b2-b86c-4faa-8560-20e0567293b8" providerId="ADAL" clId="{34CB5543-0289-4722-AB56-27764ADDF25B}" dt="2019-05-08T01:51:38.885" v="211" actId="20577"/>
          <ac:spMkLst>
            <pc:docMk/>
            <pc:sldMk cId="2612535843" sldId="259"/>
            <ac:spMk id="8" creationId="{D4A86BD9-5B9E-435B-96CA-729F6813C784}"/>
          </ac:spMkLst>
        </pc:spChg>
        <pc:spChg chg="add mod">
          <ac:chgData name="Uysal, Serpil Sevilay" userId="26ec37b2-b86c-4faa-8560-20e0567293b8" providerId="ADAL" clId="{34CB5543-0289-4722-AB56-27764ADDF25B}" dt="2019-05-08T01:53:07.764" v="240" actId="20577"/>
          <ac:spMkLst>
            <pc:docMk/>
            <pc:sldMk cId="2612535843" sldId="259"/>
            <ac:spMk id="9" creationId="{23B51817-561A-47F4-B661-F6D99A5CCC62}"/>
          </ac:spMkLst>
        </pc:spChg>
        <pc:picChg chg="mod modCrop">
          <ac:chgData name="Uysal, Serpil Sevilay" userId="26ec37b2-b86c-4faa-8560-20e0567293b8" providerId="ADAL" clId="{34CB5543-0289-4722-AB56-27764ADDF25B}" dt="2019-05-08T01:49:44.996" v="174" actId="1076"/>
          <ac:picMkLst>
            <pc:docMk/>
            <pc:sldMk cId="2612535843" sldId="259"/>
            <ac:picMk id="3" creationId="{E60FB134-0763-4015-8747-D0343D12A109}"/>
          </ac:picMkLst>
        </pc:picChg>
        <pc:picChg chg="add mod">
          <ac:chgData name="Uysal, Serpil Sevilay" userId="26ec37b2-b86c-4faa-8560-20e0567293b8" providerId="ADAL" clId="{34CB5543-0289-4722-AB56-27764ADDF25B}" dt="2019-05-08T01:50:51.878" v="178" actId="1076"/>
          <ac:picMkLst>
            <pc:docMk/>
            <pc:sldMk cId="2612535843" sldId="259"/>
            <ac:picMk id="6" creationId="{3E4FFB3A-77BF-4780-8175-6ED646880628}"/>
          </ac:picMkLst>
        </pc:picChg>
      </pc:sldChg>
      <pc:sldChg chg="addSp delSp modSp mod setBg setClrOvrMap">
        <pc:chgData name="Uysal, Serpil Sevilay" userId="26ec37b2-b86c-4faa-8560-20e0567293b8" providerId="ADAL" clId="{34CB5543-0289-4722-AB56-27764ADDF25B}" dt="2019-05-08T01:17:15.341" v="72" actId="1076"/>
        <pc:sldMkLst>
          <pc:docMk/>
          <pc:sldMk cId="2335754417" sldId="263"/>
        </pc:sldMkLst>
        <pc:spChg chg="mod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8" creationId="{6FD7CA4B-EFC5-4237-9FB6-863FA650F655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13" creationId="{0C45045A-6083-4B3E-956A-67582337527D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15" creationId="{EBD2B2B2-1395-4E7B-87A0-BD34551C01B6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17" creationId="{42875DDC-0225-45F8-B745-78688F2D1ADC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19" creationId="{4F329563-0961-4426-90D2-2DF4888E5461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21" creationId="{12617755-D451-4BAF-9B55-518297BFF42D}"/>
          </ac:spMkLst>
        </pc:spChg>
        <pc:spChg chg="add del">
          <ac:chgData name="Uysal, Serpil Sevilay" userId="26ec37b2-b86c-4faa-8560-20e0567293b8" providerId="ADAL" clId="{34CB5543-0289-4722-AB56-27764ADDF25B}" dt="2019-05-08T00:41:41.464" v="66" actId="26606"/>
          <ac:spMkLst>
            <pc:docMk/>
            <pc:sldMk cId="2335754417" sldId="263"/>
            <ac:spMk id="23" creationId="{86C062C2-3673-4248-BE21-B51B16E63267}"/>
          </ac:spMkLst>
        </pc:spChg>
        <pc:spChg chg="add del">
          <ac:chgData name="Uysal, Serpil Sevilay" userId="26ec37b2-b86c-4faa-8560-20e0567293b8" providerId="ADAL" clId="{34CB5543-0289-4722-AB56-27764ADDF25B}" dt="2019-05-08T00:41:40.363" v="64" actId="26606"/>
          <ac:spMkLst>
            <pc:docMk/>
            <pc:sldMk cId="2335754417" sldId="263"/>
            <ac:spMk id="28" creationId="{5434194B-EB56-4062-98C6-CB72F287E3F7}"/>
          </ac:spMkLst>
        </pc:spChg>
        <pc:spChg chg="add del">
          <ac:chgData name="Uysal, Serpil Sevilay" userId="26ec37b2-b86c-4faa-8560-20e0567293b8" providerId="ADAL" clId="{34CB5543-0289-4722-AB56-27764ADDF25B}" dt="2019-05-08T00:41:40.363" v="64" actId="26606"/>
          <ac:spMkLst>
            <pc:docMk/>
            <pc:sldMk cId="2335754417" sldId="263"/>
            <ac:spMk id="32" creationId="{B817D9AD-5E85-4E85-AC3E-43E24FA91AA1}"/>
          </ac:spMkLst>
        </pc:spChg>
        <pc:spChg chg="add del">
          <ac:chgData name="Uysal, Serpil Sevilay" userId="26ec37b2-b86c-4faa-8560-20e0567293b8" providerId="ADAL" clId="{34CB5543-0289-4722-AB56-27764ADDF25B}" dt="2019-05-08T00:41:40.363" v="64" actId="26606"/>
          <ac:spMkLst>
            <pc:docMk/>
            <pc:sldMk cId="2335754417" sldId="263"/>
            <ac:spMk id="34" creationId="{F0810290-E788-4DE3-B716-DBE58CC6A8EF}"/>
          </ac:spMkLst>
        </pc:spChg>
        <pc:picChg chg="add mod modCrop">
          <ac:chgData name="Uysal, Serpil Sevilay" userId="26ec37b2-b86c-4faa-8560-20e0567293b8" providerId="ADAL" clId="{34CB5543-0289-4722-AB56-27764ADDF25B}" dt="2019-05-08T00:41:41.464" v="66" actId="26606"/>
          <ac:picMkLst>
            <pc:docMk/>
            <pc:sldMk cId="2335754417" sldId="263"/>
            <ac:picMk id="3" creationId="{DB8F3F94-0F42-4B07-B1AC-93E73DBF3F53}"/>
          </ac:picMkLst>
        </pc:picChg>
        <pc:picChg chg="del">
          <ac:chgData name="Uysal, Serpil Sevilay" userId="26ec37b2-b86c-4faa-8560-20e0567293b8" providerId="ADAL" clId="{34CB5543-0289-4722-AB56-27764ADDF25B}" dt="2019-05-08T00:29:15.074" v="43" actId="478"/>
          <ac:picMkLst>
            <pc:docMk/>
            <pc:sldMk cId="2335754417" sldId="263"/>
            <ac:picMk id="5" creationId="{E2FD2F2A-31A7-415B-ABE1-F7F5C1068EDE}"/>
          </ac:picMkLst>
        </pc:picChg>
        <pc:picChg chg="add del mod">
          <ac:chgData name="Uysal, Serpil Sevilay" userId="26ec37b2-b86c-4faa-8560-20e0567293b8" providerId="ADAL" clId="{34CB5543-0289-4722-AB56-27764ADDF25B}" dt="2019-05-08T00:41:43.934" v="67"/>
          <ac:picMkLst>
            <pc:docMk/>
            <pc:sldMk cId="2335754417" sldId="263"/>
            <ac:picMk id="6" creationId="{A46C595E-9CC2-407B-BB05-9D67CCEDD11A}"/>
          </ac:picMkLst>
        </pc:picChg>
        <pc:picChg chg="del mod ord">
          <ac:chgData name="Uysal, Serpil Sevilay" userId="26ec37b2-b86c-4faa-8560-20e0567293b8" providerId="ADAL" clId="{34CB5543-0289-4722-AB56-27764ADDF25B}" dt="2019-05-08T01:17:03.603" v="68" actId="478"/>
          <ac:picMkLst>
            <pc:docMk/>
            <pc:sldMk cId="2335754417" sldId="263"/>
            <ac:picMk id="7" creationId="{A7EA702A-EC23-4FC0-A05F-A652F29DFCF4}"/>
          </ac:picMkLst>
        </pc:picChg>
        <pc:picChg chg="add mod modCrop">
          <ac:chgData name="Uysal, Serpil Sevilay" userId="26ec37b2-b86c-4faa-8560-20e0567293b8" providerId="ADAL" clId="{34CB5543-0289-4722-AB56-27764ADDF25B}" dt="2019-05-08T01:17:15.341" v="72" actId="1076"/>
          <ac:picMkLst>
            <pc:docMk/>
            <pc:sldMk cId="2335754417" sldId="263"/>
            <ac:picMk id="10" creationId="{2FA7A2CA-0D75-4A7B-BEEA-4D1D448873D2}"/>
          </ac:picMkLst>
        </pc:picChg>
        <pc:picChg chg="add del">
          <ac:chgData name="Uysal, Serpil Sevilay" userId="26ec37b2-b86c-4faa-8560-20e0567293b8" providerId="ADAL" clId="{34CB5543-0289-4722-AB56-27764ADDF25B}" dt="2019-05-08T00:41:40.363" v="64" actId="26606"/>
          <ac:picMkLst>
            <pc:docMk/>
            <pc:sldMk cId="2335754417" sldId="263"/>
            <ac:picMk id="30" creationId="{B3746DB1-35A8-422F-9955-4F8E75DBB077}"/>
          </ac:picMkLst>
        </pc:picChg>
      </pc:sldChg>
      <pc:sldChg chg="modSp">
        <pc:chgData name="Uysal, Serpil Sevilay" userId="26ec37b2-b86c-4faa-8560-20e0567293b8" providerId="ADAL" clId="{34CB5543-0289-4722-AB56-27764ADDF25B}" dt="2019-05-07T23:21:51.256" v="0" actId="20577"/>
        <pc:sldMkLst>
          <pc:docMk/>
          <pc:sldMk cId="986383546" sldId="266"/>
        </pc:sldMkLst>
        <pc:spChg chg="mod">
          <ac:chgData name="Uysal, Serpil Sevilay" userId="26ec37b2-b86c-4faa-8560-20e0567293b8" providerId="ADAL" clId="{34CB5543-0289-4722-AB56-27764ADDF25B}" dt="2019-05-07T23:21:51.256" v="0" actId="20577"/>
          <ac:spMkLst>
            <pc:docMk/>
            <pc:sldMk cId="986383546" sldId="266"/>
            <ac:spMk id="3" creationId="{B8674DD3-9302-49B3-9FD3-0820573CED62}"/>
          </ac:spMkLst>
        </pc:spChg>
      </pc:sldChg>
      <pc:sldChg chg="addSp delSp modSp add modAnim">
        <pc:chgData name="Uysal, Serpil Sevilay" userId="26ec37b2-b86c-4faa-8560-20e0567293b8" providerId="ADAL" clId="{34CB5543-0289-4722-AB56-27764ADDF25B}" dt="2019-05-07T23:31:07.132" v="42"/>
        <pc:sldMkLst>
          <pc:docMk/>
          <pc:sldMk cId="770024015" sldId="269"/>
        </pc:sldMkLst>
        <pc:spChg chg="del mod">
          <ac:chgData name="Uysal, Serpil Sevilay" userId="26ec37b2-b86c-4faa-8560-20e0567293b8" providerId="ADAL" clId="{34CB5543-0289-4722-AB56-27764ADDF25B}" dt="2019-05-07T23:26:38.146" v="5" actId="478"/>
          <ac:spMkLst>
            <pc:docMk/>
            <pc:sldMk cId="770024015" sldId="269"/>
            <ac:spMk id="2" creationId="{F0E30EDA-3B72-4FBD-86E8-685E20F7681F}"/>
          </ac:spMkLst>
        </pc:spChg>
        <pc:spChg chg="del">
          <ac:chgData name="Uysal, Serpil Sevilay" userId="26ec37b2-b86c-4faa-8560-20e0567293b8" providerId="ADAL" clId="{34CB5543-0289-4722-AB56-27764ADDF25B}" dt="2019-05-07T23:26:38.146" v="5" actId="478"/>
          <ac:spMkLst>
            <pc:docMk/>
            <pc:sldMk cId="770024015" sldId="269"/>
            <ac:spMk id="3" creationId="{AC769DC5-FC90-420E-9F8D-9855375BF54F}"/>
          </ac:spMkLst>
        </pc:spChg>
        <pc:spChg chg="add mod">
          <ac:chgData name="Uysal, Serpil Sevilay" userId="26ec37b2-b86c-4faa-8560-20e0567293b8" providerId="ADAL" clId="{34CB5543-0289-4722-AB56-27764ADDF25B}" dt="2019-05-07T23:28:34.356" v="35" actId="1036"/>
          <ac:spMkLst>
            <pc:docMk/>
            <pc:sldMk cId="770024015" sldId="269"/>
            <ac:spMk id="5" creationId="{D0886036-2880-4155-B62F-ACEBE27E1A78}"/>
          </ac:spMkLst>
        </pc:spChg>
        <pc:spChg chg="add mod">
          <ac:chgData name="Uysal, Serpil Sevilay" userId="26ec37b2-b86c-4faa-8560-20e0567293b8" providerId="ADAL" clId="{34CB5543-0289-4722-AB56-27764ADDF25B}" dt="2019-05-07T23:30:50.817" v="40" actId="1076"/>
          <ac:spMkLst>
            <pc:docMk/>
            <pc:sldMk cId="770024015" sldId="269"/>
            <ac:spMk id="6" creationId="{DC8450F4-EEB5-4ABA-B4F1-28DBA96E7AE3}"/>
          </ac:spMkLst>
        </pc:spChg>
        <pc:picChg chg="add mod">
          <ac:chgData name="Uysal, Serpil Sevilay" userId="26ec37b2-b86c-4faa-8560-20e0567293b8" providerId="ADAL" clId="{34CB5543-0289-4722-AB56-27764ADDF25B}" dt="2019-05-07T23:26:55.961" v="9" actId="14100"/>
          <ac:picMkLst>
            <pc:docMk/>
            <pc:sldMk cId="770024015" sldId="269"/>
            <ac:picMk id="4" creationId="{86CC9996-CABB-4309-8E06-7EDB107C29D2}"/>
          </ac:picMkLst>
        </pc:picChg>
        <pc:cxnChg chg="add mod">
          <ac:chgData name="Uysal, Serpil Sevilay" userId="26ec37b2-b86c-4faa-8560-20e0567293b8" providerId="ADAL" clId="{34CB5543-0289-4722-AB56-27764ADDF25B}" dt="2019-05-07T23:30:35.585" v="39" actId="1076"/>
          <ac:cxnSpMkLst>
            <pc:docMk/>
            <pc:sldMk cId="770024015" sldId="269"/>
            <ac:cxnSpMk id="8" creationId="{F233E601-81BE-4FB2-B2D4-1D1408E90A6C}"/>
          </ac:cxnSpMkLst>
        </pc:cxnChg>
      </pc:sldChg>
      <pc:sldChg chg="addSp delSp modSp add ord">
        <pc:chgData name="Uysal, Serpil Sevilay" userId="26ec37b2-b86c-4faa-8560-20e0567293b8" providerId="ADAL" clId="{34CB5543-0289-4722-AB56-27764ADDF25B}" dt="2019-05-08T01:36:07.066" v="151"/>
        <pc:sldMkLst>
          <pc:docMk/>
          <pc:sldMk cId="2355085338" sldId="270"/>
        </pc:sldMkLst>
        <pc:spChg chg="del">
          <ac:chgData name="Uysal, Serpil Sevilay" userId="26ec37b2-b86c-4faa-8560-20e0567293b8" providerId="ADAL" clId="{34CB5543-0289-4722-AB56-27764ADDF25B}" dt="2019-05-08T01:18:21.827" v="74" actId="478"/>
          <ac:spMkLst>
            <pc:docMk/>
            <pc:sldMk cId="2355085338" sldId="270"/>
            <ac:spMk id="2" creationId="{21752A12-1851-486B-BEAC-F8A353F8AE49}"/>
          </ac:spMkLst>
        </pc:spChg>
        <pc:spChg chg="del">
          <ac:chgData name="Uysal, Serpil Sevilay" userId="26ec37b2-b86c-4faa-8560-20e0567293b8" providerId="ADAL" clId="{34CB5543-0289-4722-AB56-27764ADDF25B}" dt="2019-05-08T01:18:24.251" v="75" actId="478"/>
          <ac:spMkLst>
            <pc:docMk/>
            <pc:sldMk cId="2355085338" sldId="270"/>
            <ac:spMk id="3" creationId="{E0368D45-A596-47CD-BC59-32CCC9D6B7A8}"/>
          </ac:spMkLst>
        </pc:spChg>
        <pc:spChg chg="add">
          <ac:chgData name="Uysal, Serpil Sevilay" userId="26ec37b2-b86c-4faa-8560-20e0567293b8" providerId="ADAL" clId="{34CB5543-0289-4722-AB56-27764ADDF25B}" dt="2019-05-08T01:36:07.066" v="151"/>
          <ac:spMkLst>
            <pc:docMk/>
            <pc:sldMk cId="2355085338" sldId="270"/>
            <ac:spMk id="7" creationId="{62E7E1B5-5D18-46C4-B1EB-5E7ED33C1257}"/>
          </ac:spMkLst>
        </pc:spChg>
        <pc:spChg chg="add">
          <ac:chgData name="Uysal, Serpil Sevilay" userId="26ec37b2-b86c-4faa-8560-20e0567293b8" providerId="ADAL" clId="{34CB5543-0289-4722-AB56-27764ADDF25B}" dt="2019-05-08T01:36:07.066" v="151"/>
          <ac:spMkLst>
            <pc:docMk/>
            <pc:sldMk cId="2355085338" sldId="270"/>
            <ac:spMk id="9" creationId="{37DAE662-3154-4B0A-B587-1751CCD087B6}"/>
          </ac:spMkLst>
        </pc:spChg>
        <pc:picChg chg="add del mod">
          <ac:chgData name="Uysal, Serpil Sevilay" userId="26ec37b2-b86c-4faa-8560-20e0567293b8" providerId="ADAL" clId="{34CB5543-0289-4722-AB56-27764ADDF25B}" dt="2019-05-08T01:32:52.648" v="82"/>
          <ac:picMkLst>
            <pc:docMk/>
            <pc:sldMk cId="2355085338" sldId="270"/>
            <ac:picMk id="5" creationId="{AC5340AB-1EFF-417D-9AC2-76C3F9985038}"/>
          </ac:picMkLst>
        </pc:picChg>
        <pc:picChg chg="add mod">
          <ac:chgData name="Uysal, Serpil Sevilay" userId="26ec37b2-b86c-4faa-8560-20e0567293b8" providerId="ADAL" clId="{34CB5543-0289-4722-AB56-27764ADDF25B}" dt="2019-05-08T01:33:40.304" v="149" actId="1036"/>
          <ac:picMkLst>
            <pc:docMk/>
            <pc:sldMk cId="2355085338" sldId="270"/>
            <ac:picMk id="6" creationId="{8AE203C1-F2F7-4EF2-8386-A29C22309A30}"/>
          </ac:picMkLst>
        </pc:picChg>
        <pc:picChg chg="add">
          <ac:chgData name="Uysal, Serpil Sevilay" userId="26ec37b2-b86c-4faa-8560-20e0567293b8" providerId="ADAL" clId="{34CB5543-0289-4722-AB56-27764ADDF25B}" dt="2019-05-08T01:36:07.066" v="151"/>
          <ac:picMkLst>
            <pc:docMk/>
            <pc:sldMk cId="2355085338" sldId="270"/>
            <ac:picMk id="8" creationId="{99DA0297-CB6F-4607-BA6C-1093E1E2B832}"/>
          </ac:picMkLst>
        </pc:picChg>
      </pc:sldChg>
      <pc:sldChg chg="addSp delSp modSp add">
        <pc:chgData name="Uysal, Serpil Sevilay" userId="26ec37b2-b86c-4faa-8560-20e0567293b8" providerId="ADAL" clId="{34CB5543-0289-4722-AB56-27764ADDF25B}" dt="2019-05-08T02:13:11.469" v="516" actId="1076"/>
        <pc:sldMkLst>
          <pc:docMk/>
          <pc:sldMk cId="3133695995" sldId="271"/>
        </pc:sldMkLst>
        <pc:spChg chg="del">
          <ac:chgData name="Uysal, Serpil Sevilay" userId="26ec37b2-b86c-4faa-8560-20e0567293b8" providerId="ADAL" clId="{34CB5543-0289-4722-AB56-27764ADDF25B}" dt="2019-05-08T02:08:15.957" v="293" actId="478"/>
          <ac:spMkLst>
            <pc:docMk/>
            <pc:sldMk cId="3133695995" sldId="271"/>
            <ac:spMk id="2" creationId="{EF828874-0350-43CB-A518-609F5763DE3F}"/>
          </ac:spMkLst>
        </pc:spChg>
        <pc:spChg chg="del">
          <ac:chgData name="Uysal, Serpil Sevilay" userId="26ec37b2-b86c-4faa-8560-20e0567293b8" providerId="ADAL" clId="{34CB5543-0289-4722-AB56-27764ADDF25B}" dt="2019-05-08T02:08:12.915" v="292" actId="478"/>
          <ac:spMkLst>
            <pc:docMk/>
            <pc:sldMk cId="3133695995" sldId="271"/>
            <ac:spMk id="3" creationId="{27BCD653-B94E-4BBF-9E18-0FA1D13D18EC}"/>
          </ac:spMkLst>
        </pc:spChg>
        <pc:spChg chg="add mod">
          <ac:chgData name="Uysal, Serpil Sevilay" userId="26ec37b2-b86c-4faa-8560-20e0567293b8" providerId="ADAL" clId="{34CB5543-0289-4722-AB56-27764ADDF25B}" dt="2019-05-08T02:12:30.842" v="511" actId="20577"/>
          <ac:spMkLst>
            <pc:docMk/>
            <pc:sldMk cId="3133695995" sldId="271"/>
            <ac:spMk id="6" creationId="{E5461F08-EF80-479E-9EFE-26CE57C1AB4C}"/>
          </ac:spMkLst>
        </pc:spChg>
        <pc:picChg chg="add del mod">
          <ac:chgData name="Uysal, Serpil Sevilay" userId="26ec37b2-b86c-4faa-8560-20e0567293b8" providerId="ADAL" clId="{34CB5543-0289-4722-AB56-27764ADDF25B}" dt="2019-05-08T02:12:25.373" v="510" actId="478"/>
          <ac:picMkLst>
            <pc:docMk/>
            <pc:sldMk cId="3133695995" sldId="271"/>
            <ac:picMk id="5" creationId="{6CD14CC9-F32C-4DB2-89DC-52BFAE29C82A}"/>
          </ac:picMkLst>
        </pc:picChg>
        <pc:picChg chg="add mod">
          <ac:chgData name="Uysal, Serpil Sevilay" userId="26ec37b2-b86c-4faa-8560-20e0567293b8" providerId="ADAL" clId="{34CB5543-0289-4722-AB56-27764ADDF25B}" dt="2019-05-08T02:13:11.469" v="516" actId="1076"/>
          <ac:picMkLst>
            <pc:docMk/>
            <pc:sldMk cId="3133695995" sldId="271"/>
            <ac:picMk id="8" creationId="{A8D34C65-7CD1-4A5A-9CFF-F797F6506B2D}"/>
          </ac:picMkLst>
        </pc:picChg>
      </pc:sldChg>
      <pc:sldMasterChg chg="modSldLayout">
        <pc:chgData name="Uysal, Serpil Sevilay" userId="26ec37b2-b86c-4faa-8560-20e0567293b8" providerId="ADAL" clId="{34CB5543-0289-4722-AB56-27764ADDF25B}" dt="2019-05-08T02:13:20.149" v="536"/>
        <pc:sldMasterMkLst>
          <pc:docMk/>
          <pc:sldMasterMk cId="692378345" sldId="2147483648"/>
        </pc:sldMasterMkLst>
        <pc:sldLayoutChg chg="addSp delSp modSp">
          <pc:chgData name="Uysal, Serpil Sevilay" userId="26ec37b2-b86c-4faa-8560-20e0567293b8" providerId="ADAL" clId="{34CB5543-0289-4722-AB56-27764ADDF25B}" dt="2019-05-08T02:13:20.118" v="526"/>
          <pc:sldLayoutMkLst>
            <pc:docMk/>
            <pc:sldMasterMk cId="692378345" sldId="2147483648"/>
            <pc:sldLayoutMk cId="4047157324" sldId="2147483649"/>
          </pc:sldLayoutMkLst>
          <pc:picChg chg="add del mod ord">
            <ac:chgData name="Uysal, Serpil Sevilay" userId="26ec37b2-b86c-4faa-8560-20e0567293b8" providerId="ADAL" clId="{34CB5543-0289-4722-AB56-27764ADDF25B}" dt="2019-05-08T01:53:16.786" v="242"/>
            <ac:picMkLst>
              <pc:docMk/>
              <pc:sldMasterMk cId="692378345" sldId="2147483648"/>
              <pc:sldLayoutMk cId="4047157324" sldId="2147483649"/>
              <ac:picMk id="8" creationId="{8728FA46-183B-445E-AC99-733C81DF60E8}"/>
            </ac:picMkLst>
          </pc:picChg>
          <pc:picChg chg="add del mod ord">
            <ac:chgData name="Uysal, Serpil Sevilay" userId="26ec37b2-b86c-4faa-8560-20e0567293b8" providerId="ADAL" clId="{34CB5543-0289-4722-AB56-27764ADDF25B}" dt="2019-05-08T02:05:42.673" v="273"/>
            <ac:picMkLst>
              <pc:docMk/>
              <pc:sldMasterMk cId="692378345" sldId="2147483648"/>
              <pc:sldLayoutMk cId="4047157324" sldId="2147483649"/>
              <ac:picMk id="10" creationId="{41FA61E7-5BE3-492F-97A0-395571FBD955}"/>
            </ac:picMkLst>
          </pc:picChg>
          <pc:picChg chg="add del mod ord">
            <ac:chgData name="Uysal, Serpil Sevilay" userId="26ec37b2-b86c-4faa-8560-20e0567293b8" providerId="ADAL" clId="{34CB5543-0289-4722-AB56-27764ADDF25B}" dt="2019-05-08T02:13:20.102" v="518"/>
            <ac:picMkLst>
              <pc:docMk/>
              <pc:sldMasterMk cId="692378345" sldId="2147483648"/>
              <pc:sldLayoutMk cId="4047157324" sldId="2147483649"/>
              <ac:picMk id="12" creationId="{D516FA7A-2B80-4CA1-90E7-1FF554C8B5CE}"/>
            </ac:picMkLst>
          </pc:picChg>
          <pc:picChg chg="add mod ord">
            <ac:chgData name="Uysal, Serpil Sevilay" userId="26ec37b2-b86c-4faa-8560-20e0567293b8" providerId="ADAL" clId="{34CB5543-0289-4722-AB56-27764ADDF25B}" dt="2019-05-08T02:13:20.118" v="526"/>
            <ac:picMkLst>
              <pc:docMk/>
              <pc:sldMasterMk cId="692378345" sldId="2147483648"/>
              <pc:sldLayoutMk cId="4047157324" sldId="2147483649"/>
              <ac:picMk id="14" creationId="{5BC7BF8F-E92E-44E7-8052-287491D967D6}"/>
            </ac:picMkLst>
          </pc:picChg>
          <pc:picChg chg="del">
            <ac:chgData name="Uysal, Serpil Sevilay" userId="26ec37b2-b86c-4faa-8560-20e0567293b8" providerId="ADAL" clId="{34CB5543-0289-4722-AB56-27764ADDF25B}" dt="2019-05-08T01:36:46.303" v="153"/>
            <ac:picMkLst>
              <pc:docMk/>
              <pc:sldMasterMk cId="692378345" sldId="2147483648"/>
              <pc:sldLayoutMk cId="4047157324" sldId="2147483649"/>
              <ac:picMk id="38" creationId="{218AF784-9633-4E91-9FF6-9AD813F6DBB3}"/>
            </ac:picMkLst>
          </pc:picChg>
        </pc:sldLayoutChg>
        <pc:sldLayoutChg chg="addSp delSp modSp">
          <pc:chgData name="Uysal, Serpil Sevilay" userId="26ec37b2-b86c-4faa-8560-20e0567293b8" providerId="ADAL" clId="{34CB5543-0289-4722-AB56-27764ADDF25B}" dt="2019-05-08T02:13:20.149" v="536"/>
          <pc:sldLayoutMkLst>
            <pc:docMk/>
            <pc:sldMasterMk cId="692378345" sldId="2147483648"/>
            <pc:sldLayoutMk cId="894129837" sldId="2147483650"/>
          </pc:sldLayoutMkLst>
          <pc:picChg chg="add del mod ord">
            <ac:chgData name="Uysal, Serpil Sevilay" userId="26ec37b2-b86c-4faa-8560-20e0567293b8" providerId="ADAL" clId="{34CB5543-0289-4722-AB56-27764ADDF25B}" dt="2019-05-08T01:53:16.817" v="252"/>
            <ac:picMkLst>
              <pc:docMk/>
              <pc:sldMasterMk cId="692378345" sldId="2147483648"/>
              <pc:sldLayoutMk cId="894129837" sldId="2147483650"/>
              <ac:picMk id="8" creationId="{1948C6B9-014A-435C-A10F-E1AE9CAB2762}"/>
            </ac:picMkLst>
          </pc:picChg>
          <pc:picChg chg="add del mod ord">
            <ac:chgData name="Uysal, Serpil Sevilay" userId="26ec37b2-b86c-4faa-8560-20e0567293b8" providerId="ADAL" clId="{34CB5543-0289-4722-AB56-27764ADDF25B}" dt="2019-05-08T02:04:47.897" v="263"/>
            <ac:picMkLst>
              <pc:docMk/>
              <pc:sldMasterMk cId="692378345" sldId="2147483648"/>
              <pc:sldLayoutMk cId="894129837" sldId="2147483650"/>
              <ac:picMk id="10" creationId="{5B7B73A7-0100-4D34-AEB8-784C50CC115D}"/>
            </ac:picMkLst>
          </pc:picChg>
          <pc:picChg chg="add del mod ord">
            <ac:chgData name="Uysal, Serpil Sevilay" userId="26ec37b2-b86c-4faa-8560-20e0567293b8" providerId="ADAL" clId="{34CB5543-0289-4722-AB56-27764ADDF25B}" dt="2019-05-08T02:05:42.700" v="283"/>
            <ac:picMkLst>
              <pc:docMk/>
              <pc:sldMasterMk cId="692378345" sldId="2147483648"/>
              <pc:sldLayoutMk cId="894129837" sldId="2147483650"/>
              <ac:picMk id="12" creationId="{78F0E049-8DEC-43D6-893D-C27D12005823}"/>
            </ac:picMkLst>
          </pc:picChg>
          <pc:picChg chg="add del mod ord">
            <ac:chgData name="Uysal, Serpil Sevilay" userId="26ec37b2-b86c-4faa-8560-20e0567293b8" providerId="ADAL" clId="{34CB5543-0289-4722-AB56-27764ADDF25B}" dt="2019-05-08T02:13:20.134" v="528"/>
            <ac:picMkLst>
              <pc:docMk/>
              <pc:sldMasterMk cId="692378345" sldId="2147483648"/>
              <pc:sldLayoutMk cId="894129837" sldId="2147483650"/>
              <ac:picMk id="14" creationId="{20227A33-E4B7-400B-88EF-E659AC63379C}"/>
            </ac:picMkLst>
          </pc:picChg>
          <pc:picChg chg="add mod ord">
            <ac:chgData name="Uysal, Serpil Sevilay" userId="26ec37b2-b86c-4faa-8560-20e0567293b8" providerId="ADAL" clId="{34CB5543-0289-4722-AB56-27764ADDF25B}" dt="2019-05-08T02:13:20.149" v="536"/>
            <ac:picMkLst>
              <pc:docMk/>
              <pc:sldMasterMk cId="692378345" sldId="2147483648"/>
              <pc:sldLayoutMk cId="894129837" sldId="2147483650"/>
              <ac:picMk id="16" creationId="{568D9AC8-1FAD-4FB4-83DD-68DE0141F131}"/>
            </ac:picMkLst>
          </pc:picChg>
          <pc:picChg chg="del">
            <ac:chgData name="Uysal, Serpil Sevilay" userId="26ec37b2-b86c-4faa-8560-20e0567293b8" providerId="ADAL" clId="{34CB5543-0289-4722-AB56-27764ADDF25B}" dt="2019-05-07T23:23:53.521" v="3"/>
            <ac:picMkLst>
              <pc:docMk/>
              <pc:sldMasterMk cId="692378345" sldId="2147483648"/>
              <pc:sldLayoutMk cId="894129837" sldId="2147483650"/>
              <ac:picMk id="50" creationId="{F091E8C7-B5E3-4D83-8B24-01D6E3EC2578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19AA11-D031-42C5-8EAB-484FDF1858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4207B-D1A1-451B-B2D3-B13B84162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6906-6E80-45AA-A496-BB60D314B2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0D1C-B785-4476-832F-9EE9D9E51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89F4-7F45-44CF-97AB-0936B1FE6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93B7-E2FB-4D77-B849-ECF3D2B4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C309-D327-48B0-A186-6FDBE7B685E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FDF9-DCA6-4948-9683-00FBB4E5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3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8ABD-3809-4185-9664-B9E2C0F6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7CDA5-0092-4516-9915-CC9F5015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51D4-61F9-445B-971B-35D7376F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7BB-2103-4CAB-9EE5-0B8425B1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ACFD-93B6-4642-A947-0CDFC83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bjClassifierImageBottom">
            <a:extLst>
              <a:ext uri="{FF2B5EF4-FFF2-40B4-BE49-F238E27FC236}">
                <a16:creationId xmlns:a16="http://schemas.microsoft.com/office/drawing/2014/main" id="{5BC7BF8F-E92E-44E7-8052-287491D96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11-DD1C-43B3-ABD0-08A0C2D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470B-21F1-4A37-AFCB-503AB3D1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4D03-656B-40AB-819A-11B1C1E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3F79-D31E-4BFD-A4FD-DAE1D341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282A-0FE0-4A0D-8C90-F20132D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C7B74-90FC-4012-81E0-19EDA8CB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98F6-14FC-4030-A1AE-E0156AF2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EFDD-31D5-4BF3-9E18-AAA593DB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08FF-5B14-4A63-A296-9396B16D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CC4-FD7E-466B-9F24-18AFC40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B05-C4A7-4A3B-A9D1-5522837F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259-8313-4047-9936-3CCB9D79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71AD-75C4-480F-B9C4-EB39D9ED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B496-B7AD-48D7-A4DB-815C3A08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7EE0-5DF1-45AA-B3FB-A6A4AD21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bjClassifierImageBottom">
            <a:extLst>
              <a:ext uri="{FF2B5EF4-FFF2-40B4-BE49-F238E27FC236}">
                <a16:creationId xmlns:a16="http://schemas.microsoft.com/office/drawing/2014/main" id="{568D9AC8-1FAD-4FB4-83DD-68DE0141F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95DC-35E6-4640-9A26-8A510879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FA2B-FEE9-423F-95BD-1C54E1CE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0D3A-2AD7-4803-A640-B67397E9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3799-02E2-4DED-9616-643520F5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FB3F-08A5-4D77-82F3-73F7708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C21-FDAE-4A40-9EBD-FCC6A9E6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ACC-C406-42F1-A7CB-129208A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A575-002A-4185-A00B-2C1DE61A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99932-7DC9-4BF2-BC2C-32016104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692E9-80EB-495A-87B7-23EFBA3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68F8-E1CB-4EC6-8979-2B7DF33E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214-E967-4D70-998F-851F3E4E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CB7F-F179-4C1E-B4C8-136671E5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CCA22-BEA3-45E9-98BD-C568A472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14FDB-3D04-41AD-8835-CBA5615C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1DBC9-6BA7-40EF-B982-093803286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8CD1D-0F0F-42C7-AF99-A065947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D2B56-8DAE-4878-BB8D-A1B1BB69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5B3F6-097F-433D-A617-0528A81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7F55-C278-4581-A83E-F73845B7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23C6F-680D-4F29-839C-D38D7C91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59991-2AE9-4936-93F1-1C253C7B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80B5-48B6-46A0-9B9C-2F0E0B24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9605-2361-4742-BFFC-6CDFDA7A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0429F-5653-4AAD-924B-2C2BCD9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9EEF-EB81-41AB-9F14-F811395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D16-3B37-45E3-8C44-59C2121A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2B64-6722-4BBD-9006-EC3C91DB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18F6C-FD8E-4F2C-8546-5FDA929C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0E05-66FA-419C-994D-38301EA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3992-BCA7-46EE-AE40-FCF10EC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64AC-4734-49E8-8AE1-FDA3C9E0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BE19-6D90-4E5C-A57B-6BB2FFE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55E44-11F0-4071-A82F-A6E2A05F7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3EBD-39A6-4B23-B76B-964F241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5143-8455-45EA-A975-A214D68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40BD-686C-4F04-AA01-47920C18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58A8A-B3A0-4518-961F-5CC60A30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5F916-8B63-4021-AAAD-866A76A0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362DD-F751-4137-AFC7-912D7E76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AF89-4F9F-437D-BFAA-F8BACCE78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95D0-78E7-468E-9F11-12799730EB0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A3BF-DAEF-4359-89DD-1A70A8F7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DAAB-354A-40C6-9284-B6C60061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60D4C8-B9D4-4CCC-80EE-7D05E46D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29" y="3200400"/>
            <a:ext cx="6457612" cy="26361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ALI UYSAL</a:t>
            </a:r>
          </a:p>
          <a:p>
            <a:pPr algn="l"/>
            <a:endParaRPr lang="en-US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FACTORS OF A SUCCESSFUL </a:t>
            </a:r>
          </a:p>
          <a:p>
            <a:pPr algn="l"/>
            <a:endParaRPr lang="en-US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</a:t>
            </a:r>
          </a:p>
        </p:txBody>
      </p:sp>
      <p:pic>
        <p:nvPicPr>
          <p:cNvPr id="1026" name="Picture 2" descr="KICKSTARTER LOGO ile ilgili gÃ¶rsel sonucu">
            <a:extLst>
              <a:ext uri="{FF2B5EF4-FFF2-40B4-BE49-F238E27FC236}">
                <a16:creationId xmlns:a16="http://schemas.microsoft.com/office/drawing/2014/main" id="{3A32E0C6-0267-431D-B7B1-3632930E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7405" y="4789631"/>
            <a:ext cx="2835825" cy="3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273AB-E9D1-465D-8103-B2F10243E18A}"/>
              </a:ext>
            </a:extLst>
          </p:cNvPr>
          <p:cNvSpPr/>
          <p:nvPr/>
        </p:nvSpPr>
        <p:spPr>
          <a:xfrm>
            <a:off x="0" y="0"/>
            <a:ext cx="3946967" cy="6858000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B0BA581-516D-4184-B98A-68FFA00D9169}"/>
              </a:ext>
            </a:extLst>
          </p:cNvPr>
          <p:cNvGrpSpPr/>
          <p:nvPr/>
        </p:nvGrpSpPr>
        <p:grpSpPr>
          <a:xfrm>
            <a:off x="4300002" y="454309"/>
            <a:ext cx="6352950" cy="690469"/>
            <a:chOff x="4543070" y="326989"/>
            <a:chExt cx="6352950" cy="6904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49B578-A5C0-45F6-8FDA-60433D038049}"/>
                </a:ext>
              </a:extLst>
            </p:cNvPr>
            <p:cNvGrpSpPr/>
            <p:nvPr/>
          </p:nvGrpSpPr>
          <p:grpSpPr>
            <a:xfrm>
              <a:off x="4988695" y="326989"/>
              <a:ext cx="5027650" cy="690469"/>
              <a:chOff x="4988695" y="326989"/>
              <a:chExt cx="5027650" cy="69046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F14993D-4CD6-470E-AC3E-98DCE6100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4D3E5-9710-4B81-86F6-C1139397A210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FUNDING GOAL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F452FF-A6FD-414A-8F63-227D30AEC158}"/>
                  </a:ext>
                </a:extLst>
              </p:cNvPr>
              <p:cNvSpPr/>
              <p:nvPr/>
            </p:nvSpPr>
            <p:spPr>
              <a:xfrm>
                <a:off x="5185464" y="382751"/>
                <a:ext cx="822960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6C6A28-694F-4AFC-BBBE-234D12F7B168}"/>
                  </a:ext>
                </a:extLst>
              </p:cNvPr>
              <p:cNvSpPr/>
              <p:nvPr/>
            </p:nvSpPr>
            <p:spPr>
              <a:xfrm>
                <a:off x="6084425" y="383151"/>
                <a:ext cx="3931920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2F764F-3907-4043-80C4-26E6F7FA0B37}"/>
                </a:ext>
              </a:extLst>
            </p:cNvPr>
            <p:cNvSpPr txBox="1"/>
            <p:nvPr/>
          </p:nvSpPr>
          <p:spPr>
            <a:xfrm>
              <a:off x="4543070" y="3823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$ 9.190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6E459B-BE2A-4FF6-A40E-2316D43515BD}"/>
                </a:ext>
              </a:extLst>
            </p:cNvPr>
            <p:cNvSpPr txBox="1"/>
            <p:nvPr/>
          </p:nvSpPr>
          <p:spPr>
            <a:xfrm>
              <a:off x="10004770" y="383158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$ 43.085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F75CF7-8057-49C2-9C3B-1CAAAC9E8785}"/>
              </a:ext>
            </a:extLst>
          </p:cNvPr>
          <p:cNvGrpSpPr/>
          <p:nvPr/>
        </p:nvGrpSpPr>
        <p:grpSpPr>
          <a:xfrm>
            <a:off x="3619111" y="3662248"/>
            <a:ext cx="3416682" cy="690469"/>
            <a:chOff x="3862179" y="1099804"/>
            <a:chExt cx="3416682" cy="6904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508595-22A1-4A61-B646-0F9708C3FABF}"/>
                </a:ext>
              </a:extLst>
            </p:cNvPr>
            <p:cNvGrpSpPr/>
            <p:nvPr/>
          </p:nvGrpSpPr>
          <p:grpSpPr>
            <a:xfrm>
              <a:off x="4307804" y="1099804"/>
              <a:ext cx="2787480" cy="690469"/>
              <a:chOff x="4307804" y="326989"/>
              <a:chExt cx="2787480" cy="69046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094D573-2669-4F17-9DFE-4F6BB6B9E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092DEE-8A9A-4CD5-A20C-608F7BF7E042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UPDATES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21A7B4-D670-4152-9695-37646659CB9E}"/>
                  </a:ext>
                </a:extLst>
              </p:cNvPr>
              <p:cNvSpPr/>
              <p:nvPr/>
            </p:nvSpPr>
            <p:spPr>
              <a:xfrm>
                <a:off x="4307804" y="382751"/>
                <a:ext cx="1682496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8EB908-4548-4412-BB5F-D0171991AE3A}"/>
                  </a:ext>
                </a:extLst>
              </p:cNvPr>
              <p:cNvSpPr/>
              <p:nvPr/>
            </p:nvSpPr>
            <p:spPr>
              <a:xfrm>
                <a:off x="6084425" y="383151"/>
                <a:ext cx="329184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5DDDCC-EE12-42C6-8D19-CFB88611F834}"/>
                </a:ext>
              </a:extLst>
            </p:cNvPr>
            <p:cNvSpPr txBox="1"/>
            <p:nvPr/>
          </p:nvSpPr>
          <p:spPr>
            <a:xfrm>
              <a:off x="3862179" y="1172979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7.34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0D5F29-258B-45C4-AD29-AF130A2824A8}"/>
                </a:ext>
              </a:extLst>
            </p:cNvPr>
            <p:cNvSpPr txBox="1"/>
            <p:nvPr/>
          </p:nvSpPr>
          <p:spPr>
            <a:xfrm>
              <a:off x="6387611" y="11822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1.42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20B663-E9BA-43FC-9B42-712E3F762E0B}"/>
              </a:ext>
            </a:extLst>
          </p:cNvPr>
          <p:cNvGrpSpPr/>
          <p:nvPr/>
        </p:nvGrpSpPr>
        <p:grpSpPr>
          <a:xfrm>
            <a:off x="1940699" y="4731562"/>
            <a:ext cx="6040427" cy="690469"/>
            <a:chOff x="2183767" y="1099804"/>
            <a:chExt cx="6040427" cy="69046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34C8E9-6880-49B4-97A4-D341826F144F}"/>
                </a:ext>
              </a:extLst>
            </p:cNvPr>
            <p:cNvGrpSpPr/>
            <p:nvPr/>
          </p:nvGrpSpPr>
          <p:grpSpPr>
            <a:xfrm>
              <a:off x="2652576" y="1099804"/>
              <a:ext cx="4684577" cy="690469"/>
              <a:chOff x="2652576" y="326989"/>
              <a:chExt cx="4684577" cy="690469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D7F3975-B096-4153-9BAE-B37F3EAB0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7A4FC-8FAC-4FDB-956B-499C98008374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PROJECT IMAGE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D1F1A4-A9B7-40A5-801A-A61FD5765001}"/>
                  </a:ext>
                </a:extLst>
              </p:cNvPr>
              <p:cNvSpPr/>
              <p:nvPr/>
            </p:nvSpPr>
            <p:spPr>
              <a:xfrm>
                <a:off x="2652576" y="390996"/>
                <a:ext cx="3337560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CAE8F3-53B6-4C7E-89BF-96A7AFDA064D}"/>
                  </a:ext>
                </a:extLst>
              </p:cNvPr>
              <p:cNvSpPr/>
              <p:nvPr/>
            </p:nvSpPr>
            <p:spPr>
              <a:xfrm>
                <a:off x="6084425" y="383151"/>
                <a:ext cx="1252728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A428E0-BAFA-4293-9E1A-2E3CC5D0EDD5}"/>
                </a:ext>
              </a:extLst>
            </p:cNvPr>
            <p:cNvSpPr txBox="1"/>
            <p:nvPr/>
          </p:nvSpPr>
          <p:spPr>
            <a:xfrm>
              <a:off x="2183767" y="1172187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14.60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E7F3B4-2EC4-4200-AB8B-211B36E4918E}"/>
                </a:ext>
              </a:extLst>
            </p:cNvPr>
            <p:cNvSpPr txBox="1"/>
            <p:nvPr/>
          </p:nvSpPr>
          <p:spPr>
            <a:xfrm>
              <a:off x="7332944" y="1172980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5.48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0509172-EE4D-48ED-A744-902980D97EA7}"/>
              </a:ext>
            </a:extLst>
          </p:cNvPr>
          <p:cNvSpPr txBox="1"/>
          <p:nvPr/>
        </p:nvSpPr>
        <p:spPr>
          <a:xfrm>
            <a:off x="966677" y="5583739"/>
            <a:ext cx="36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DC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SUCCESSFUL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2B1230-04CC-40DB-9D9A-B99C3BC3BBE4}"/>
              </a:ext>
            </a:extLst>
          </p:cNvPr>
          <p:cNvSpPr txBox="1"/>
          <p:nvPr/>
        </p:nvSpPr>
        <p:spPr>
          <a:xfrm>
            <a:off x="7535501" y="5583739"/>
            <a:ext cx="36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UNSUCCESSFUL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C80636-A287-4E1C-B120-9AFD875DBF51}"/>
              </a:ext>
            </a:extLst>
          </p:cNvPr>
          <p:cNvGrpSpPr/>
          <p:nvPr/>
        </p:nvGrpSpPr>
        <p:grpSpPr>
          <a:xfrm>
            <a:off x="1950337" y="1523622"/>
            <a:ext cx="4919430" cy="690469"/>
            <a:chOff x="2193405" y="326989"/>
            <a:chExt cx="4919430" cy="69046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BDC0504-CCAA-47CE-BE29-11ABFC686B79}"/>
                </a:ext>
              </a:extLst>
            </p:cNvPr>
            <p:cNvGrpSpPr/>
            <p:nvPr/>
          </p:nvGrpSpPr>
          <p:grpSpPr>
            <a:xfrm>
              <a:off x="2893674" y="326989"/>
              <a:ext cx="4201610" cy="690469"/>
              <a:chOff x="2893674" y="326989"/>
              <a:chExt cx="4201610" cy="69046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D6F612B-CCC4-41FC-92A5-B2D3116D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BEFBD1-CCC9-4663-ADA6-C56DC6E3A963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FUNDING RAISED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1E49749-EDFE-4CA0-B800-95D14E3E5CE3}"/>
                  </a:ext>
                </a:extLst>
              </p:cNvPr>
              <p:cNvSpPr/>
              <p:nvPr/>
            </p:nvSpPr>
            <p:spPr>
              <a:xfrm>
                <a:off x="2893674" y="382751"/>
                <a:ext cx="3099816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7688B6F-DEAB-4BF4-9A84-332BD92CFEE5}"/>
                  </a:ext>
                </a:extLst>
              </p:cNvPr>
              <p:cNvSpPr/>
              <p:nvPr/>
            </p:nvSpPr>
            <p:spPr>
              <a:xfrm>
                <a:off x="6084425" y="383151"/>
                <a:ext cx="137160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A4825B-2285-43EB-8676-3EF4CD2EAA58}"/>
                </a:ext>
              </a:extLst>
            </p:cNvPr>
            <p:cNvSpPr txBox="1"/>
            <p:nvPr/>
          </p:nvSpPr>
          <p:spPr>
            <a:xfrm>
              <a:off x="2193405" y="3823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$ 33.857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E962F4-E96D-4745-9C86-36DDF15FC188}"/>
                </a:ext>
              </a:extLst>
            </p:cNvPr>
            <p:cNvSpPr txBox="1"/>
            <p:nvPr/>
          </p:nvSpPr>
          <p:spPr>
            <a:xfrm>
              <a:off x="6221585" y="394733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$ 1.529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2A7211-2012-49CC-BB17-077FD5464819}"/>
              </a:ext>
            </a:extLst>
          </p:cNvPr>
          <p:cNvGrpSpPr/>
          <p:nvPr/>
        </p:nvGrpSpPr>
        <p:grpSpPr>
          <a:xfrm>
            <a:off x="1664823" y="2592935"/>
            <a:ext cx="5231947" cy="690469"/>
            <a:chOff x="1880888" y="326989"/>
            <a:chExt cx="5231947" cy="69046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5A34A5A-5C0A-4D49-BA68-CE8FDAD23014}"/>
                </a:ext>
              </a:extLst>
            </p:cNvPr>
            <p:cNvGrpSpPr/>
            <p:nvPr/>
          </p:nvGrpSpPr>
          <p:grpSpPr>
            <a:xfrm>
              <a:off x="2581161" y="326989"/>
              <a:ext cx="4514123" cy="690469"/>
              <a:chOff x="2581161" y="326989"/>
              <a:chExt cx="4514123" cy="690469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DCF72A-6E51-481C-BA60-1C863C766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BBF09C-6D44-42D9-930E-3403C959F523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COMMENTS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6FA81C3-8FDD-4902-B8F3-F98336485948}"/>
                  </a:ext>
                </a:extLst>
              </p:cNvPr>
              <p:cNvSpPr/>
              <p:nvPr/>
            </p:nvSpPr>
            <p:spPr>
              <a:xfrm>
                <a:off x="2581161" y="382751"/>
                <a:ext cx="3401568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A8D02F-50AA-445B-8D18-F35B2C2037AA}"/>
                  </a:ext>
                </a:extLst>
              </p:cNvPr>
              <p:cNvSpPr/>
              <p:nvPr/>
            </p:nvSpPr>
            <p:spPr>
              <a:xfrm>
                <a:off x="6084425" y="383151"/>
                <a:ext cx="73152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3921B1-A37A-4631-A0BA-0FE31E23EFD6}"/>
                </a:ext>
              </a:extLst>
            </p:cNvPr>
            <p:cNvSpPr txBox="1"/>
            <p:nvPr/>
          </p:nvSpPr>
          <p:spPr>
            <a:xfrm>
              <a:off x="1880888" y="393940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74.49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C5574B-04DB-4454-BD8A-A74BEE789540}"/>
                </a:ext>
              </a:extLst>
            </p:cNvPr>
            <p:cNvSpPr txBox="1"/>
            <p:nvPr/>
          </p:nvSpPr>
          <p:spPr>
            <a:xfrm>
              <a:off x="6221585" y="394733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73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3F252-3D8E-4B1C-B7A8-19819B4D1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4" y="1787622"/>
            <a:ext cx="10931491" cy="40761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4B62F9F-768F-4513-B67B-2C49A175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Projects with 60 days of campaign duration are more likely to fail!</a:t>
            </a:r>
          </a:p>
        </p:txBody>
      </p:sp>
    </p:spTree>
    <p:extLst>
      <p:ext uri="{BB962C8B-B14F-4D97-AF65-F5344CB8AC3E}">
        <p14:creationId xmlns:p14="http://schemas.microsoft.com/office/powerpoint/2010/main" val="133492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7CCAA-9A70-439C-8B25-DBF87AA8C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8" y="1827050"/>
            <a:ext cx="10186204" cy="37982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1D6734-55DF-4B0E-AFDC-ACD876F2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higher the goal range of a project, the lower the success rate is!</a:t>
            </a:r>
          </a:p>
        </p:txBody>
      </p:sp>
    </p:spTree>
    <p:extLst>
      <p:ext uri="{BB962C8B-B14F-4D97-AF65-F5344CB8AC3E}">
        <p14:creationId xmlns:p14="http://schemas.microsoft.com/office/powerpoint/2010/main" val="393904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461F08-EF80-479E-9EFE-26CE57C1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pledge tiers up to 20-25 increases success rate!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D34C65-7CD1-4A5A-9CFF-F797F6506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0" y="1362701"/>
            <a:ext cx="6061617" cy="2260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370390-19CA-4E65-A048-1D3C31D4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44" y="3865561"/>
            <a:ext cx="674428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9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206A-4D3F-4A3A-8916-0D23B32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Image/Video Effect On Project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4C5A-4C24-418C-AA70-DEE98FBD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99" y="4089497"/>
            <a:ext cx="5694586" cy="216201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C497A4-602E-4A3F-AE21-7CF59B55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CDDE4-78BE-4A86-A73D-D5BB4725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50" y="1754948"/>
            <a:ext cx="5739005" cy="2178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2152B-AC5C-46EF-BD80-BAA69A80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88" y="4123716"/>
            <a:ext cx="5934270" cy="2253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FD850C-3ADC-4E91-BF14-324C92F39394}"/>
              </a:ext>
            </a:extLst>
          </p:cNvPr>
          <p:cNvSpPr txBox="1"/>
          <p:nvPr/>
        </p:nvSpPr>
        <p:spPr>
          <a:xfrm>
            <a:off x="1912338" y="4812036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60%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72925-9A87-46D0-9744-027E91A657CC}"/>
              </a:ext>
            </a:extLst>
          </p:cNvPr>
          <p:cNvSpPr txBox="1"/>
          <p:nvPr/>
        </p:nvSpPr>
        <p:spPr>
          <a:xfrm>
            <a:off x="7654211" y="2531558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15% up</a:t>
            </a:r>
          </a:p>
        </p:txBody>
      </p:sp>
    </p:spTree>
    <p:extLst>
      <p:ext uri="{BB962C8B-B14F-4D97-AF65-F5344CB8AC3E}">
        <p14:creationId xmlns:p14="http://schemas.microsoft.com/office/powerpoint/2010/main" val="35385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0CAF-FEC7-44C0-9320-819B743A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FAQs / Updates Effect On Project Success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EF2E2-27C1-41AA-A947-BB4795EA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82"/>
            <a:ext cx="5907540" cy="2242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DBB38-AB95-4557-98BD-58789814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87" y="4295141"/>
            <a:ext cx="6336167" cy="2405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05F38-6B7E-4D14-A3B4-E51E077C0C84}"/>
              </a:ext>
            </a:extLst>
          </p:cNvPr>
          <p:cNvSpPr txBox="1"/>
          <p:nvPr/>
        </p:nvSpPr>
        <p:spPr>
          <a:xfrm>
            <a:off x="7231224" y="2808248"/>
            <a:ext cx="34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24% increase in success chance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175B0-0FFB-4003-82A6-4CA7C599D004}"/>
              </a:ext>
            </a:extLst>
          </p:cNvPr>
          <p:cNvSpPr txBox="1"/>
          <p:nvPr/>
        </p:nvSpPr>
        <p:spPr>
          <a:xfrm>
            <a:off x="1179545" y="4878070"/>
            <a:ext cx="379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to 10 -&gt; Double success chance</a:t>
            </a:r>
          </a:p>
          <a:p>
            <a:r>
              <a:rPr lang="en-US" dirty="0"/>
              <a:t>&gt;10       -&gt; Positive effect slows</a:t>
            </a:r>
          </a:p>
        </p:txBody>
      </p:sp>
    </p:spTree>
    <p:extLst>
      <p:ext uri="{BB962C8B-B14F-4D97-AF65-F5344CB8AC3E}">
        <p14:creationId xmlns:p14="http://schemas.microsoft.com/office/powerpoint/2010/main" val="273671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D7CA4B-EFC5-4237-9FB6-863FA65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5" y="122056"/>
            <a:ext cx="118409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Funding Margins by Project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F3F94-0F42-4B07-B1AC-93E73DBF3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8" r="22129"/>
          <a:stretch/>
        </p:blipFill>
        <p:spPr>
          <a:xfrm>
            <a:off x="1154414" y="1857375"/>
            <a:ext cx="4876800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A7A2CA-0D75-4A7B-BEEA-4D1D44887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 r="23032"/>
          <a:stretch/>
        </p:blipFill>
        <p:spPr>
          <a:xfrm>
            <a:off x="6959600" y="1857375"/>
            <a:ext cx="4445000" cy="3143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2DB74-80FB-4B3E-820F-29B382626A7C}"/>
              </a:ext>
            </a:extLst>
          </p:cNvPr>
          <p:cNvSpPr txBox="1"/>
          <p:nvPr/>
        </p:nvSpPr>
        <p:spPr>
          <a:xfrm>
            <a:off x="7219312" y="5000625"/>
            <a:ext cx="329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More than 90% of failed projects can not even reach 50% of their goal!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10A85-CBDE-4B41-B438-A7A553178FBB}"/>
              </a:ext>
            </a:extLst>
          </p:cNvPr>
          <p:cNvSpPr txBox="1"/>
          <p:nvPr/>
        </p:nvSpPr>
        <p:spPr>
          <a:xfrm>
            <a:off x="1536446" y="5000625"/>
            <a:ext cx="329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One third just a bit over goal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More than half did very well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Over-achievers 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BD5-9987-4FF9-AE07-70E67193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8899-25C9-402E-ADDF-09C3BBB3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launch a successful campaign;</a:t>
            </a:r>
          </a:p>
          <a:p>
            <a:pPr lvl="1"/>
            <a:r>
              <a:rPr lang="en-US" b="1" dirty="0"/>
              <a:t>Duration &lt;= 30 days</a:t>
            </a:r>
            <a:r>
              <a:rPr lang="en-US" dirty="0"/>
              <a:t>. Do not choose the maximum of 60 days.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smaller the goal</a:t>
            </a:r>
            <a:r>
              <a:rPr lang="en-US" dirty="0"/>
              <a:t>, the higher the success rate.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pledge tiers up to 25 </a:t>
            </a:r>
            <a:r>
              <a:rPr lang="en-US" dirty="0"/>
              <a:t>increases chances of success.</a:t>
            </a:r>
          </a:p>
          <a:p>
            <a:pPr lvl="1"/>
            <a:r>
              <a:rPr lang="en-US" dirty="0"/>
              <a:t>Having </a:t>
            </a:r>
            <a:r>
              <a:rPr lang="en-US" b="1" dirty="0"/>
              <a:t>video has positive effect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Images have huge impact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9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2765-9F1D-4D83-AEB0-5F1A62E1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Further Research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A117-D3CF-4278-A2F6-6CE9FE33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pledge tier</a:t>
            </a:r>
          </a:p>
          <a:p>
            <a:r>
              <a:rPr lang="en-US" dirty="0"/>
              <a:t>Applying Multiple Linear Regression</a:t>
            </a:r>
          </a:p>
          <a:p>
            <a:r>
              <a:rPr lang="en-US" dirty="0"/>
              <a:t>Predicting The Probability Of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6FFF-CB78-430B-B44E-4D7F83C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DD3-9302-49B3-9FD3-0820573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Analysis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Findings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9863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unnel icon ile ilgili gÃ¶rsel sonucu">
            <a:extLst>
              <a:ext uri="{FF2B5EF4-FFF2-40B4-BE49-F238E27FC236}">
                <a16:creationId xmlns:a16="http://schemas.microsoft.com/office/drawing/2014/main" id="{F65C14AF-CA61-45B1-B252-B17512A5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39" y="752365"/>
            <a:ext cx="5666290" cy="5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ICKSTARTER LOGO ile ilgili gÃ¶rsel sonucu">
            <a:extLst>
              <a:ext uri="{FF2B5EF4-FFF2-40B4-BE49-F238E27FC236}">
                <a16:creationId xmlns:a16="http://schemas.microsoft.com/office/drawing/2014/main" id="{0FC1C3B0-1464-433D-87D1-EF92F910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142" y="405115"/>
            <a:ext cx="4464518" cy="5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C5D5B-7FAD-4305-9046-43DB72F76A2E}"/>
              </a:ext>
            </a:extLst>
          </p:cNvPr>
          <p:cNvSpPr txBox="1"/>
          <p:nvPr/>
        </p:nvSpPr>
        <p:spPr>
          <a:xfrm>
            <a:off x="636607" y="1614009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 400.000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E73E3-335C-4780-A4D6-0946BAD1FD7C}"/>
              </a:ext>
            </a:extLst>
          </p:cNvPr>
          <p:cNvSpPr txBox="1"/>
          <p:nvPr/>
        </p:nvSpPr>
        <p:spPr>
          <a:xfrm>
            <a:off x="7436048" y="2331897"/>
            <a:ext cx="424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5.000 Projects Scraped using </a:t>
            </a:r>
            <a:r>
              <a:rPr lang="en-US" sz="2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Scrapy</a:t>
            </a:r>
            <a:endParaRPr lang="en-US" sz="28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A707-AA8A-4B0C-9AEB-C0C467DC3FF0}"/>
              </a:ext>
            </a:extLst>
          </p:cNvPr>
          <p:cNvSpPr txBox="1"/>
          <p:nvPr/>
        </p:nvSpPr>
        <p:spPr>
          <a:xfrm>
            <a:off x="3018749" y="387164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28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29CDA-3A70-4746-9A8F-8A44E9439FB3}"/>
              </a:ext>
            </a:extLst>
          </p:cNvPr>
          <p:cNvSpPr txBox="1"/>
          <p:nvPr/>
        </p:nvSpPr>
        <p:spPr>
          <a:xfrm>
            <a:off x="6639730" y="4893301"/>
            <a:ext cx="321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 Only!</a:t>
            </a:r>
          </a:p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Cancelled projects eliminated</a:t>
            </a:r>
          </a:p>
        </p:txBody>
      </p:sp>
    </p:spTree>
    <p:extLst>
      <p:ext uri="{BB962C8B-B14F-4D97-AF65-F5344CB8AC3E}">
        <p14:creationId xmlns:p14="http://schemas.microsoft.com/office/powerpoint/2010/main" val="31735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5EE32-89C4-408A-A907-6B86D186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11" y="473108"/>
            <a:ext cx="4273680" cy="3578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C91DA-83DF-4D1F-BC84-633A5609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33" y="3228104"/>
            <a:ext cx="5364393" cy="3268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F4CBA-D9F0-418D-AA0F-F3E959B27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221" y="361427"/>
            <a:ext cx="3928025" cy="413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66BFE2-A8AA-440E-991C-04710FD2A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386" y="154936"/>
            <a:ext cx="4286250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21696-72F0-4DD9-BDA0-854E763F6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409" y="2893500"/>
            <a:ext cx="3164666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EBB9-8F62-4F39-A09E-526615DF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4FB8-8D97-4156-BDBE-13AE372C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successful project categories/US States?</a:t>
            </a:r>
          </a:p>
          <a:p>
            <a:r>
              <a:rPr lang="en-US" dirty="0"/>
              <a:t>Factors of a successful project?</a:t>
            </a:r>
          </a:p>
          <a:p>
            <a:pPr lvl="1"/>
            <a:r>
              <a:rPr lang="en-US" dirty="0"/>
              <a:t>Campaign duration</a:t>
            </a:r>
          </a:p>
          <a:p>
            <a:pPr lvl="1"/>
            <a:r>
              <a:rPr lang="en-US" dirty="0"/>
              <a:t>Funding goal</a:t>
            </a:r>
          </a:p>
          <a:p>
            <a:pPr lvl="1"/>
            <a:r>
              <a:rPr lang="en-US" dirty="0"/>
              <a:t>Image/Video</a:t>
            </a:r>
          </a:p>
          <a:p>
            <a:pPr lvl="1"/>
            <a:r>
              <a:rPr lang="en-US" dirty="0"/>
              <a:t># of FAQs</a:t>
            </a:r>
          </a:p>
          <a:p>
            <a:pPr lvl="1"/>
            <a:r>
              <a:rPr lang="en-US" dirty="0"/>
              <a:t># of Updates</a:t>
            </a:r>
          </a:p>
        </p:txBody>
      </p:sp>
    </p:spTree>
    <p:extLst>
      <p:ext uri="{BB962C8B-B14F-4D97-AF65-F5344CB8AC3E}">
        <p14:creationId xmlns:p14="http://schemas.microsoft.com/office/powerpoint/2010/main" val="39554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585AF-D35C-4BC3-9721-D82BD7E87614}"/>
              </a:ext>
            </a:extLst>
          </p:cNvPr>
          <p:cNvSpPr/>
          <p:nvPr/>
        </p:nvSpPr>
        <p:spPr>
          <a:xfrm>
            <a:off x="0" y="277792"/>
            <a:ext cx="9155575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ICKSTARTER LOGO ile ilgili gÃ¶rsel sonucu">
            <a:extLst>
              <a:ext uri="{FF2B5EF4-FFF2-40B4-BE49-F238E27FC236}">
                <a16:creationId xmlns:a16="http://schemas.microsoft.com/office/drawing/2014/main" id="{C78AC231-75AE-435D-9C4A-9D87556C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184B1-DF21-403A-8646-EF12A51B8945}"/>
              </a:ext>
            </a:extLst>
          </p:cNvPr>
          <p:cNvSpPr/>
          <p:nvPr/>
        </p:nvSpPr>
        <p:spPr>
          <a:xfrm>
            <a:off x="6267011" y="520856"/>
            <a:ext cx="2539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numbers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06A7A-FA49-404A-874E-80921F64D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514426"/>
            <a:ext cx="10893694" cy="4782205"/>
          </a:xfrm>
          <a:prstGeom prst="rect">
            <a:avLst/>
          </a:prstGeom>
        </p:spPr>
      </p:pic>
      <p:pic>
        <p:nvPicPr>
          <p:cNvPr id="2060" name="Picture 12" descr="Ä°lgili resim">
            <a:extLst>
              <a:ext uri="{FF2B5EF4-FFF2-40B4-BE49-F238E27FC236}">
                <a16:creationId xmlns:a16="http://schemas.microsoft.com/office/drawing/2014/main" id="{11CA7C90-3B8F-4B4F-88BD-3B8CF4E0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16" y="2779853"/>
            <a:ext cx="649147" cy="6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Ä°lgili resim">
            <a:extLst>
              <a:ext uri="{FF2B5EF4-FFF2-40B4-BE49-F238E27FC236}">
                <a16:creationId xmlns:a16="http://schemas.microsoft.com/office/drawing/2014/main" id="{87A5E93C-30AB-43DD-9A50-3ED1D96C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68" y="2180488"/>
            <a:ext cx="599365" cy="5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imation icon png ile ilgili gÃ¶rsel sonucu">
            <a:extLst>
              <a:ext uri="{FF2B5EF4-FFF2-40B4-BE49-F238E27FC236}">
                <a16:creationId xmlns:a16="http://schemas.microsoft.com/office/drawing/2014/main" id="{BA7C0899-B11C-484D-BC21-73F2D3EE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96" y="3256380"/>
            <a:ext cx="517969" cy="5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Ä°lgili resim">
            <a:extLst>
              <a:ext uri="{FF2B5EF4-FFF2-40B4-BE49-F238E27FC236}">
                <a16:creationId xmlns:a16="http://schemas.microsoft.com/office/drawing/2014/main" id="{B8111CFE-2F32-4CDE-8B78-AA65A2F8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16" y="3538514"/>
            <a:ext cx="523826" cy="52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Ä°lgili resim">
            <a:extLst>
              <a:ext uri="{FF2B5EF4-FFF2-40B4-BE49-F238E27FC236}">
                <a16:creationId xmlns:a16="http://schemas.microsoft.com/office/drawing/2014/main" id="{7C0558D3-190C-47AA-B30C-871E6DA3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84" y="3571720"/>
            <a:ext cx="523825" cy="5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obot icon png ile ilgili gÃ¶rsel sonucu">
            <a:extLst>
              <a:ext uri="{FF2B5EF4-FFF2-40B4-BE49-F238E27FC236}">
                <a16:creationId xmlns:a16="http://schemas.microsoft.com/office/drawing/2014/main" id="{E94EEFEA-25BC-4F45-A4F8-9646F5E2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5" y="3643614"/>
            <a:ext cx="523827" cy="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usic icon png ile ilgili gÃ¶rsel sonucu">
            <a:extLst>
              <a:ext uri="{FF2B5EF4-FFF2-40B4-BE49-F238E27FC236}">
                <a16:creationId xmlns:a16="http://schemas.microsoft.com/office/drawing/2014/main" id="{C3485DDF-A2C5-437B-9867-11A37ED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36" y="3515364"/>
            <a:ext cx="925046" cy="9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omic book icon png ile ilgili gÃ¶rsel sonucu">
            <a:extLst>
              <a:ext uri="{FF2B5EF4-FFF2-40B4-BE49-F238E27FC236}">
                <a16:creationId xmlns:a16="http://schemas.microsoft.com/office/drawing/2014/main" id="{04D3FE48-35CA-4842-B670-63E3F326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59" y="3678893"/>
            <a:ext cx="523827" cy="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Ä°lgili resim">
            <a:extLst>
              <a:ext uri="{FF2B5EF4-FFF2-40B4-BE49-F238E27FC236}">
                <a16:creationId xmlns:a16="http://schemas.microsoft.com/office/drawing/2014/main" id="{F6DBE859-BADB-4A8D-BD01-3FDF0C01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739" y="3684751"/>
            <a:ext cx="517969" cy="5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Ä°lgili resim">
            <a:extLst>
              <a:ext uri="{FF2B5EF4-FFF2-40B4-BE49-F238E27FC236}">
                <a16:creationId xmlns:a16="http://schemas.microsoft.com/office/drawing/2014/main" id="{D0EB21C8-F1A0-4328-BC90-0DCF4981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33" y="3429000"/>
            <a:ext cx="936585" cy="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203C1-F2F7-4EF2-8386-A29C2230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" y="2032000"/>
            <a:ext cx="11954741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E7E1B5-5D18-46C4-B1EB-5E7ED33C1257}"/>
              </a:ext>
            </a:extLst>
          </p:cNvPr>
          <p:cNvSpPr/>
          <p:nvPr/>
        </p:nvSpPr>
        <p:spPr>
          <a:xfrm>
            <a:off x="0" y="277792"/>
            <a:ext cx="9155575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KICKSTARTER LOGO ile ilgili gÃ¶rsel sonucu">
            <a:extLst>
              <a:ext uri="{FF2B5EF4-FFF2-40B4-BE49-F238E27FC236}">
                <a16:creationId xmlns:a16="http://schemas.microsoft.com/office/drawing/2014/main" id="{99DA0297-CB6F-4607-BA6C-1093E1E2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DAE662-3154-4B0A-B587-1751CCD087B6}"/>
              </a:ext>
            </a:extLst>
          </p:cNvPr>
          <p:cNvSpPr/>
          <p:nvPr/>
        </p:nvSpPr>
        <p:spPr>
          <a:xfrm>
            <a:off x="6267011" y="520856"/>
            <a:ext cx="2539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numbers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50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585AF-D35C-4BC3-9721-D82BD7E87614}"/>
              </a:ext>
            </a:extLst>
          </p:cNvPr>
          <p:cNvSpPr/>
          <p:nvPr/>
        </p:nvSpPr>
        <p:spPr>
          <a:xfrm>
            <a:off x="0" y="277792"/>
            <a:ext cx="11019099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DCB7A"/>
              </a:solidFill>
              <a:highlight>
                <a:srgbClr val="3DCB7A"/>
              </a:highlight>
            </a:endParaRPr>
          </a:p>
        </p:txBody>
      </p:sp>
      <p:pic>
        <p:nvPicPr>
          <p:cNvPr id="2050" name="Picture 2" descr="KICKSTARTER LOGO ile ilgili gÃ¶rsel sonucu">
            <a:extLst>
              <a:ext uri="{FF2B5EF4-FFF2-40B4-BE49-F238E27FC236}">
                <a16:creationId xmlns:a16="http://schemas.microsoft.com/office/drawing/2014/main" id="{C78AC231-75AE-435D-9C4A-9D87556C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184B1-DF21-403A-8646-EF12A51B8945}"/>
              </a:ext>
            </a:extLst>
          </p:cNvPr>
          <p:cNvSpPr/>
          <p:nvPr/>
        </p:nvSpPr>
        <p:spPr>
          <a:xfrm>
            <a:off x="510292" y="1620672"/>
            <a:ext cx="4473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Success rate by states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FFB3A-77BF-4780-8175-6ED646880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7" y="2564694"/>
            <a:ext cx="4867837" cy="36392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A86BD9-5B9E-435B-96CA-729F6813C784}"/>
              </a:ext>
            </a:extLst>
          </p:cNvPr>
          <p:cNvSpPr/>
          <p:nvPr/>
        </p:nvSpPr>
        <p:spPr>
          <a:xfrm>
            <a:off x="6643687" y="1620672"/>
            <a:ext cx="4541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# of projects by states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51817-561A-47F4-B661-F6D99A5CCC62}"/>
              </a:ext>
            </a:extLst>
          </p:cNvPr>
          <p:cNvSpPr/>
          <p:nvPr/>
        </p:nvSpPr>
        <p:spPr>
          <a:xfrm>
            <a:off x="6267011" y="520856"/>
            <a:ext cx="1926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states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93C291-D534-4282-B5E9-40C34414D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7" y="2730207"/>
            <a:ext cx="5987612" cy="22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1D6734-55DF-4B0E-AFDC-ACD876F2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4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are the factors affecting the success of a project?</a:t>
            </a:r>
          </a:p>
        </p:txBody>
      </p:sp>
    </p:spTree>
    <p:extLst>
      <p:ext uri="{BB962C8B-B14F-4D97-AF65-F5344CB8AC3E}">
        <p14:creationId xmlns:p14="http://schemas.microsoft.com/office/powerpoint/2010/main" val="162178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6E99EFED-630B-4AA9-AED8-BE790A7CE39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327</Words>
  <Application>Microsoft Office PowerPoint</Application>
  <PresentationFormat>Widescreen</PresentationFormat>
  <Paragraphs>89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Agenda:</vt:lpstr>
      <vt:lpstr>PowerPoint Presentation</vt:lpstr>
      <vt:lpstr>PowerPoint Presentation</vt:lpstr>
      <vt:lpstr>Motivation</vt:lpstr>
      <vt:lpstr>PowerPoint Presentation</vt:lpstr>
      <vt:lpstr>PowerPoint Presentation</vt:lpstr>
      <vt:lpstr>PowerPoint Presentation</vt:lpstr>
      <vt:lpstr>What are the factors affecting the success of a project?</vt:lpstr>
      <vt:lpstr>PowerPoint Presentation</vt:lpstr>
      <vt:lpstr>Projects with 60 days of campaign duration are more likely to fail!</vt:lpstr>
      <vt:lpstr>The higher the goal range of a project, the lower the success rate is!</vt:lpstr>
      <vt:lpstr>Number of pledge tiers up to 20-25 increases success rate! </vt:lpstr>
      <vt:lpstr>Image/Video Effect On Project Success</vt:lpstr>
      <vt:lpstr>FAQs / Updates Effect On Project Success</vt:lpstr>
      <vt:lpstr>Funding Margins by Project Status</vt:lpstr>
      <vt:lpstr>Conclusion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Uysal, Serpil Sevilay</dc:creator>
  <cp:lastModifiedBy>Ali Hilmi Uysal</cp:lastModifiedBy>
  <cp:revision>52</cp:revision>
  <dcterms:created xsi:type="dcterms:W3CDTF">2019-05-06T22:33:53Z</dcterms:created>
  <dcterms:modified xsi:type="dcterms:W3CDTF">2019-05-08T04:50:59Z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24342d3d-1d69-4513-90d5-cc831fc882f8</vt:lpwstr>
  </property>
  <property fmtid="{D5CDD505-2E9C-101B-9397-08002B2CF9AE}" pid="3" name="bjSaver">
    <vt:lpwstr>VxzNMrjtyQKM0YsDG39gvrQBaUfdDe8+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</Properties>
</file>