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29" r:id="rId2"/>
    <p:sldId id="258" r:id="rId3"/>
    <p:sldId id="259" r:id="rId4"/>
    <p:sldId id="262" r:id="rId5"/>
    <p:sldId id="322" r:id="rId6"/>
    <p:sldId id="260" r:id="rId7"/>
    <p:sldId id="324" r:id="rId8"/>
    <p:sldId id="261" r:id="rId9"/>
    <p:sldId id="330" r:id="rId10"/>
    <p:sldId id="263" r:id="rId11"/>
    <p:sldId id="332" r:id="rId12"/>
    <p:sldId id="265" r:id="rId13"/>
    <p:sldId id="266" r:id="rId14"/>
    <p:sldId id="296"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02" r:id="rId53"/>
    <p:sldId id="339" r:id="rId54"/>
    <p:sldId id="303" r:id="rId55"/>
    <p:sldId id="358" r:id="rId56"/>
    <p:sldId id="340" r:id="rId57"/>
    <p:sldId id="306" r:id="rId58"/>
    <p:sldId id="307" r:id="rId59"/>
    <p:sldId id="308" r:id="rId60"/>
    <p:sldId id="309" r:id="rId61"/>
    <p:sldId id="310" r:id="rId62"/>
    <p:sldId id="313" r:id="rId63"/>
    <p:sldId id="312" r:id="rId64"/>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5pPr>
    <a:lvl6pPr marL="2286000" algn="l" defTabSz="914400" rtl="0" eaLnBrk="1" latinLnBrk="0" hangingPunct="1">
      <a:defRPr sz="2800" kern="1200">
        <a:solidFill>
          <a:srgbClr val="FFFF00"/>
        </a:solidFill>
        <a:latin typeface="Times New Roman" panose="02020603050405020304" pitchFamily="18" charset="0"/>
        <a:ea typeface="楷体_GB2312" pitchFamily="49" charset="-122"/>
        <a:cs typeface="+mn-cs"/>
      </a:defRPr>
    </a:lvl6pPr>
    <a:lvl7pPr marL="2743200" algn="l" defTabSz="914400" rtl="0" eaLnBrk="1" latinLnBrk="0" hangingPunct="1">
      <a:defRPr sz="2800" kern="1200">
        <a:solidFill>
          <a:srgbClr val="FFFF00"/>
        </a:solidFill>
        <a:latin typeface="Times New Roman" panose="02020603050405020304" pitchFamily="18" charset="0"/>
        <a:ea typeface="楷体_GB2312" pitchFamily="49" charset="-122"/>
        <a:cs typeface="+mn-cs"/>
      </a:defRPr>
    </a:lvl7pPr>
    <a:lvl8pPr marL="3200400" algn="l" defTabSz="914400" rtl="0" eaLnBrk="1" latinLnBrk="0" hangingPunct="1">
      <a:defRPr sz="2800" kern="1200">
        <a:solidFill>
          <a:srgbClr val="FFFF00"/>
        </a:solidFill>
        <a:latin typeface="Times New Roman" panose="02020603050405020304" pitchFamily="18" charset="0"/>
        <a:ea typeface="楷体_GB2312" pitchFamily="49" charset="-122"/>
        <a:cs typeface="+mn-cs"/>
      </a:defRPr>
    </a:lvl8pPr>
    <a:lvl9pPr marL="3657600" algn="l" defTabSz="914400" rtl="0" eaLnBrk="1" latinLnBrk="0" hangingPunct="1">
      <a:defRPr sz="2800" kern="1200">
        <a:solidFill>
          <a:srgbClr val="FFFF00"/>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FFFF"/>
    <a:srgbClr val="990033"/>
    <a:srgbClr val="33CC33"/>
    <a:srgbClr val="FFFF00"/>
    <a:srgbClr val="FF3300"/>
    <a:srgbClr val="FFCC00"/>
    <a:srgbClr val="FF9900"/>
    <a:srgbClr val="3399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79" autoAdjust="0"/>
  </p:normalViewPr>
  <p:slideViewPr>
    <p:cSldViewPr>
      <p:cViewPr varScale="1">
        <p:scale>
          <a:sx n="96" d="100"/>
          <a:sy n="96" d="100"/>
        </p:scale>
        <p:origin x="78" y="3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3.emf"/><Relationship Id="rId4"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6.emf"/><Relationship Id="rId18" Type="http://schemas.openxmlformats.org/officeDocument/2006/relationships/image" Target="../media/image51.emf"/><Relationship Id="rId3" Type="http://schemas.openxmlformats.org/officeDocument/2006/relationships/image" Target="../media/image36.emf"/><Relationship Id="rId21" Type="http://schemas.openxmlformats.org/officeDocument/2006/relationships/image" Target="../media/image54.emf"/><Relationship Id="rId7" Type="http://schemas.openxmlformats.org/officeDocument/2006/relationships/image" Target="../media/image40.emf"/><Relationship Id="rId12" Type="http://schemas.openxmlformats.org/officeDocument/2006/relationships/image" Target="../media/image45.emf"/><Relationship Id="rId17" Type="http://schemas.openxmlformats.org/officeDocument/2006/relationships/image" Target="../media/image50.emf"/><Relationship Id="rId2" Type="http://schemas.openxmlformats.org/officeDocument/2006/relationships/image" Target="../media/image35.emf"/><Relationship Id="rId16" Type="http://schemas.openxmlformats.org/officeDocument/2006/relationships/image" Target="../media/image49.emf"/><Relationship Id="rId20" Type="http://schemas.openxmlformats.org/officeDocument/2006/relationships/image" Target="../media/image53.emf"/><Relationship Id="rId1" Type="http://schemas.openxmlformats.org/officeDocument/2006/relationships/image" Target="../media/image34.emf"/><Relationship Id="rId6" Type="http://schemas.openxmlformats.org/officeDocument/2006/relationships/image" Target="../media/image39.emf"/><Relationship Id="rId11" Type="http://schemas.openxmlformats.org/officeDocument/2006/relationships/image" Target="../media/image44.emf"/><Relationship Id="rId24" Type="http://schemas.openxmlformats.org/officeDocument/2006/relationships/image" Target="../media/image57.emf"/><Relationship Id="rId5" Type="http://schemas.openxmlformats.org/officeDocument/2006/relationships/image" Target="../media/image38.emf"/><Relationship Id="rId15" Type="http://schemas.openxmlformats.org/officeDocument/2006/relationships/image" Target="../media/image48.emf"/><Relationship Id="rId23" Type="http://schemas.openxmlformats.org/officeDocument/2006/relationships/image" Target="../media/image56.emf"/><Relationship Id="rId10" Type="http://schemas.openxmlformats.org/officeDocument/2006/relationships/image" Target="../media/image43.emf"/><Relationship Id="rId19" Type="http://schemas.openxmlformats.org/officeDocument/2006/relationships/image" Target="../media/image52.emf"/><Relationship Id="rId4" Type="http://schemas.openxmlformats.org/officeDocument/2006/relationships/image" Target="../media/image37.emf"/><Relationship Id="rId9" Type="http://schemas.openxmlformats.org/officeDocument/2006/relationships/image" Target="../media/image42.emf"/><Relationship Id="rId14" Type="http://schemas.openxmlformats.org/officeDocument/2006/relationships/image" Target="../media/image47.emf"/><Relationship Id="rId22" Type="http://schemas.openxmlformats.org/officeDocument/2006/relationships/image" Target="../media/image5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4"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8.emf"/><Relationship Id="rId7" Type="http://schemas.openxmlformats.org/officeDocument/2006/relationships/image" Target="../media/image72.emf"/><Relationship Id="rId2" Type="http://schemas.openxmlformats.org/officeDocument/2006/relationships/image" Target="../media/image67.emf"/><Relationship Id="rId1" Type="http://schemas.openxmlformats.org/officeDocument/2006/relationships/image" Target="../media/image66.emf"/><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5" Type="http://schemas.openxmlformats.org/officeDocument/2006/relationships/image" Target="../media/image81.emf"/><Relationship Id="rId4" Type="http://schemas.openxmlformats.org/officeDocument/2006/relationships/image" Target="../media/image8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 Id="rId5" Type="http://schemas.openxmlformats.org/officeDocument/2006/relationships/image" Target="../media/image86.emf"/><Relationship Id="rId4" Type="http://schemas.openxmlformats.org/officeDocument/2006/relationships/image" Target="../media/image8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emf"/><Relationship Id="rId1" Type="http://schemas.openxmlformats.org/officeDocument/2006/relationships/image" Target="../media/image88.emf"/><Relationship Id="rId6" Type="http://schemas.openxmlformats.org/officeDocument/2006/relationships/image" Target="../media/image93.emf"/><Relationship Id="rId5" Type="http://schemas.openxmlformats.org/officeDocument/2006/relationships/image" Target="../media/image92.wmf"/><Relationship Id="rId4" Type="http://schemas.openxmlformats.org/officeDocument/2006/relationships/image" Target="../media/image9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94.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image" Target="../media/image99.emf"/><Relationship Id="rId7" Type="http://schemas.openxmlformats.org/officeDocument/2006/relationships/image" Target="../media/image103.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image" Target="../media/image10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2.emf"/><Relationship Id="rId7" Type="http://schemas.openxmlformats.org/officeDocument/2006/relationships/image" Target="../media/image116.emf"/><Relationship Id="rId2" Type="http://schemas.openxmlformats.org/officeDocument/2006/relationships/image" Target="../media/image111.emf"/><Relationship Id="rId1" Type="http://schemas.openxmlformats.org/officeDocument/2006/relationships/image" Target="../media/image110.emf"/><Relationship Id="rId6" Type="http://schemas.openxmlformats.org/officeDocument/2006/relationships/image" Target="../media/image115.emf"/><Relationship Id="rId5" Type="http://schemas.openxmlformats.org/officeDocument/2006/relationships/image" Target="../media/image114.emf"/><Relationship Id="rId4" Type="http://schemas.openxmlformats.org/officeDocument/2006/relationships/image" Target="../media/image113.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image" Target="../media/image119.emf"/><Relationship Id="rId7" Type="http://schemas.openxmlformats.org/officeDocument/2006/relationships/image" Target="../media/image123.emf"/><Relationship Id="rId2" Type="http://schemas.openxmlformats.org/officeDocument/2006/relationships/image" Target="../media/image118.emf"/><Relationship Id="rId1" Type="http://schemas.openxmlformats.org/officeDocument/2006/relationships/image" Target="../media/image117.emf"/><Relationship Id="rId6" Type="http://schemas.openxmlformats.org/officeDocument/2006/relationships/image" Target="../media/image122.emf"/><Relationship Id="rId5" Type="http://schemas.openxmlformats.org/officeDocument/2006/relationships/image" Target="../media/image121.emf"/><Relationship Id="rId4" Type="http://schemas.openxmlformats.org/officeDocument/2006/relationships/image" Target="../media/image120.emf"/><Relationship Id="rId9" Type="http://schemas.openxmlformats.org/officeDocument/2006/relationships/image" Target="../media/image125.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image" Target="../media/image128.emf"/><Relationship Id="rId7" Type="http://schemas.openxmlformats.org/officeDocument/2006/relationships/image" Target="../media/image132.emf"/><Relationship Id="rId2" Type="http://schemas.openxmlformats.org/officeDocument/2006/relationships/image" Target="../media/image127.emf"/><Relationship Id="rId1" Type="http://schemas.openxmlformats.org/officeDocument/2006/relationships/image" Target="../media/image126.emf"/><Relationship Id="rId6" Type="http://schemas.openxmlformats.org/officeDocument/2006/relationships/image" Target="../media/image131.emf"/><Relationship Id="rId5" Type="http://schemas.openxmlformats.org/officeDocument/2006/relationships/image" Target="../media/image130.emf"/><Relationship Id="rId4" Type="http://schemas.openxmlformats.org/officeDocument/2006/relationships/image" Target="../media/image12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 Id="rId5" Type="http://schemas.openxmlformats.org/officeDocument/2006/relationships/image" Target="../media/image141.emf"/><Relationship Id="rId4" Type="http://schemas.openxmlformats.org/officeDocument/2006/relationships/image" Target="../media/image14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4.emf"/><Relationship Id="rId7" Type="http://schemas.openxmlformats.org/officeDocument/2006/relationships/image" Target="../media/image148.emf"/><Relationship Id="rId2" Type="http://schemas.openxmlformats.org/officeDocument/2006/relationships/image" Target="../media/image143.emf"/><Relationship Id="rId1" Type="http://schemas.openxmlformats.org/officeDocument/2006/relationships/image" Target="../media/image142.emf"/><Relationship Id="rId6" Type="http://schemas.openxmlformats.org/officeDocument/2006/relationships/image" Target="../media/image147.emf"/><Relationship Id="rId5" Type="http://schemas.openxmlformats.org/officeDocument/2006/relationships/image" Target="../media/image146.emf"/><Relationship Id="rId4" Type="http://schemas.openxmlformats.org/officeDocument/2006/relationships/image" Target="../media/image145.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image" Target="../media/image151.emf"/><Relationship Id="rId7" Type="http://schemas.openxmlformats.org/officeDocument/2006/relationships/image" Target="../media/image155.emf"/><Relationship Id="rId2" Type="http://schemas.openxmlformats.org/officeDocument/2006/relationships/image" Target="../media/image150.emf"/><Relationship Id="rId1" Type="http://schemas.openxmlformats.org/officeDocument/2006/relationships/image" Target="../media/image149.emf"/><Relationship Id="rId6" Type="http://schemas.openxmlformats.org/officeDocument/2006/relationships/image" Target="../media/image154.emf"/><Relationship Id="rId11" Type="http://schemas.openxmlformats.org/officeDocument/2006/relationships/image" Target="../media/image159.emf"/><Relationship Id="rId5" Type="http://schemas.openxmlformats.org/officeDocument/2006/relationships/image" Target="../media/image153.emf"/><Relationship Id="rId10" Type="http://schemas.openxmlformats.org/officeDocument/2006/relationships/image" Target="../media/image158.emf"/><Relationship Id="rId4" Type="http://schemas.openxmlformats.org/officeDocument/2006/relationships/image" Target="../media/image152.emf"/><Relationship Id="rId9" Type="http://schemas.openxmlformats.org/officeDocument/2006/relationships/image" Target="../media/image157.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image" Target="../media/image160.emf"/><Relationship Id="rId5" Type="http://schemas.openxmlformats.org/officeDocument/2006/relationships/image" Target="../media/image164.emf"/><Relationship Id="rId4" Type="http://schemas.openxmlformats.org/officeDocument/2006/relationships/image" Target="../media/image163.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7.emf"/><Relationship Id="rId2" Type="http://schemas.openxmlformats.org/officeDocument/2006/relationships/image" Target="../media/image166.emf"/><Relationship Id="rId1" Type="http://schemas.openxmlformats.org/officeDocument/2006/relationships/image" Target="../media/image165.emf"/><Relationship Id="rId6" Type="http://schemas.openxmlformats.org/officeDocument/2006/relationships/image" Target="../media/image170.emf"/><Relationship Id="rId5" Type="http://schemas.openxmlformats.org/officeDocument/2006/relationships/image" Target="../media/image169.emf"/><Relationship Id="rId4" Type="http://schemas.openxmlformats.org/officeDocument/2006/relationships/image" Target="../media/image168.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image" Target="../media/image172.emf"/><Relationship Id="rId1" Type="http://schemas.openxmlformats.org/officeDocument/2006/relationships/image" Target="../media/image171.emf"/><Relationship Id="rId5" Type="http://schemas.openxmlformats.org/officeDocument/2006/relationships/image" Target="../media/image175.emf"/><Relationship Id="rId4" Type="http://schemas.openxmlformats.org/officeDocument/2006/relationships/image" Target="../media/image174.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8.emf"/><Relationship Id="rId2" Type="http://schemas.openxmlformats.org/officeDocument/2006/relationships/image" Target="../media/image177.emf"/><Relationship Id="rId1" Type="http://schemas.openxmlformats.org/officeDocument/2006/relationships/image" Target="../media/image176.emf"/><Relationship Id="rId5" Type="http://schemas.openxmlformats.org/officeDocument/2006/relationships/image" Target="../media/image180.emf"/><Relationship Id="rId4" Type="http://schemas.openxmlformats.org/officeDocument/2006/relationships/image" Target="../media/image179.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3.emf"/><Relationship Id="rId7" Type="http://schemas.openxmlformats.org/officeDocument/2006/relationships/image" Target="../media/image187.emf"/><Relationship Id="rId2" Type="http://schemas.openxmlformats.org/officeDocument/2006/relationships/image" Target="../media/image182.emf"/><Relationship Id="rId1" Type="http://schemas.openxmlformats.org/officeDocument/2006/relationships/image" Target="../media/image181.emf"/><Relationship Id="rId6" Type="http://schemas.openxmlformats.org/officeDocument/2006/relationships/image" Target="../media/image186.emf"/><Relationship Id="rId5" Type="http://schemas.openxmlformats.org/officeDocument/2006/relationships/image" Target="../media/image185.emf"/><Relationship Id="rId4" Type="http://schemas.openxmlformats.org/officeDocument/2006/relationships/image" Target="../media/image184.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emf"/><Relationship Id="rId6" Type="http://schemas.openxmlformats.org/officeDocument/2006/relationships/image" Target="../media/image193.emf"/><Relationship Id="rId5" Type="http://schemas.openxmlformats.org/officeDocument/2006/relationships/image" Target="../media/image192.emf"/><Relationship Id="rId4" Type="http://schemas.openxmlformats.org/officeDocument/2006/relationships/image" Target="../media/image19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6.emf"/><Relationship Id="rId7" Type="http://schemas.openxmlformats.org/officeDocument/2006/relationships/image" Target="../media/image200.emf"/><Relationship Id="rId2" Type="http://schemas.openxmlformats.org/officeDocument/2006/relationships/image" Target="../media/image195.emf"/><Relationship Id="rId1" Type="http://schemas.openxmlformats.org/officeDocument/2006/relationships/image" Target="../media/image194.emf"/><Relationship Id="rId6" Type="http://schemas.openxmlformats.org/officeDocument/2006/relationships/image" Target="../media/image199.emf"/><Relationship Id="rId5" Type="http://schemas.openxmlformats.org/officeDocument/2006/relationships/image" Target="../media/image198.emf"/><Relationship Id="rId4" Type="http://schemas.openxmlformats.org/officeDocument/2006/relationships/image" Target="../media/image197.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image" Target="../media/image202.emf"/><Relationship Id="rId1" Type="http://schemas.openxmlformats.org/officeDocument/2006/relationships/image" Target="../media/image201.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6.emf"/><Relationship Id="rId2" Type="http://schemas.openxmlformats.org/officeDocument/2006/relationships/image" Target="../media/image205.emf"/><Relationship Id="rId1" Type="http://schemas.openxmlformats.org/officeDocument/2006/relationships/image" Target="../media/image204.emf"/><Relationship Id="rId4" Type="http://schemas.openxmlformats.org/officeDocument/2006/relationships/image" Target="../media/image207.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0.emf"/><Relationship Id="rId2" Type="http://schemas.openxmlformats.org/officeDocument/2006/relationships/image" Target="../media/image209.emf"/><Relationship Id="rId1" Type="http://schemas.openxmlformats.org/officeDocument/2006/relationships/image" Target="../media/image208.emf"/><Relationship Id="rId5" Type="http://schemas.openxmlformats.org/officeDocument/2006/relationships/image" Target="../media/image212.emf"/><Relationship Id="rId4" Type="http://schemas.openxmlformats.org/officeDocument/2006/relationships/image" Target="../media/image211.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14.emf"/><Relationship Id="rId1" Type="http://schemas.openxmlformats.org/officeDocument/2006/relationships/image" Target="../media/image213.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17.emf"/><Relationship Id="rId2" Type="http://schemas.openxmlformats.org/officeDocument/2006/relationships/image" Target="../media/image216.emf"/><Relationship Id="rId1" Type="http://schemas.openxmlformats.org/officeDocument/2006/relationships/image" Target="../media/image215.emf"/><Relationship Id="rId4" Type="http://schemas.openxmlformats.org/officeDocument/2006/relationships/image" Target="../media/image218.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20.emf"/><Relationship Id="rId1" Type="http://schemas.openxmlformats.org/officeDocument/2006/relationships/image" Target="../media/image219.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23.emf"/><Relationship Id="rId2" Type="http://schemas.openxmlformats.org/officeDocument/2006/relationships/image" Target="../media/image222.emf"/><Relationship Id="rId1" Type="http://schemas.openxmlformats.org/officeDocument/2006/relationships/image" Target="../media/image221.emf"/><Relationship Id="rId6" Type="http://schemas.openxmlformats.org/officeDocument/2006/relationships/image" Target="../media/image226.emf"/><Relationship Id="rId5" Type="http://schemas.openxmlformats.org/officeDocument/2006/relationships/image" Target="../media/image225.emf"/><Relationship Id="rId4" Type="http://schemas.openxmlformats.org/officeDocument/2006/relationships/image" Target="../media/image224.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9.emf"/><Relationship Id="rId7" Type="http://schemas.openxmlformats.org/officeDocument/2006/relationships/image" Target="../media/image233.emf"/><Relationship Id="rId2" Type="http://schemas.openxmlformats.org/officeDocument/2006/relationships/image" Target="../media/image228.emf"/><Relationship Id="rId1" Type="http://schemas.openxmlformats.org/officeDocument/2006/relationships/image" Target="../media/image227.emf"/><Relationship Id="rId6" Type="http://schemas.openxmlformats.org/officeDocument/2006/relationships/image" Target="../media/image232.emf"/><Relationship Id="rId5" Type="http://schemas.openxmlformats.org/officeDocument/2006/relationships/image" Target="../media/image231.emf"/><Relationship Id="rId4" Type="http://schemas.openxmlformats.org/officeDocument/2006/relationships/image" Target="../media/image230.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36.emf"/><Relationship Id="rId2" Type="http://schemas.openxmlformats.org/officeDocument/2006/relationships/image" Target="../media/image235.emf"/><Relationship Id="rId1" Type="http://schemas.openxmlformats.org/officeDocument/2006/relationships/image" Target="../media/image2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44.emf"/><Relationship Id="rId3" Type="http://schemas.openxmlformats.org/officeDocument/2006/relationships/image" Target="../media/image239.emf"/><Relationship Id="rId7" Type="http://schemas.openxmlformats.org/officeDocument/2006/relationships/image" Target="../media/image243.emf"/><Relationship Id="rId2" Type="http://schemas.openxmlformats.org/officeDocument/2006/relationships/image" Target="../media/image238.emf"/><Relationship Id="rId1" Type="http://schemas.openxmlformats.org/officeDocument/2006/relationships/image" Target="../media/image237.emf"/><Relationship Id="rId6" Type="http://schemas.openxmlformats.org/officeDocument/2006/relationships/image" Target="../media/image242.emf"/><Relationship Id="rId5" Type="http://schemas.openxmlformats.org/officeDocument/2006/relationships/image" Target="../media/image241.emf"/><Relationship Id="rId10" Type="http://schemas.openxmlformats.org/officeDocument/2006/relationships/image" Target="../media/image246.emf"/><Relationship Id="rId4" Type="http://schemas.openxmlformats.org/officeDocument/2006/relationships/image" Target="../media/image240.emf"/><Relationship Id="rId9" Type="http://schemas.openxmlformats.org/officeDocument/2006/relationships/image" Target="../media/image245.e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54.emf"/><Relationship Id="rId13" Type="http://schemas.openxmlformats.org/officeDocument/2006/relationships/image" Target="../media/image259.emf"/><Relationship Id="rId3" Type="http://schemas.openxmlformats.org/officeDocument/2006/relationships/image" Target="../media/image249.emf"/><Relationship Id="rId7" Type="http://schemas.openxmlformats.org/officeDocument/2006/relationships/image" Target="../media/image253.emf"/><Relationship Id="rId12" Type="http://schemas.openxmlformats.org/officeDocument/2006/relationships/image" Target="../media/image258.emf"/><Relationship Id="rId2" Type="http://schemas.openxmlformats.org/officeDocument/2006/relationships/image" Target="../media/image248.emf"/><Relationship Id="rId1" Type="http://schemas.openxmlformats.org/officeDocument/2006/relationships/image" Target="../media/image247.emf"/><Relationship Id="rId6" Type="http://schemas.openxmlformats.org/officeDocument/2006/relationships/image" Target="../media/image252.emf"/><Relationship Id="rId11" Type="http://schemas.openxmlformats.org/officeDocument/2006/relationships/image" Target="../media/image257.emf"/><Relationship Id="rId5" Type="http://schemas.openxmlformats.org/officeDocument/2006/relationships/image" Target="../media/image251.emf"/><Relationship Id="rId10" Type="http://schemas.openxmlformats.org/officeDocument/2006/relationships/image" Target="../media/image256.emf"/><Relationship Id="rId4" Type="http://schemas.openxmlformats.org/officeDocument/2006/relationships/image" Target="../media/image250.emf"/><Relationship Id="rId9" Type="http://schemas.openxmlformats.org/officeDocument/2006/relationships/image" Target="../media/image255.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image" Target="../media/image261.emf"/><Relationship Id="rId1" Type="http://schemas.openxmlformats.org/officeDocument/2006/relationships/image" Target="../media/image260.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70.emf"/><Relationship Id="rId3" Type="http://schemas.openxmlformats.org/officeDocument/2006/relationships/image" Target="../media/image265.emf"/><Relationship Id="rId7" Type="http://schemas.openxmlformats.org/officeDocument/2006/relationships/image" Target="../media/image269.emf"/><Relationship Id="rId12" Type="http://schemas.openxmlformats.org/officeDocument/2006/relationships/image" Target="../media/image274.emf"/><Relationship Id="rId2" Type="http://schemas.openxmlformats.org/officeDocument/2006/relationships/image" Target="../media/image264.emf"/><Relationship Id="rId1" Type="http://schemas.openxmlformats.org/officeDocument/2006/relationships/image" Target="../media/image263.emf"/><Relationship Id="rId6" Type="http://schemas.openxmlformats.org/officeDocument/2006/relationships/image" Target="../media/image268.emf"/><Relationship Id="rId11" Type="http://schemas.openxmlformats.org/officeDocument/2006/relationships/image" Target="../media/image273.emf"/><Relationship Id="rId5" Type="http://schemas.openxmlformats.org/officeDocument/2006/relationships/image" Target="../media/image267.emf"/><Relationship Id="rId10" Type="http://schemas.openxmlformats.org/officeDocument/2006/relationships/image" Target="../media/image272.emf"/><Relationship Id="rId4" Type="http://schemas.openxmlformats.org/officeDocument/2006/relationships/image" Target="../media/image266.emf"/><Relationship Id="rId9" Type="http://schemas.openxmlformats.org/officeDocument/2006/relationships/image" Target="../media/image271.e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82.emf"/><Relationship Id="rId13" Type="http://schemas.openxmlformats.org/officeDocument/2006/relationships/image" Target="../media/image287.emf"/><Relationship Id="rId3" Type="http://schemas.openxmlformats.org/officeDocument/2006/relationships/image" Target="../media/image277.emf"/><Relationship Id="rId7" Type="http://schemas.openxmlformats.org/officeDocument/2006/relationships/image" Target="../media/image281.emf"/><Relationship Id="rId12" Type="http://schemas.openxmlformats.org/officeDocument/2006/relationships/image" Target="../media/image286.emf"/><Relationship Id="rId2" Type="http://schemas.openxmlformats.org/officeDocument/2006/relationships/image" Target="../media/image276.emf"/><Relationship Id="rId1" Type="http://schemas.openxmlformats.org/officeDocument/2006/relationships/image" Target="../media/image275.emf"/><Relationship Id="rId6" Type="http://schemas.openxmlformats.org/officeDocument/2006/relationships/image" Target="../media/image280.emf"/><Relationship Id="rId11" Type="http://schemas.openxmlformats.org/officeDocument/2006/relationships/image" Target="../media/image285.emf"/><Relationship Id="rId5" Type="http://schemas.openxmlformats.org/officeDocument/2006/relationships/image" Target="../media/image279.emf"/><Relationship Id="rId10" Type="http://schemas.openxmlformats.org/officeDocument/2006/relationships/image" Target="../media/image284.emf"/><Relationship Id="rId4" Type="http://schemas.openxmlformats.org/officeDocument/2006/relationships/image" Target="../media/image278.emf"/><Relationship Id="rId9" Type="http://schemas.openxmlformats.org/officeDocument/2006/relationships/image" Target="../media/image283.emf"/><Relationship Id="rId14" Type="http://schemas.openxmlformats.org/officeDocument/2006/relationships/image" Target="../media/image28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B3ECD-C86E-4AFE-AD7F-F2A95B2A2DAB}"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50C52-BC15-4A3E-A149-4ECE92CD2823}" type="slidenum">
              <a:rPr lang="zh-CN" altLang="en-US" smtClean="0"/>
              <a:t>‹#›</a:t>
            </a:fld>
            <a:endParaRPr lang="zh-CN" altLang="en-US"/>
          </a:p>
        </p:txBody>
      </p:sp>
    </p:spTree>
    <p:extLst>
      <p:ext uri="{BB962C8B-B14F-4D97-AF65-F5344CB8AC3E}">
        <p14:creationId xmlns:p14="http://schemas.microsoft.com/office/powerpoint/2010/main" val="196811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D50C52-BC15-4A3E-A149-4ECE92CD2823}" type="slidenum">
              <a:rPr lang="zh-CN" altLang="en-US" smtClean="0"/>
              <a:t>36</a:t>
            </a:fld>
            <a:endParaRPr lang="zh-CN" altLang="en-US"/>
          </a:p>
        </p:txBody>
      </p:sp>
    </p:spTree>
    <p:extLst>
      <p:ext uri="{BB962C8B-B14F-4D97-AF65-F5344CB8AC3E}">
        <p14:creationId xmlns:p14="http://schemas.microsoft.com/office/powerpoint/2010/main" val="3378521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 descr="333">
            <a:extLst>
              <a:ext uri="{FF2B5EF4-FFF2-40B4-BE49-F238E27FC236}">
                <a16:creationId xmlns:a16="http://schemas.microsoft.com/office/drawing/2014/main" id="{431B0645-6828-4CB5-A6CC-84FEB1849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80513"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815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121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3964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5034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90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986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949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16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93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4831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576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pic>
        <p:nvPicPr>
          <p:cNvPr id="1026" name="Picture 7" descr="333">
            <a:extLst>
              <a:ext uri="{FF2B5EF4-FFF2-40B4-BE49-F238E27FC236}">
                <a16:creationId xmlns:a16="http://schemas.microsoft.com/office/drawing/2014/main" id="{164FC9D8-A8C1-494E-A94F-7A93E1432AD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588"/>
            <a:ext cx="9180513"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WordArt 8">
            <a:extLst>
              <a:ext uri="{FF2B5EF4-FFF2-40B4-BE49-F238E27FC236}">
                <a16:creationId xmlns:a16="http://schemas.microsoft.com/office/drawing/2014/main" id="{29397924-D2C7-418A-B54E-337CE57E2A56}"/>
              </a:ext>
            </a:extLst>
          </p:cNvPr>
          <p:cNvSpPr>
            <a:spLocks noChangeArrowheads="1" noChangeShapeType="1" noTextEdit="1"/>
          </p:cNvSpPr>
          <p:nvPr userDrawn="1"/>
        </p:nvSpPr>
        <p:spPr bwMode="auto">
          <a:xfrm>
            <a:off x="5140325" y="90488"/>
            <a:ext cx="2744788" cy="3143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37"/>
              </a:avLst>
            </a:prstTxWarp>
          </a:bodyPr>
          <a:lstStyle/>
          <a:p>
            <a:pPr algn="ctr"/>
            <a:r>
              <a:rPr lang="zh-CN" altLang="en-US" sz="2400" b="1" kern="10">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华文行楷" panose="02010800040101010101" pitchFamily="2" charset="-122"/>
                <a:ea typeface="华文行楷" panose="02010800040101010101" pitchFamily="2" charset="-122"/>
              </a:rPr>
              <a:t>含有耦合电感的电路</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14.bin"/><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5.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emf"/><Relationship Id="rId11" Type="http://schemas.openxmlformats.org/officeDocument/2006/relationships/image" Target="../media/image23.emf"/><Relationship Id="rId5" Type="http://schemas.openxmlformats.org/officeDocument/2006/relationships/oleObject" Target="../embeddings/oleObject16.bin"/><Relationship Id="rId10" Type="http://schemas.openxmlformats.org/officeDocument/2006/relationships/oleObject" Target="../embeddings/oleObject18.bin"/><Relationship Id="rId4" Type="http://schemas.openxmlformats.org/officeDocument/2006/relationships/image" Target="../media/image20.emf"/><Relationship Id="rId9"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emf"/><Relationship Id="rId5" Type="http://schemas.openxmlformats.org/officeDocument/2006/relationships/oleObject" Target="../embeddings/oleObject20.bin"/><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7.emf"/><Relationship Id="rId5" Type="http://schemas.openxmlformats.org/officeDocument/2006/relationships/oleObject" Target="../embeddings/oleObject22.bin"/><Relationship Id="rId4" Type="http://schemas.openxmlformats.org/officeDocument/2006/relationships/image" Target="../media/image26.emf"/><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3.emf"/><Relationship Id="rId3" Type="http://schemas.openxmlformats.org/officeDocument/2006/relationships/oleObject" Target="../embeddings/oleObject24.bin"/><Relationship Id="rId7" Type="http://schemas.openxmlformats.org/officeDocument/2006/relationships/image" Target="../media/image30.emf"/><Relationship Id="rId12"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32.emf"/><Relationship Id="rId5" Type="http://schemas.openxmlformats.org/officeDocument/2006/relationships/image" Target="../media/image2.png"/><Relationship Id="rId10" Type="http://schemas.openxmlformats.org/officeDocument/2006/relationships/oleObject" Target="../embeddings/oleObject27.bin"/><Relationship Id="rId4" Type="http://schemas.openxmlformats.org/officeDocument/2006/relationships/image" Target="../media/image29.emf"/><Relationship Id="rId9" Type="http://schemas.openxmlformats.org/officeDocument/2006/relationships/image" Target="../media/image31.emf"/></Relationships>
</file>

<file path=ppt/slides/_rels/slide19.xml.rels><?xml version="1.0" encoding="UTF-8" standalone="yes"?>
<Relationships xmlns="http://schemas.openxmlformats.org/package/2006/relationships"><Relationship Id="rId13" Type="http://schemas.openxmlformats.org/officeDocument/2006/relationships/oleObject" Target="../embeddings/oleObject34.bin"/><Relationship Id="rId18" Type="http://schemas.openxmlformats.org/officeDocument/2006/relationships/image" Target="../media/image41.emf"/><Relationship Id="rId26" Type="http://schemas.openxmlformats.org/officeDocument/2006/relationships/image" Target="../media/image45.emf"/><Relationship Id="rId39" Type="http://schemas.openxmlformats.org/officeDocument/2006/relationships/oleObject" Target="../embeddings/oleObject47.bin"/><Relationship Id="rId21" Type="http://schemas.openxmlformats.org/officeDocument/2006/relationships/oleObject" Target="../embeddings/oleObject38.bin"/><Relationship Id="rId34" Type="http://schemas.openxmlformats.org/officeDocument/2006/relationships/image" Target="../media/image49.emf"/><Relationship Id="rId42" Type="http://schemas.openxmlformats.org/officeDocument/2006/relationships/image" Target="../media/image53.emf"/><Relationship Id="rId47" Type="http://schemas.openxmlformats.org/officeDocument/2006/relationships/image" Target="../media/image55.emf"/><Relationship Id="rId50" Type="http://schemas.openxmlformats.org/officeDocument/2006/relationships/oleObject" Target="../embeddings/oleObject52.bin"/><Relationship Id="rId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image" Target="../media/image40.emf"/><Relationship Id="rId29" Type="http://schemas.openxmlformats.org/officeDocument/2006/relationships/oleObject" Target="../embeddings/oleObject42.bin"/><Relationship Id="rId11" Type="http://schemas.openxmlformats.org/officeDocument/2006/relationships/oleObject" Target="../embeddings/oleObject33.bin"/><Relationship Id="rId24" Type="http://schemas.openxmlformats.org/officeDocument/2006/relationships/image" Target="../media/image44.emf"/><Relationship Id="rId32" Type="http://schemas.openxmlformats.org/officeDocument/2006/relationships/image" Target="../media/image48.emf"/><Relationship Id="rId37" Type="http://schemas.openxmlformats.org/officeDocument/2006/relationships/oleObject" Target="../embeddings/oleObject46.bin"/><Relationship Id="rId40" Type="http://schemas.openxmlformats.org/officeDocument/2006/relationships/image" Target="../media/image52.emf"/><Relationship Id="rId45" Type="http://schemas.openxmlformats.org/officeDocument/2006/relationships/image" Target="../media/image54.e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28" Type="http://schemas.openxmlformats.org/officeDocument/2006/relationships/image" Target="../media/image46.emf"/><Relationship Id="rId36" Type="http://schemas.openxmlformats.org/officeDocument/2006/relationships/image" Target="../media/image50.emf"/><Relationship Id="rId49" Type="http://schemas.openxmlformats.org/officeDocument/2006/relationships/image" Target="../media/image56.emf"/><Relationship Id="rId10" Type="http://schemas.openxmlformats.org/officeDocument/2006/relationships/image" Target="../media/image37.emf"/><Relationship Id="rId19" Type="http://schemas.openxmlformats.org/officeDocument/2006/relationships/oleObject" Target="../embeddings/oleObject37.bin"/><Relationship Id="rId31" Type="http://schemas.openxmlformats.org/officeDocument/2006/relationships/oleObject" Target="../embeddings/oleObject43.bin"/><Relationship Id="rId44" Type="http://schemas.openxmlformats.org/officeDocument/2006/relationships/oleObject" Target="../embeddings/oleObject49.bin"/><Relationship Id="rId4" Type="http://schemas.openxmlformats.org/officeDocument/2006/relationships/image" Target="../media/image34.emf"/><Relationship Id="rId9" Type="http://schemas.openxmlformats.org/officeDocument/2006/relationships/oleObject" Target="../embeddings/oleObject32.bin"/><Relationship Id="rId14" Type="http://schemas.openxmlformats.org/officeDocument/2006/relationships/image" Target="../media/image39.emf"/><Relationship Id="rId22" Type="http://schemas.openxmlformats.org/officeDocument/2006/relationships/image" Target="../media/image43.emf"/><Relationship Id="rId27" Type="http://schemas.openxmlformats.org/officeDocument/2006/relationships/oleObject" Target="../embeddings/oleObject41.bin"/><Relationship Id="rId30" Type="http://schemas.openxmlformats.org/officeDocument/2006/relationships/image" Target="../media/image47.emf"/><Relationship Id="rId35" Type="http://schemas.openxmlformats.org/officeDocument/2006/relationships/oleObject" Target="../embeddings/oleObject45.bin"/><Relationship Id="rId43" Type="http://schemas.openxmlformats.org/officeDocument/2006/relationships/image" Target="../media/image2.png"/><Relationship Id="rId48" Type="http://schemas.openxmlformats.org/officeDocument/2006/relationships/oleObject" Target="../embeddings/oleObject51.bin"/><Relationship Id="rId8" Type="http://schemas.openxmlformats.org/officeDocument/2006/relationships/image" Target="../media/image36.emf"/><Relationship Id="rId51" Type="http://schemas.openxmlformats.org/officeDocument/2006/relationships/image" Target="../media/image57.emf"/><Relationship Id="rId3" Type="http://schemas.openxmlformats.org/officeDocument/2006/relationships/oleObject" Target="../embeddings/oleObject29.bin"/><Relationship Id="rId12" Type="http://schemas.openxmlformats.org/officeDocument/2006/relationships/image" Target="../media/image38.emf"/><Relationship Id="rId17" Type="http://schemas.openxmlformats.org/officeDocument/2006/relationships/oleObject" Target="../embeddings/oleObject36.bin"/><Relationship Id="rId25" Type="http://schemas.openxmlformats.org/officeDocument/2006/relationships/oleObject" Target="../embeddings/oleObject40.bin"/><Relationship Id="rId33" Type="http://schemas.openxmlformats.org/officeDocument/2006/relationships/oleObject" Target="../embeddings/oleObject44.bin"/><Relationship Id="rId38" Type="http://schemas.openxmlformats.org/officeDocument/2006/relationships/image" Target="../media/image51.emf"/><Relationship Id="rId46" Type="http://schemas.openxmlformats.org/officeDocument/2006/relationships/oleObject" Target="../embeddings/oleObject50.bin"/><Relationship Id="rId20" Type="http://schemas.openxmlformats.org/officeDocument/2006/relationships/image" Target="../media/image42.emf"/><Relationship Id="rId41" Type="http://schemas.openxmlformats.org/officeDocument/2006/relationships/oleObject" Target="../embeddings/oleObject48.bin"/><Relationship Id="rId1" Type="http://schemas.openxmlformats.org/officeDocument/2006/relationships/vmlDrawing" Target="../drawings/vmlDrawing13.vml"/><Relationship Id="rId6" Type="http://schemas.openxmlformats.org/officeDocument/2006/relationships/image" Target="../media/image35.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9.emf"/><Relationship Id="rId5" Type="http://schemas.openxmlformats.org/officeDocument/2006/relationships/oleObject" Target="../embeddings/oleObject54.bin"/><Relationship Id="rId4" Type="http://schemas.openxmlformats.org/officeDocument/2006/relationships/image" Target="../media/image58.emf"/><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1.emf"/><Relationship Id="rId5" Type="http://schemas.openxmlformats.org/officeDocument/2006/relationships/oleObject" Target="../embeddings/oleObject56.bin"/><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3.emf"/><Relationship Id="rId11" Type="http://schemas.openxmlformats.org/officeDocument/2006/relationships/image" Target="../media/image65.emf"/><Relationship Id="rId5" Type="http://schemas.openxmlformats.org/officeDocument/2006/relationships/oleObject" Target="../embeddings/oleObject58.bin"/><Relationship Id="rId10" Type="http://schemas.openxmlformats.org/officeDocument/2006/relationships/oleObject" Target="../embeddings/oleObject60.bin"/><Relationship Id="rId4" Type="http://schemas.openxmlformats.org/officeDocument/2006/relationships/image" Target="../media/image62.emf"/><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0.emf"/><Relationship Id="rId18" Type="http://schemas.openxmlformats.org/officeDocument/2006/relationships/oleObject" Target="../embeddings/oleObject68.bin"/><Relationship Id="rId3" Type="http://schemas.openxmlformats.org/officeDocument/2006/relationships/oleObject" Target="../embeddings/oleObject61.bin"/><Relationship Id="rId7" Type="http://schemas.openxmlformats.org/officeDocument/2006/relationships/image" Target="../media/image2.png"/><Relationship Id="rId12" Type="http://schemas.openxmlformats.org/officeDocument/2006/relationships/oleObject" Target="../embeddings/oleObject65.bin"/><Relationship Id="rId17" Type="http://schemas.openxmlformats.org/officeDocument/2006/relationships/image" Target="../media/image72.emf"/><Relationship Id="rId2" Type="http://schemas.openxmlformats.org/officeDocument/2006/relationships/slideLayout" Target="../slideLayouts/slideLayout7.xml"/><Relationship Id="rId16" Type="http://schemas.openxmlformats.org/officeDocument/2006/relationships/oleObject" Target="../embeddings/oleObject67.bin"/><Relationship Id="rId1" Type="http://schemas.openxmlformats.org/officeDocument/2006/relationships/vmlDrawing" Target="../drawings/vmlDrawing17.vml"/><Relationship Id="rId6" Type="http://schemas.openxmlformats.org/officeDocument/2006/relationships/image" Target="../media/image67.emf"/><Relationship Id="rId11" Type="http://schemas.openxmlformats.org/officeDocument/2006/relationships/image" Target="../media/image69.emf"/><Relationship Id="rId5" Type="http://schemas.openxmlformats.org/officeDocument/2006/relationships/oleObject" Target="../embeddings/oleObject62.bin"/><Relationship Id="rId15" Type="http://schemas.openxmlformats.org/officeDocument/2006/relationships/image" Target="../media/image71.emf"/><Relationship Id="rId10" Type="http://schemas.openxmlformats.org/officeDocument/2006/relationships/oleObject" Target="../embeddings/oleObject64.bin"/><Relationship Id="rId19" Type="http://schemas.openxmlformats.org/officeDocument/2006/relationships/image" Target="../media/image73.emf"/><Relationship Id="rId4" Type="http://schemas.openxmlformats.org/officeDocument/2006/relationships/image" Target="../media/image66.emf"/><Relationship Id="rId9" Type="http://schemas.openxmlformats.org/officeDocument/2006/relationships/image" Target="../media/image68.emf"/><Relationship Id="rId14" Type="http://schemas.openxmlformats.org/officeDocument/2006/relationships/oleObject" Target="../embeddings/oleObject66.bin"/></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5.emf"/><Relationship Id="rId5" Type="http://schemas.openxmlformats.org/officeDocument/2006/relationships/oleObject" Target="../embeddings/oleObject70.bin"/><Relationship Id="rId4" Type="http://schemas.openxmlformats.org/officeDocument/2006/relationships/image" Target="../media/image74.emf"/><Relationship Id="rId9"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81.emf"/><Relationship Id="rId3" Type="http://schemas.openxmlformats.org/officeDocument/2006/relationships/oleObject" Target="../embeddings/oleObject72.bin"/><Relationship Id="rId7" Type="http://schemas.openxmlformats.org/officeDocument/2006/relationships/image" Target="../media/image2.png"/><Relationship Id="rId12"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8.emf"/><Relationship Id="rId11" Type="http://schemas.openxmlformats.org/officeDocument/2006/relationships/image" Target="../media/image80.emf"/><Relationship Id="rId5" Type="http://schemas.openxmlformats.org/officeDocument/2006/relationships/oleObject" Target="../embeddings/oleObject73.bin"/><Relationship Id="rId10" Type="http://schemas.openxmlformats.org/officeDocument/2006/relationships/oleObject" Target="../embeddings/oleObject75.bin"/><Relationship Id="rId4" Type="http://schemas.openxmlformats.org/officeDocument/2006/relationships/image" Target="../media/image77.emf"/><Relationship Id="rId9" Type="http://schemas.openxmlformats.org/officeDocument/2006/relationships/image" Target="../media/image79.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86.emf"/><Relationship Id="rId3" Type="http://schemas.openxmlformats.org/officeDocument/2006/relationships/oleObject" Target="../embeddings/oleObject77.bin"/><Relationship Id="rId7" Type="http://schemas.openxmlformats.org/officeDocument/2006/relationships/image" Target="../media/image2.png"/><Relationship Id="rId12"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3.emf"/><Relationship Id="rId11" Type="http://schemas.openxmlformats.org/officeDocument/2006/relationships/image" Target="../media/image85.emf"/><Relationship Id="rId5" Type="http://schemas.openxmlformats.org/officeDocument/2006/relationships/oleObject" Target="../embeddings/oleObject78.bin"/><Relationship Id="rId10" Type="http://schemas.openxmlformats.org/officeDocument/2006/relationships/oleObject" Target="../embeddings/oleObject80.bin"/><Relationship Id="rId4" Type="http://schemas.openxmlformats.org/officeDocument/2006/relationships/image" Target="../media/image82.emf"/><Relationship Id="rId9" Type="http://schemas.openxmlformats.org/officeDocument/2006/relationships/image" Target="../media/image84.e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87.emf"/><Relationship Id="rId4" Type="http://schemas.openxmlformats.org/officeDocument/2006/relationships/oleObject" Target="../embeddings/oleObject82.bin"/></Relationships>
</file>

<file path=ppt/slides/_rels/slide29.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9.e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image" Target="../media/image2.png"/><Relationship Id="rId10" Type="http://schemas.openxmlformats.org/officeDocument/2006/relationships/image" Target="../media/image91.wmf"/><Relationship Id="rId4" Type="http://schemas.openxmlformats.org/officeDocument/2006/relationships/image" Target="../media/image88.emf"/><Relationship Id="rId9" Type="http://schemas.openxmlformats.org/officeDocument/2006/relationships/oleObject" Target="../embeddings/oleObject86.bin"/><Relationship Id="rId14" Type="http://schemas.openxmlformats.org/officeDocument/2006/relationships/image" Target="../media/image93.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2.png"/><Relationship Id="rId7" Type="http://schemas.openxmlformats.org/officeDocument/2006/relationships/image" Target="../media/image95.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90.bin"/><Relationship Id="rId5" Type="http://schemas.openxmlformats.org/officeDocument/2006/relationships/image" Target="../media/image94.emf"/><Relationship Id="rId4" Type="http://schemas.openxmlformats.org/officeDocument/2006/relationships/oleObject" Target="../embeddings/oleObject89.bin"/><Relationship Id="rId9" Type="http://schemas.openxmlformats.org/officeDocument/2006/relationships/image" Target="../media/image96.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01.emf"/><Relationship Id="rId18" Type="http://schemas.openxmlformats.org/officeDocument/2006/relationships/oleObject" Target="../embeddings/oleObject99.bin"/><Relationship Id="rId3" Type="http://schemas.openxmlformats.org/officeDocument/2006/relationships/oleObject" Target="../embeddings/oleObject92.bin"/><Relationship Id="rId7" Type="http://schemas.openxmlformats.org/officeDocument/2006/relationships/image" Target="../media/image2.png"/><Relationship Id="rId12" Type="http://schemas.openxmlformats.org/officeDocument/2006/relationships/oleObject" Target="../embeddings/oleObject96.bin"/><Relationship Id="rId17" Type="http://schemas.openxmlformats.org/officeDocument/2006/relationships/image" Target="../media/image103.emf"/><Relationship Id="rId2" Type="http://schemas.openxmlformats.org/officeDocument/2006/relationships/slideLayout" Target="../slideLayouts/slideLayout7.xml"/><Relationship Id="rId16" Type="http://schemas.openxmlformats.org/officeDocument/2006/relationships/oleObject" Target="../embeddings/oleObject98.bin"/><Relationship Id="rId1" Type="http://schemas.openxmlformats.org/officeDocument/2006/relationships/vmlDrawing" Target="../drawings/vmlDrawing24.vml"/><Relationship Id="rId6" Type="http://schemas.openxmlformats.org/officeDocument/2006/relationships/image" Target="../media/image98.emf"/><Relationship Id="rId11" Type="http://schemas.openxmlformats.org/officeDocument/2006/relationships/image" Target="../media/image100.emf"/><Relationship Id="rId5" Type="http://schemas.openxmlformats.org/officeDocument/2006/relationships/oleObject" Target="../embeddings/oleObject93.bin"/><Relationship Id="rId15" Type="http://schemas.openxmlformats.org/officeDocument/2006/relationships/image" Target="../media/image102.emf"/><Relationship Id="rId10" Type="http://schemas.openxmlformats.org/officeDocument/2006/relationships/oleObject" Target="../embeddings/oleObject95.bin"/><Relationship Id="rId19" Type="http://schemas.openxmlformats.org/officeDocument/2006/relationships/image" Target="../media/image104.emf"/><Relationship Id="rId4" Type="http://schemas.openxmlformats.org/officeDocument/2006/relationships/image" Target="../media/image97.emf"/><Relationship Id="rId9" Type="http://schemas.openxmlformats.org/officeDocument/2006/relationships/image" Target="../media/image99.emf"/><Relationship Id="rId14" Type="http://schemas.openxmlformats.org/officeDocument/2006/relationships/oleObject" Target="../embeddings/oleObject97.bin"/></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06.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01.bin"/><Relationship Id="rId5" Type="http://schemas.openxmlformats.org/officeDocument/2006/relationships/image" Target="../media/image105.emf"/><Relationship Id="rId4" Type="http://schemas.openxmlformats.org/officeDocument/2006/relationships/oleObject" Target="../embeddings/oleObject100.bin"/></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image" Target="../media/image16.jpeg"/><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7.emf"/><Relationship Id="rId5" Type="http://schemas.openxmlformats.org/officeDocument/2006/relationships/oleObject" Target="../embeddings/oleObject102.bin"/><Relationship Id="rId10" Type="http://schemas.openxmlformats.org/officeDocument/2006/relationships/image" Target="../media/image109.emf"/><Relationship Id="rId4" Type="http://schemas.openxmlformats.org/officeDocument/2006/relationships/image" Target="../media/image2.png"/><Relationship Id="rId9" Type="http://schemas.openxmlformats.org/officeDocument/2006/relationships/oleObject" Target="../embeddings/oleObject10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14.emf"/><Relationship Id="rId3" Type="http://schemas.openxmlformats.org/officeDocument/2006/relationships/oleObject" Target="../embeddings/oleObject105.bin"/><Relationship Id="rId7" Type="http://schemas.openxmlformats.org/officeDocument/2006/relationships/image" Target="../media/image2.png"/><Relationship Id="rId12" Type="http://schemas.openxmlformats.org/officeDocument/2006/relationships/oleObject" Target="../embeddings/oleObject109.bin"/><Relationship Id="rId17" Type="http://schemas.openxmlformats.org/officeDocument/2006/relationships/image" Target="../media/image116.emf"/><Relationship Id="rId2" Type="http://schemas.openxmlformats.org/officeDocument/2006/relationships/slideLayout" Target="../slideLayouts/slideLayout7.xml"/><Relationship Id="rId16" Type="http://schemas.openxmlformats.org/officeDocument/2006/relationships/oleObject" Target="../embeddings/oleObject111.bin"/><Relationship Id="rId1" Type="http://schemas.openxmlformats.org/officeDocument/2006/relationships/vmlDrawing" Target="../drawings/vmlDrawing27.vml"/><Relationship Id="rId6" Type="http://schemas.openxmlformats.org/officeDocument/2006/relationships/image" Target="../media/image111.emf"/><Relationship Id="rId11" Type="http://schemas.openxmlformats.org/officeDocument/2006/relationships/image" Target="../media/image113.emf"/><Relationship Id="rId5" Type="http://schemas.openxmlformats.org/officeDocument/2006/relationships/oleObject" Target="../embeddings/oleObject106.bin"/><Relationship Id="rId15" Type="http://schemas.openxmlformats.org/officeDocument/2006/relationships/image" Target="../media/image115.emf"/><Relationship Id="rId10" Type="http://schemas.openxmlformats.org/officeDocument/2006/relationships/oleObject" Target="../embeddings/oleObject108.bin"/><Relationship Id="rId4" Type="http://schemas.openxmlformats.org/officeDocument/2006/relationships/image" Target="../media/image110.emf"/><Relationship Id="rId9" Type="http://schemas.openxmlformats.org/officeDocument/2006/relationships/image" Target="../media/image112.emf"/><Relationship Id="rId14" Type="http://schemas.openxmlformats.org/officeDocument/2006/relationships/oleObject" Target="../embeddings/oleObject110.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oleObject" Target="../embeddings/oleObject116.bin"/><Relationship Id="rId18" Type="http://schemas.openxmlformats.org/officeDocument/2006/relationships/image" Target="../media/image123.emf"/><Relationship Id="rId3" Type="http://schemas.openxmlformats.org/officeDocument/2006/relationships/notesSlide" Target="../notesSlides/notesSlide1.xml"/><Relationship Id="rId21" Type="http://schemas.openxmlformats.org/officeDocument/2006/relationships/oleObject" Target="../embeddings/oleObject120.bin"/><Relationship Id="rId7" Type="http://schemas.openxmlformats.org/officeDocument/2006/relationships/image" Target="../media/image118.emf"/><Relationship Id="rId12" Type="http://schemas.openxmlformats.org/officeDocument/2006/relationships/image" Target="../media/image120.emf"/><Relationship Id="rId17"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22.emf"/><Relationship Id="rId20" Type="http://schemas.openxmlformats.org/officeDocument/2006/relationships/image" Target="../media/image124.emf"/><Relationship Id="rId1" Type="http://schemas.openxmlformats.org/officeDocument/2006/relationships/vmlDrawing" Target="../drawings/vmlDrawing28.vml"/><Relationship Id="rId6" Type="http://schemas.openxmlformats.org/officeDocument/2006/relationships/oleObject" Target="../embeddings/oleObject113.bin"/><Relationship Id="rId11" Type="http://schemas.openxmlformats.org/officeDocument/2006/relationships/oleObject" Target="../embeddings/oleObject115.bin"/><Relationship Id="rId5" Type="http://schemas.openxmlformats.org/officeDocument/2006/relationships/image" Target="../media/image117.emf"/><Relationship Id="rId15" Type="http://schemas.openxmlformats.org/officeDocument/2006/relationships/oleObject" Target="../embeddings/oleObject117.bin"/><Relationship Id="rId23" Type="http://schemas.openxmlformats.org/officeDocument/2006/relationships/image" Target="../media/image16.jpeg"/><Relationship Id="rId10" Type="http://schemas.openxmlformats.org/officeDocument/2006/relationships/image" Target="../media/image2.png"/><Relationship Id="rId19" Type="http://schemas.openxmlformats.org/officeDocument/2006/relationships/oleObject" Target="../embeddings/oleObject119.bin"/><Relationship Id="rId4" Type="http://schemas.openxmlformats.org/officeDocument/2006/relationships/oleObject" Target="../embeddings/oleObject112.bin"/><Relationship Id="rId9" Type="http://schemas.openxmlformats.org/officeDocument/2006/relationships/image" Target="../media/image119.emf"/><Relationship Id="rId14" Type="http://schemas.openxmlformats.org/officeDocument/2006/relationships/image" Target="../media/image121.emf"/><Relationship Id="rId22" Type="http://schemas.openxmlformats.org/officeDocument/2006/relationships/image" Target="../media/image125.emf"/></Relationships>
</file>

<file path=ppt/slides/_rels/slide37.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image" Target="../media/image130.emf"/><Relationship Id="rId18" Type="http://schemas.openxmlformats.org/officeDocument/2006/relationships/image" Target="../media/image16.jpeg"/><Relationship Id="rId3" Type="http://schemas.openxmlformats.org/officeDocument/2006/relationships/oleObject" Target="../embeddings/oleObject121.bin"/><Relationship Id="rId21" Type="http://schemas.openxmlformats.org/officeDocument/2006/relationships/image" Target="../media/image133.emf"/><Relationship Id="rId7" Type="http://schemas.openxmlformats.org/officeDocument/2006/relationships/oleObject" Target="../embeddings/oleObject123.bin"/><Relationship Id="rId12" Type="http://schemas.openxmlformats.org/officeDocument/2006/relationships/oleObject" Target="../embeddings/oleObject125.bin"/><Relationship Id="rId17" Type="http://schemas.openxmlformats.org/officeDocument/2006/relationships/image" Target="../media/image132.emf"/><Relationship Id="rId2" Type="http://schemas.openxmlformats.org/officeDocument/2006/relationships/slideLayout" Target="../slideLayouts/slideLayout7.xml"/><Relationship Id="rId16" Type="http://schemas.openxmlformats.org/officeDocument/2006/relationships/oleObject" Target="../embeddings/oleObject127.bin"/><Relationship Id="rId20" Type="http://schemas.openxmlformats.org/officeDocument/2006/relationships/oleObject" Target="../embeddings/oleObject128.bin"/><Relationship Id="rId1" Type="http://schemas.openxmlformats.org/officeDocument/2006/relationships/vmlDrawing" Target="../drawings/vmlDrawing29.vml"/><Relationship Id="rId6" Type="http://schemas.openxmlformats.org/officeDocument/2006/relationships/image" Target="../media/image127.emf"/><Relationship Id="rId11" Type="http://schemas.openxmlformats.org/officeDocument/2006/relationships/image" Target="../media/image129.emf"/><Relationship Id="rId5" Type="http://schemas.openxmlformats.org/officeDocument/2006/relationships/oleObject" Target="../embeddings/oleObject122.bin"/><Relationship Id="rId15" Type="http://schemas.openxmlformats.org/officeDocument/2006/relationships/image" Target="../media/image131.emf"/><Relationship Id="rId10" Type="http://schemas.openxmlformats.org/officeDocument/2006/relationships/oleObject" Target="../embeddings/oleObject124.bin"/><Relationship Id="rId19" Type="http://schemas.openxmlformats.org/officeDocument/2006/relationships/image" Target="../media/image12.png"/><Relationship Id="rId4" Type="http://schemas.openxmlformats.org/officeDocument/2006/relationships/image" Target="../media/image126.emf"/><Relationship Id="rId9" Type="http://schemas.openxmlformats.org/officeDocument/2006/relationships/image" Target="../media/image2.png"/><Relationship Id="rId14" Type="http://schemas.openxmlformats.org/officeDocument/2006/relationships/oleObject" Target="../embeddings/oleObject126.bin"/></Relationships>
</file>

<file path=ppt/slides/_rels/slide38.x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35.emf"/><Relationship Id="rId5" Type="http://schemas.openxmlformats.org/officeDocument/2006/relationships/oleObject" Target="../embeddings/oleObject130.bin"/><Relationship Id="rId4" Type="http://schemas.openxmlformats.org/officeDocument/2006/relationships/image" Target="../media/image134.emf"/><Relationship Id="rId9"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oleObject" Target="../embeddings/oleObject136.bin"/><Relationship Id="rId3" Type="http://schemas.openxmlformats.org/officeDocument/2006/relationships/oleObject" Target="../embeddings/oleObject132.bin"/><Relationship Id="rId7" Type="http://schemas.openxmlformats.org/officeDocument/2006/relationships/image" Target="../media/image2.png"/><Relationship Id="rId12" Type="http://schemas.openxmlformats.org/officeDocument/2006/relationships/image" Target="../media/image140.e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38.emf"/><Relationship Id="rId11" Type="http://schemas.openxmlformats.org/officeDocument/2006/relationships/oleObject" Target="../embeddings/oleObject135.bin"/><Relationship Id="rId5" Type="http://schemas.openxmlformats.org/officeDocument/2006/relationships/oleObject" Target="../embeddings/oleObject133.bin"/><Relationship Id="rId15" Type="http://schemas.openxmlformats.org/officeDocument/2006/relationships/image" Target="../media/image12.png"/><Relationship Id="rId10" Type="http://schemas.openxmlformats.org/officeDocument/2006/relationships/image" Target="../media/image139.emf"/><Relationship Id="rId4" Type="http://schemas.openxmlformats.org/officeDocument/2006/relationships/image" Target="../media/image137.emf"/><Relationship Id="rId9" Type="http://schemas.openxmlformats.org/officeDocument/2006/relationships/oleObject" Target="../embeddings/oleObject134.bin"/><Relationship Id="rId14" Type="http://schemas.openxmlformats.org/officeDocument/2006/relationships/image" Target="../media/image141.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image" Target="../media/image146.emf"/><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oleObject" Target="../embeddings/oleObject141.bin"/><Relationship Id="rId17" Type="http://schemas.openxmlformats.org/officeDocument/2006/relationships/image" Target="../media/image148.emf"/><Relationship Id="rId2" Type="http://schemas.openxmlformats.org/officeDocument/2006/relationships/slideLayout" Target="../slideLayouts/slideLayout7.xml"/><Relationship Id="rId16" Type="http://schemas.openxmlformats.org/officeDocument/2006/relationships/oleObject" Target="../embeddings/oleObject143.bin"/><Relationship Id="rId1" Type="http://schemas.openxmlformats.org/officeDocument/2006/relationships/vmlDrawing" Target="../drawings/vmlDrawing32.vml"/><Relationship Id="rId6" Type="http://schemas.openxmlformats.org/officeDocument/2006/relationships/image" Target="../media/image143.emf"/><Relationship Id="rId11" Type="http://schemas.openxmlformats.org/officeDocument/2006/relationships/image" Target="../media/image2.png"/><Relationship Id="rId5" Type="http://schemas.openxmlformats.org/officeDocument/2006/relationships/oleObject" Target="../embeddings/oleObject138.bin"/><Relationship Id="rId15" Type="http://schemas.openxmlformats.org/officeDocument/2006/relationships/image" Target="../media/image147.emf"/><Relationship Id="rId10" Type="http://schemas.openxmlformats.org/officeDocument/2006/relationships/image" Target="../media/image145.emf"/><Relationship Id="rId4" Type="http://schemas.openxmlformats.org/officeDocument/2006/relationships/image" Target="../media/image142.emf"/><Relationship Id="rId9" Type="http://schemas.openxmlformats.org/officeDocument/2006/relationships/oleObject" Target="../embeddings/oleObject140.bin"/><Relationship Id="rId14" Type="http://schemas.openxmlformats.org/officeDocument/2006/relationships/oleObject" Target="../embeddings/oleObject142.bin"/></Relationships>
</file>

<file path=ppt/slides/_rels/slide41.xml.rels><?xml version="1.0" encoding="UTF-8" standalone="yes"?>
<Relationships xmlns="http://schemas.openxmlformats.org/package/2006/relationships"><Relationship Id="rId8" Type="http://schemas.openxmlformats.org/officeDocument/2006/relationships/image" Target="../media/image151.emf"/><Relationship Id="rId13" Type="http://schemas.openxmlformats.org/officeDocument/2006/relationships/image" Target="../media/image153.emf"/><Relationship Id="rId18" Type="http://schemas.openxmlformats.org/officeDocument/2006/relationships/oleObject" Target="../embeddings/oleObject151.bin"/><Relationship Id="rId3" Type="http://schemas.openxmlformats.org/officeDocument/2006/relationships/oleObject" Target="../embeddings/oleObject144.bin"/><Relationship Id="rId21" Type="http://schemas.openxmlformats.org/officeDocument/2006/relationships/image" Target="../media/image157.emf"/><Relationship Id="rId7" Type="http://schemas.openxmlformats.org/officeDocument/2006/relationships/oleObject" Target="../embeddings/oleObject146.bin"/><Relationship Id="rId12" Type="http://schemas.openxmlformats.org/officeDocument/2006/relationships/oleObject" Target="../embeddings/oleObject148.bin"/><Relationship Id="rId17" Type="http://schemas.openxmlformats.org/officeDocument/2006/relationships/image" Target="../media/image155.emf"/><Relationship Id="rId25" Type="http://schemas.openxmlformats.org/officeDocument/2006/relationships/image" Target="../media/image159.emf"/><Relationship Id="rId2" Type="http://schemas.openxmlformats.org/officeDocument/2006/relationships/slideLayout" Target="../slideLayouts/slideLayout7.xml"/><Relationship Id="rId16" Type="http://schemas.openxmlformats.org/officeDocument/2006/relationships/oleObject" Target="../embeddings/oleObject150.bin"/><Relationship Id="rId20" Type="http://schemas.openxmlformats.org/officeDocument/2006/relationships/oleObject" Target="../embeddings/oleObject152.bin"/><Relationship Id="rId1" Type="http://schemas.openxmlformats.org/officeDocument/2006/relationships/vmlDrawing" Target="../drawings/vmlDrawing33.vml"/><Relationship Id="rId6" Type="http://schemas.openxmlformats.org/officeDocument/2006/relationships/image" Target="../media/image150.emf"/><Relationship Id="rId11" Type="http://schemas.openxmlformats.org/officeDocument/2006/relationships/image" Target="../media/image152.emf"/><Relationship Id="rId24" Type="http://schemas.openxmlformats.org/officeDocument/2006/relationships/oleObject" Target="../embeddings/oleObject154.bin"/><Relationship Id="rId5" Type="http://schemas.openxmlformats.org/officeDocument/2006/relationships/oleObject" Target="../embeddings/oleObject145.bin"/><Relationship Id="rId15" Type="http://schemas.openxmlformats.org/officeDocument/2006/relationships/image" Target="../media/image154.emf"/><Relationship Id="rId23" Type="http://schemas.openxmlformats.org/officeDocument/2006/relationships/image" Target="../media/image158.emf"/><Relationship Id="rId10" Type="http://schemas.openxmlformats.org/officeDocument/2006/relationships/oleObject" Target="../embeddings/oleObject147.bin"/><Relationship Id="rId19" Type="http://schemas.openxmlformats.org/officeDocument/2006/relationships/image" Target="../media/image156.emf"/><Relationship Id="rId4" Type="http://schemas.openxmlformats.org/officeDocument/2006/relationships/image" Target="../media/image149.emf"/><Relationship Id="rId9" Type="http://schemas.openxmlformats.org/officeDocument/2006/relationships/image" Target="../media/image2.png"/><Relationship Id="rId14" Type="http://schemas.openxmlformats.org/officeDocument/2006/relationships/oleObject" Target="../embeddings/oleObject149.bin"/><Relationship Id="rId22" Type="http://schemas.openxmlformats.org/officeDocument/2006/relationships/oleObject" Target="../embeddings/oleObject153.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image" Target="../media/image164.emf"/><Relationship Id="rId3" Type="http://schemas.openxmlformats.org/officeDocument/2006/relationships/image" Target="../media/image2.png"/><Relationship Id="rId7" Type="http://schemas.openxmlformats.org/officeDocument/2006/relationships/image" Target="../media/image161.emf"/><Relationship Id="rId12"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56.bin"/><Relationship Id="rId11" Type="http://schemas.openxmlformats.org/officeDocument/2006/relationships/image" Target="../media/image163.emf"/><Relationship Id="rId5" Type="http://schemas.openxmlformats.org/officeDocument/2006/relationships/image" Target="../media/image160.emf"/><Relationship Id="rId10" Type="http://schemas.openxmlformats.org/officeDocument/2006/relationships/oleObject" Target="../embeddings/oleObject158.bin"/><Relationship Id="rId4" Type="http://schemas.openxmlformats.org/officeDocument/2006/relationships/oleObject" Target="../embeddings/oleObject155.bin"/><Relationship Id="rId9" Type="http://schemas.openxmlformats.org/officeDocument/2006/relationships/image" Target="../media/image162.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69.emf"/><Relationship Id="rId3" Type="http://schemas.openxmlformats.org/officeDocument/2006/relationships/image" Target="../media/image2.png"/><Relationship Id="rId7" Type="http://schemas.openxmlformats.org/officeDocument/2006/relationships/image" Target="../media/image166.emf"/><Relationship Id="rId12"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61.bin"/><Relationship Id="rId11" Type="http://schemas.openxmlformats.org/officeDocument/2006/relationships/image" Target="../media/image168.emf"/><Relationship Id="rId5" Type="http://schemas.openxmlformats.org/officeDocument/2006/relationships/image" Target="../media/image165.emf"/><Relationship Id="rId15" Type="http://schemas.openxmlformats.org/officeDocument/2006/relationships/image" Target="../media/image170.emf"/><Relationship Id="rId10" Type="http://schemas.openxmlformats.org/officeDocument/2006/relationships/oleObject" Target="../embeddings/oleObject163.bin"/><Relationship Id="rId4" Type="http://schemas.openxmlformats.org/officeDocument/2006/relationships/oleObject" Target="../embeddings/oleObject160.bin"/><Relationship Id="rId9" Type="http://schemas.openxmlformats.org/officeDocument/2006/relationships/image" Target="../media/image167.emf"/><Relationship Id="rId14" Type="http://schemas.openxmlformats.org/officeDocument/2006/relationships/oleObject" Target="../embeddings/oleObject165.bin"/></Relationships>
</file>

<file path=ppt/slides/_rels/slide44.xml.rels><?xml version="1.0" encoding="UTF-8" standalone="yes"?>
<Relationships xmlns="http://schemas.openxmlformats.org/package/2006/relationships"><Relationship Id="rId8" Type="http://schemas.openxmlformats.org/officeDocument/2006/relationships/image" Target="../media/image173.emf"/><Relationship Id="rId13" Type="http://schemas.openxmlformats.org/officeDocument/2006/relationships/image" Target="../media/image175.e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72.emf"/><Relationship Id="rId11" Type="http://schemas.openxmlformats.org/officeDocument/2006/relationships/image" Target="../media/image2.png"/><Relationship Id="rId5" Type="http://schemas.openxmlformats.org/officeDocument/2006/relationships/oleObject" Target="../embeddings/oleObject167.bin"/><Relationship Id="rId10" Type="http://schemas.openxmlformats.org/officeDocument/2006/relationships/image" Target="../media/image174.emf"/><Relationship Id="rId4" Type="http://schemas.openxmlformats.org/officeDocument/2006/relationships/image" Target="../media/image171.emf"/><Relationship Id="rId9" Type="http://schemas.openxmlformats.org/officeDocument/2006/relationships/oleObject" Target="../embeddings/oleObject169.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image" Target="../media/image180.emf"/><Relationship Id="rId3" Type="http://schemas.openxmlformats.org/officeDocument/2006/relationships/oleObject" Target="../embeddings/oleObject171.bin"/><Relationship Id="rId7" Type="http://schemas.openxmlformats.org/officeDocument/2006/relationships/image" Target="../media/image177.emf"/><Relationship Id="rId12"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72.bin"/><Relationship Id="rId11" Type="http://schemas.openxmlformats.org/officeDocument/2006/relationships/image" Target="../media/image179.emf"/><Relationship Id="rId5" Type="http://schemas.openxmlformats.org/officeDocument/2006/relationships/image" Target="../media/image2.png"/><Relationship Id="rId10" Type="http://schemas.openxmlformats.org/officeDocument/2006/relationships/oleObject" Target="../embeddings/oleObject174.bin"/><Relationship Id="rId4" Type="http://schemas.openxmlformats.org/officeDocument/2006/relationships/image" Target="../media/image176.emf"/><Relationship Id="rId9" Type="http://schemas.openxmlformats.org/officeDocument/2006/relationships/image" Target="../media/image178.emf"/></Relationships>
</file>

<file path=ppt/slides/_rels/slide46.xml.rels><?xml version="1.0" encoding="UTF-8" standalone="yes"?>
<Relationships xmlns="http://schemas.openxmlformats.org/package/2006/relationships"><Relationship Id="rId8" Type="http://schemas.openxmlformats.org/officeDocument/2006/relationships/image" Target="../media/image183.emf"/><Relationship Id="rId13" Type="http://schemas.openxmlformats.org/officeDocument/2006/relationships/oleObject" Target="../embeddings/oleObject181.bin"/><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85.emf"/><Relationship Id="rId17" Type="http://schemas.openxmlformats.org/officeDocument/2006/relationships/image" Target="../media/image187.emf"/><Relationship Id="rId2" Type="http://schemas.openxmlformats.org/officeDocument/2006/relationships/slideLayout" Target="../slideLayouts/slideLayout7.xml"/><Relationship Id="rId16" Type="http://schemas.openxmlformats.org/officeDocument/2006/relationships/oleObject" Target="../embeddings/oleObject182.bin"/><Relationship Id="rId1" Type="http://schemas.openxmlformats.org/officeDocument/2006/relationships/vmlDrawing" Target="../drawings/vmlDrawing38.vml"/><Relationship Id="rId6" Type="http://schemas.openxmlformats.org/officeDocument/2006/relationships/image" Target="../media/image182.e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image" Target="../media/image2.png"/><Relationship Id="rId10" Type="http://schemas.openxmlformats.org/officeDocument/2006/relationships/image" Target="../media/image184.emf"/><Relationship Id="rId4" Type="http://schemas.openxmlformats.org/officeDocument/2006/relationships/image" Target="../media/image181.emf"/><Relationship Id="rId9" Type="http://schemas.openxmlformats.org/officeDocument/2006/relationships/oleObject" Target="../embeddings/oleObject179.bin"/><Relationship Id="rId14" Type="http://schemas.openxmlformats.org/officeDocument/2006/relationships/image" Target="../media/image186.emf"/></Relationships>
</file>

<file path=ppt/slides/_rels/slide47.xml.rels><?xml version="1.0" encoding="UTF-8" standalone="yes"?>
<Relationships xmlns="http://schemas.openxmlformats.org/package/2006/relationships"><Relationship Id="rId8" Type="http://schemas.openxmlformats.org/officeDocument/2006/relationships/image" Target="../media/image190.emf"/><Relationship Id="rId13" Type="http://schemas.openxmlformats.org/officeDocument/2006/relationships/image" Target="../media/image192.emf"/><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89.emf"/><Relationship Id="rId11" Type="http://schemas.openxmlformats.org/officeDocument/2006/relationships/image" Target="../media/image191.emf"/><Relationship Id="rId5" Type="http://schemas.openxmlformats.org/officeDocument/2006/relationships/oleObject" Target="../embeddings/oleObject184.bin"/><Relationship Id="rId15" Type="http://schemas.openxmlformats.org/officeDocument/2006/relationships/image" Target="../media/image193.emf"/><Relationship Id="rId10" Type="http://schemas.openxmlformats.org/officeDocument/2006/relationships/oleObject" Target="../embeddings/oleObject186.bin"/><Relationship Id="rId4" Type="http://schemas.openxmlformats.org/officeDocument/2006/relationships/image" Target="../media/image188.emf"/><Relationship Id="rId9" Type="http://schemas.openxmlformats.org/officeDocument/2006/relationships/image" Target="../media/image2.png"/><Relationship Id="rId14" Type="http://schemas.openxmlformats.org/officeDocument/2006/relationships/oleObject" Target="../embeddings/oleObject188.bin"/></Relationships>
</file>

<file path=ppt/slides/_rels/slide48.xml.rels><?xml version="1.0" encoding="UTF-8" standalone="yes"?>
<Relationships xmlns="http://schemas.openxmlformats.org/package/2006/relationships"><Relationship Id="rId8" Type="http://schemas.openxmlformats.org/officeDocument/2006/relationships/image" Target="../media/image196.emf"/><Relationship Id="rId13" Type="http://schemas.openxmlformats.org/officeDocument/2006/relationships/image" Target="../media/image198.e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oleObject" Target="../embeddings/oleObject193.bin"/><Relationship Id="rId17" Type="http://schemas.openxmlformats.org/officeDocument/2006/relationships/image" Target="../media/image200.emf"/><Relationship Id="rId2" Type="http://schemas.openxmlformats.org/officeDocument/2006/relationships/slideLayout" Target="../slideLayouts/slideLayout7.xml"/><Relationship Id="rId16" Type="http://schemas.openxmlformats.org/officeDocument/2006/relationships/oleObject" Target="../embeddings/oleObject195.bin"/><Relationship Id="rId1" Type="http://schemas.openxmlformats.org/officeDocument/2006/relationships/vmlDrawing" Target="../drawings/vmlDrawing40.vml"/><Relationship Id="rId6" Type="http://schemas.openxmlformats.org/officeDocument/2006/relationships/image" Target="../media/image195.emf"/><Relationship Id="rId11" Type="http://schemas.openxmlformats.org/officeDocument/2006/relationships/image" Target="../media/image197.emf"/><Relationship Id="rId5" Type="http://schemas.openxmlformats.org/officeDocument/2006/relationships/oleObject" Target="../embeddings/oleObject190.bin"/><Relationship Id="rId15" Type="http://schemas.openxmlformats.org/officeDocument/2006/relationships/image" Target="../media/image199.emf"/><Relationship Id="rId10" Type="http://schemas.openxmlformats.org/officeDocument/2006/relationships/oleObject" Target="../embeddings/oleObject192.bin"/><Relationship Id="rId4" Type="http://schemas.openxmlformats.org/officeDocument/2006/relationships/image" Target="../media/image194.emf"/><Relationship Id="rId9" Type="http://schemas.openxmlformats.org/officeDocument/2006/relationships/image" Target="../media/image2.png"/><Relationship Id="rId14" Type="http://schemas.openxmlformats.org/officeDocument/2006/relationships/oleObject" Target="../embeddings/oleObject194.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oleObject" Target="../embeddings/oleObject196.bin"/><Relationship Id="rId7" Type="http://schemas.openxmlformats.org/officeDocument/2006/relationships/image" Target="../media/image202.e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97.bin"/><Relationship Id="rId5" Type="http://schemas.openxmlformats.org/officeDocument/2006/relationships/image" Target="../media/image2.png"/><Relationship Id="rId4" Type="http://schemas.openxmlformats.org/officeDocument/2006/relationships/image" Target="../media/image201.emf"/><Relationship Id="rId9" Type="http://schemas.openxmlformats.org/officeDocument/2006/relationships/image" Target="../media/image203.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01.bin"/><Relationship Id="rId3" Type="http://schemas.openxmlformats.org/officeDocument/2006/relationships/image" Target="../media/image2.png"/><Relationship Id="rId7" Type="http://schemas.openxmlformats.org/officeDocument/2006/relationships/image" Target="../media/image205.e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200.bin"/><Relationship Id="rId11" Type="http://schemas.openxmlformats.org/officeDocument/2006/relationships/image" Target="../media/image207.emf"/><Relationship Id="rId5" Type="http://schemas.openxmlformats.org/officeDocument/2006/relationships/image" Target="../media/image204.emf"/><Relationship Id="rId10" Type="http://schemas.openxmlformats.org/officeDocument/2006/relationships/oleObject" Target="../embeddings/oleObject202.bin"/><Relationship Id="rId4" Type="http://schemas.openxmlformats.org/officeDocument/2006/relationships/oleObject" Target="../embeddings/oleObject199.bin"/><Relationship Id="rId9" Type="http://schemas.openxmlformats.org/officeDocument/2006/relationships/image" Target="../media/image206.emf"/></Relationships>
</file>

<file path=ppt/slides/_rels/slide51.xml.rels><?xml version="1.0" encoding="UTF-8" standalone="yes"?>
<Relationships xmlns="http://schemas.openxmlformats.org/package/2006/relationships"><Relationship Id="rId8" Type="http://schemas.openxmlformats.org/officeDocument/2006/relationships/image" Target="../media/image210.emf"/><Relationship Id="rId13" Type="http://schemas.openxmlformats.org/officeDocument/2006/relationships/image" Target="../media/image212.emf"/><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09.emf"/><Relationship Id="rId11" Type="http://schemas.openxmlformats.org/officeDocument/2006/relationships/image" Target="../media/image211.emf"/><Relationship Id="rId5" Type="http://schemas.openxmlformats.org/officeDocument/2006/relationships/oleObject" Target="../embeddings/oleObject204.bin"/><Relationship Id="rId10" Type="http://schemas.openxmlformats.org/officeDocument/2006/relationships/oleObject" Target="../embeddings/oleObject206.bin"/><Relationship Id="rId4" Type="http://schemas.openxmlformats.org/officeDocument/2006/relationships/image" Target="../media/image208.emf"/><Relationship Id="rId9"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8.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14.emf"/><Relationship Id="rId5" Type="http://schemas.openxmlformats.org/officeDocument/2006/relationships/oleObject" Target="../embeddings/oleObject209.bin"/><Relationship Id="rId4" Type="http://schemas.openxmlformats.org/officeDocument/2006/relationships/image" Target="../media/image213.emf"/></Relationships>
</file>

<file path=ppt/slides/_rels/slide53.xml.rels><?xml version="1.0" encoding="UTF-8" standalone="yes"?>
<Relationships xmlns="http://schemas.openxmlformats.org/package/2006/relationships"><Relationship Id="rId8" Type="http://schemas.openxmlformats.org/officeDocument/2006/relationships/image" Target="../media/image216.emf"/><Relationship Id="rId3" Type="http://schemas.openxmlformats.org/officeDocument/2006/relationships/image" Target="../media/image2.png"/><Relationship Id="rId7" Type="http://schemas.openxmlformats.org/officeDocument/2006/relationships/oleObject" Target="../embeddings/oleObject211.bin"/><Relationship Id="rId12" Type="http://schemas.openxmlformats.org/officeDocument/2006/relationships/image" Target="../media/image218.e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15.emf"/><Relationship Id="rId11" Type="http://schemas.openxmlformats.org/officeDocument/2006/relationships/oleObject" Target="../embeddings/oleObject213.bin"/><Relationship Id="rId5" Type="http://schemas.openxmlformats.org/officeDocument/2006/relationships/oleObject" Target="../embeddings/oleObject210.bin"/><Relationship Id="rId10" Type="http://schemas.openxmlformats.org/officeDocument/2006/relationships/image" Target="../media/image217.emf"/><Relationship Id="rId4" Type="http://schemas.openxmlformats.org/officeDocument/2006/relationships/image" Target="../media/image12.png"/><Relationship Id="rId9" Type="http://schemas.openxmlformats.org/officeDocument/2006/relationships/oleObject" Target="../embeddings/oleObject212.bin"/></Relationships>
</file>

<file path=ppt/slides/_rels/slide54.xml.rels><?xml version="1.0" encoding="UTF-8" standalone="yes"?>
<Relationships xmlns="http://schemas.openxmlformats.org/package/2006/relationships"><Relationship Id="rId8" Type="http://schemas.openxmlformats.org/officeDocument/2006/relationships/image" Target="../media/image220.emf"/><Relationship Id="rId3" Type="http://schemas.openxmlformats.org/officeDocument/2006/relationships/oleObject" Target="../embeddings/oleObject214.bin"/><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219.emf"/><Relationship Id="rId9" Type="http://schemas.openxmlformats.org/officeDocument/2006/relationships/image" Target="../media/image16.jpeg"/></Relationships>
</file>

<file path=ppt/slides/_rels/slide55.xml.rels><?xml version="1.0" encoding="UTF-8" standalone="yes"?>
<Relationships xmlns="http://schemas.openxmlformats.org/package/2006/relationships"><Relationship Id="rId8" Type="http://schemas.openxmlformats.org/officeDocument/2006/relationships/image" Target="../media/image223.emf"/><Relationship Id="rId13" Type="http://schemas.openxmlformats.org/officeDocument/2006/relationships/image" Target="../media/image2.png"/><Relationship Id="rId3" Type="http://schemas.openxmlformats.org/officeDocument/2006/relationships/oleObject" Target="../embeddings/oleObject216.bin"/><Relationship Id="rId7" Type="http://schemas.openxmlformats.org/officeDocument/2006/relationships/oleObject" Target="../embeddings/oleObject218.bin"/><Relationship Id="rId12" Type="http://schemas.openxmlformats.org/officeDocument/2006/relationships/image" Target="../media/image225.emf"/><Relationship Id="rId2" Type="http://schemas.openxmlformats.org/officeDocument/2006/relationships/slideLayout" Target="../slideLayouts/slideLayout7.xml"/><Relationship Id="rId16" Type="http://schemas.openxmlformats.org/officeDocument/2006/relationships/image" Target="../media/image16.jpeg"/><Relationship Id="rId1" Type="http://schemas.openxmlformats.org/officeDocument/2006/relationships/vmlDrawing" Target="../drawings/vmlDrawing47.vml"/><Relationship Id="rId6" Type="http://schemas.openxmlformats.org/officeDocument/2006/relationships/image" Target="../media/image222.emf"/><Relationship Id="rId11" Type="http://schemas.openxmlformats.org/officeDocument/2006/relationships/oleObject" Target="../embeddings/oleObject220.bin"/><Relationship Id="rId5" Type="http://schemas.openxmlformats.org/officeDocument/2006/relationships/oleObject" Target="../embeddings/oleObject217.bin"/><Relationship Id="rId15" Type="http://schemas.openxmlformats.org/officeDocument/2006/relationships/image" Target="../media/image226.emf"/><Relationship Id="rId10" Type="http://schemas.openxmlformats.org/officeDocument/2006/relationships/image" Target="../media/image224.emf"/><Relationship Id="rId4" Type="http://schemas.openxmlformats.org/officeDocument/2006/relationships/image" Target="../media/image221.emf"/><Relationship Id="rId9" Type="http://schemas.openxmlformats.org/officeDocument/2006/relationships/oleObject" Target="../embeddings/oleObject219.bin"/><Relationship Id="rId14" Type="http://schemas.openxmlformats.org/officeDocument/2006/relationships/oleObject" Target="../embeddings/oleObject221.bin"/></Relationships>
</file>

<file path=ppt/slides/_rels/slide56.xml.rels><?xml version="1.0" encoding="UTF-8" standalone="yes"?>
<Relationships xmlns="http://schemas.openxmlformats.org/package/2006/relationships"><Relationship Id="rId8" Type="http://schemas.openxmlformats.org/officeDocument/2006/relationships/image" Target="../media/image228.emf"/><Relationship Id="rId13" Type="http://schemas.openxmlformats.org/officeDocument/2006/relationships/oleObject" Target="../embeddings/oleObject226.bin"/><Relationship Id="rId18" Type="http://schemas.openxmlformats.org/officeDocument/2006/relationships/image" Target="../media/image233.emf"/><Relationship Id="rId3" Type="http://schemas.openxmlformats.org/officeDocument/2006/relationships/image" Target="../media/image2.png"/><Relationship Id="rId7" Type="http://schemas.openxmlformats.org/officeDocument/2006/relationships/oleObject" Target="../embeddings/oleObject223.bin"/><Relationship Id="rId12" Type="http://schemas.openxmlformats.org/officeDocument/2006/relationships/image" Target="../media/image230.emf"/><Relationship Id="rId17" Type="http://schemas.openxmlformats.org/officeDocument/2006/relationships/oleObject" Target="../embeddings/oleObject228.bin"/><Relationship Id="rId2" Type="http://schemas.openxmlformats.org/officeDocument/2006/relationships/slideLayout" Target="../slideLayouts/slideLayout7.xml"/><Relationship Id="rId16" Type="http://schemas.openxmlformats.org/officeDocument/2006/relationships/image" Target="../media/image232.emf"/><Relationship Id="rId1" Type="http://schemas.openxmlformats.org/officeDocument/2006/relationships/vmlDrawing" Target="../drawings/vmlDrawing48.vml"/><Relationship Id="rId6" Type="http://schemas.openxmlformats.org/officeDocument/2006/relationships/image" Target="../media/image227.e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oleObject" Target="../embeddings/oleObject227.bin"/><Relationship Id="rId10" Type="http://schemas.openxmlformats.org/officeDocument/2006/relationships/image" Target="../media/image229.emf"/><Relationship Id="rId4" Type="http://schemas.openxmlformats.org/officeDocument/2006/relationships/image" Target="../media/image12.png"/><Relationship Id="rId9" Type="http://schemas.openxmlformats.org/officeDocument/2006/relationships/oleObject" Target="../embeddings/oleObject224.bin"/><Relationship Id="rId14" Type="http://schemas.openxmlformats.org/officeDocument/2006/relationships/image" Target="../media/image231.emf"/></Relationships>
</file>

<file path=ppt/slides/_rels/slide57.xml.rels><?xml version="1.0" encoding="UTF-8" standalone="yes"?>
<Relationships xmlns="http://schemas.openxmlformats.org/package/2006/relationships"><Relationship Id="rId8" Type="http://schemas.openxmlformats.org/officeDocument/2006/relationships/image" Target="../media/image236.emf"/><Relationship Id="rId3" Type="http://schemas.openxmlformats.org/officeDocument/2006/relationships/oleObject" Target="../embeddings/oleObject229.bin"/><Relationship Id="rId7" Type="http://schemas.openxmlformats.org/officeDocument/2006/relationships/oleObject" Target="../embeddings/oleObject231.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35.emf"/><Relationship Id="rId5" Type="http://schemas.openxmlformats.org/officeDocument/2006/relationships/oleObject" Target="../embeddings/oleObject230.bin"/><Relationship Id="rId10" Type="http://schemas.openxmlformats.org/officeDocument/2006/relationships/image" Target="../media/image12.png"/><Relationship Id="rId4" Type="http://schemas.openxmlformats.org/officeDocument/2006/relationships/image" Target="../media/image234.emf"/><Relationship Id="rId9"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239.emf"/><Relationship Id="rId13" Type="http://schemas.openxmlformats.org/officeDocument/2006/relationships/image" Target="../media/image241.emf"/><Relationship Id="rId18" Type="http://schemas.openxmlformats.org/officeDocument/2006/relationships/oleObject" Target="../embeddings/oleObject239.bin"/><Relationship Id="rId3" Type="http://schemas.openxmlformats.org/officeDocument/2006/relationships/oleObject" Target="../embeddings/oleObject232.bin"/><Relationship Id="rId21" Type="http://schemas.openxmlformats.org/officeDocument/2006/relationships/image" Target="../media/image245.emf"/><Relationship Id="rId7" Type="http://schemas.openxmlformats.org/officeDocument/2006/relationships/oleObject" Target="../embeddings/oleObject234.bin"/><Relationship Id="rId12" Type="http://schemas.openxmlformats.org/officeDocument/2006/relationships/oleObject" Target="../embeddings/oleObject236.bin"/><Relationship Id="rId17" Type="http://schemas.openxmlformats.org/officeDocument/2006/relationships/image" Target="../media/image243.emf"/><Relationship Id="rId2" Type="http://schemas.openxmlformats.org/officeDocument/2006/relationships/slideLayout" Target="../slideLayouts/slideLayout7.xml"/><Relationship Id="rId16" Type="http://schemas.openxmlformats.org/officeDocument/2006/relationships/oleObject" Target="../embeddings/oleObject238.bin"/><Relationship Id="rId20" Type="http://schemas.openxmlformats.org/officeDocument/2006/relationships/oleObject" Target="../embeddings/oleObject240.bin"/><Relationship Id="rId1" Type="http://schemas.openxmlformats.org/officeDocument/2006/relationships/vmlDrawing" Target="../drawings/vmlDrawing50.vml"/><Relationship Id="rId6" Type="http://schemas.openxmlformats.org/officeDocument/2006/relationships/image" Target="../media/image238.emf"/><Relationship Id="rId11" Type="http://schemas.openxmlformats.org/officeDocument/2006/relationships/image" Target="../media/image2.png"/><Relationship Id="rId5" Type="http://schemas.openxmlformats.org/officeDocument/2006/relationships/oleObject" Target="../embeddings/oleObject233.bin"/><Relationship Id="rId15" Type="http://schemas.openxmlformats.org/officeDocument/2006/relationships/image" Target="../media/image242.emf"/><Relationship Id="rId23" Type="http://schemas.openxmlformats.org/officeDocument/2006/relationships/image" Target="../media/image246.emf"/><Relationship Id="rId10" Type="http://schemas.openxmlformats.org/officeDocument/2006/relationships/image" Target="../media/image240.emf"/><Relationship Id="rId19" Type="http://schemas.openxmlformats.org/officeDocument/2006/relationships/image" Target="../media/image244.emf"/><Relationship Id="rId4" Type="http://schemas.openxmlformats.org/officeDocument/2006/relationships/image" Target="../media/image237.emf"/><Relationship Id="rId9" Type="http://schemas.openxmlformats.org/officeDocument/2006/relationships/oleObject" Target="../embeddings/oleObject235.bin"/><Relationship Id="rId14" Type="http://schemas.openxmlformats.org/officeDocument/2006/relationships/oleObject" Target="../embeddings/oleObject237.bin"/><Relationship Id="rId22" Type="http://schemas.openxmlformats.org/officeDocument/2006/relationships/oleObject" Target="../embeddings/oleObject24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8" Type="http://schemas.openxmlformats.org/officeDocument/2006/relationships/image" Target="../media/image249.emf"/><Relationship Id="rId13" Type="http://schemas.openxmlformats.org/officeDocument/2006/relationships/image" Target="../media/image251.emf"/><Relationship Id="rId18" Type="http://schemas.openxmlformats.org/officeDocument/2006/relationships/oleObject" Target="../embeddings/oleObject249.bin"/><Relationship Id="rId26" Type="http://schemas.openxmlformats.org/officeDocument/2006/relationships/oleObject" Target="../embeddings/oleObject253.bin"/><Relationship Id="rId3" Type="http://schemas.openxmlformats.org/officeDocument/2006/relationships/oleObject" Target="../embeddings/oleObject242.bin"/><Relationship Id="rId21" Type="http://schemas.openxmlformats.org/officeDocument/2006/relationships/image" Target="../media/image255.emf"/><Relationship Id="rId7" Type="http://schemas.openxmlformats.org/officeDocument/2006/relationships/oleObject" Target="../embeddings/oleObject244.bin"/><Relationship Id="rId12" Type="http://schemas.openxmlformats.org/officeDocument/2006/relationships/oleObject" Target="../embeddings/oleObject246.bin"/><Relationship Id="rId17" Type="http://schemas.openxmlformats.org/officeDocument/2006/relationships/image" Target="../media/image253.emf"/><Relationship Id="rId25" Type="http://schemas.openxmlformats.org/officeDocument/2006/relationships/image" Target="../media/image257.emf"/><Relationship Id="rId2" Type="http://schemas.openxmlformats.org/officeDocument/2006/relationships/slideLayout" Target="../slideLayouts/slideLayout7.xml"/><Relationship Id="rId16" Type="http://schemas.openxmlformats.org/officeDocument/2006/relationships/oleObject" Target="../embeddings/oleObject248.bin"/><Relationship Id="rId20" Type="http://schemas.openxmlformats.org/officeDocument/2006/relationships/oleObject" Target="../embeddings/oleObject250.bin"/><Relationship Id="rId29" Type="http://schemas.openxmlformats.org/officeDocument/2006/relationships/image" Target="../media/image259.emf"/><Relationship Id="rId1" Type="http://schemas.openxmlformats.org/officeDocument/2006/relationships/vmlDrawing" Target="../drawings/vmlDrawing51.vml"/><Relationship Id="rId6" Type="http://schemas.openxmlformats.org/officeDocument/2006/relationships/image" Target="../media/image248.emf"/><Relationship Id="rId11" Type="http://schemas.openxmlformats.org/officeDocument/2006/relationships/image" Target="../media/image250.emf"/><Relationship Id="rId24" Type="http://schemas.openxmlformats.org/officeDocument/2006/relationships/oleObject" Target="../embeddings/oleObject252.bin"/><Relationship Id="rId5" Type="http://schemas.openxmlformats.org/officeDocument/2006/relationships/oleObject" Target="../embeddings/oleObject243.bin"/><Relationship Id="rId15" Type="http://schemas.openxmlformats.org/officeDocument/2006/relationships/image" Target="../media/image252.emf"/><Relationship Id="rId23" Type="http://schemas.openxmlformats.org/officeDocument/2006/relationships/image" Target="../media/image256.emf"/><Relationship Id="rId28" Type="http://schemas.openxmlformats.org/officeDocument/2006/relationships/oleObject" Target="../embeddings/oleObject254.bin"/><Relationship Id="rId10" Type="http://schemas.openxmlformats.org/officeDocument/2006/relationships/oleObject" Target="../embeddings/oleObject245.bin"/><Relationship Id="rId19" Type="http://schemas.openxmlformats.org/officeDocument/2006/relationships/image" Target="../media/image254.emf"/><Relationship Id="rId4" Type="http://schemas.openxmlformats.org/officeDocument/2006/relationships/image" Target="../media/image247.emf"/><Relationship Id="rId9" Type="http://schemas.openxmlformats.org/officeDocument/2006/relationships/image" Target="../media/image2.png"/><Relationship Id="rId14" Type="http://schemas.openxmlformats.org/officeDocument/2006/relationships/oleObject" Target="../embeddings/oleObject247.bin"/><Relationship Id="rId22" Type="http://schemas.openxmlformats.org/officeDocument/2006/relationships/oleObject" Target="../embeddings/oleObject251.bin"/><Relationship Id="rId27" Type="http://schemas.openxmlformats.org/officeDocument/2006/relationships/image" Target="../media/image258.e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57.bin"/><Relationship Id="rId3" Type="http://schemas.openxmlformats.org/officeDocument/2006/relationships/image" Target="../media/image2.png"/><Relationship Id="rId7" Type="http://schemas.openxmlformats.org/officeDocument/2006/relationships/image" Target="../media/image261.e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256.bin"/><Relationship Id="rId5" Type="http://schemas.openxmlformats.org/officeDocument/2006/relationships/image" Target="../media/image260.emf"/><Relationship Id="rId4" Type="http://schemas.openxmlformats.org/officeDocument/2006/relationships/oleObject" Target="../embeddings/oleObject255.bin"/><Relationship Id="rId9" Type="http://schemas.openxmlformats.org/officeDocument/2006/relationships/image" Target="../media/image262.emf"/></Relationships>
</file>

<file path=ppt/slides/_rels/slide62.xml.rels><?xml version="1.0" encoding="UTF-8" standalone="yes"?>
<Relationships xmlns="http://schemas.openxmlformats.org/package/2006/relationships"><Relationship Id="rId8" Type="http://schemas.openxmlformats.org/officeDocument/2006/relationships/image" Target="../media/image265.emf"/><Relationship Id="rId13" Type="http://schemas.openxmlformats.org/officeDocument/2006/relationships/oleObject" Target="../embeddings/oleObject263.bin"/><Relationship Id="rId18" Type="http://schemas.openxmlformats.org/officeDocument/2006/relationships/image" Target="../media/image270.emf"/><Relationship Id="rId26" Type="http://schemas.openxmlformats.org/officeDocument/2006/relationships/oleObject" Target="../embeddings/oleObject269.bin"/><Relationship Id="rId3" Type="http://schemas.openxmlformats.org/officeDocument/2006/relationships/oleObject" Target="../embeddings/oleObject258.bin"/><Relationship Id="rId21" Type="http://schemas.openxmlformats.org/officeDocument/2006/relationships/image" Target="../media/image271.emf"/><Relationship Id="rId7" Type="http://schemas.openxmlformats.org/officeDocument/2006/relationships/oleObject" Target="../embeddings/oleObject260.bin"/><Relationship Id="rId12" Type="http://schemas.openxmlformats.org/officeDocument/2006/relationships/image" Target="../media/image267.emf"/><Relationship Id="rId17" Type="http://schemas.openxmlformats.org/officeDocument/2006/relationships/oleObject" Target="../embeddings/oleObject265.bin"/><Relationship Id="rId25" Type="http://schemas.openxmlformats.org/officeDocument/2006/relationships/image" Target="../media/image273.emf"/><Relationship Id="rId2" Type="http://schemas.openxmlformats.org/officeDocument/2006/relationships/slideLayout" Target="../slideLayouts/slideLayout7.xml"/><Relationship Id="rId16" Type="http://schemas.openxmlformats.org/officeDocument/2006/relationships/image" Target="../media/image269.emf"/><Relationship Id="rId20" Type="http://schemas.openxmlformats.org/officeDocument/2006/relationships/oleObject" Target="../embeddings/oleObject266.bin"/><Relationship Id="rId1" Type="http://schemas.openxmlformats.org/officeDocument/2006/relationships/vmlDrawing" Target="../drawings/vmlDrawing53.vml"/><Relationship Id="rId6" Type="http://schemas.openxmlformats.org/officeDocument/2006/relationships/image" Target="../media/image264.emf"/><Relationship Id="rId11" Type="http://schemas.openxmlformats.org/officeDocument/2006/relationships/oleObject" Target="../embeddings/oleObject262.bin"/><Relationship Id="rId24" Type="http://schemas.openxmlformats.org/officeDocument/2006/relationships/oleObject" Target="../embeddings/oleObject268.bin"/><Relationship Id="rId5" Type="http://schemas.openxmlformats.org/officeDocument/2006/relationships/oleObject" Target="../embeddings/oleObject259.bin"/><Relationship Id="rId15" Type="http://schemas.openxmlformats.org/officeDocument/2006/relationships/oleObject" Target="../embeddings/oleObject264.bin"/><Relationship Id="rId23" Type="http://schemas.openxmlformats.org/officeDocument/2006/relationships/image" Target="../media/image272.emf"/><Relationship Id="rId10" Type="http://schemas.openxmlformats.org/officeDocument/2006/relationships/image" Target="../media/image266.emf"/><Relationship Id="rId19" Type="http://schemas.openxmlformats.org/officeDocument/2006/relationships/image" Target="../media/image2.png"/><Relationship Id="rId4" Type="http://schemas.openxmlformats.org/officeDocument/2006/relationships/image" Target="../media/image263.emf"/><Relationship Id="rId9" Type="http://schemas.openxmlformats.org/officeDocument/2006/relationships/oleObject" Target="../embeddings/oleObject261.bin"/><Relationship Id="rId14" Type="http://schemas.openxmlformats.org/officeDocument/2006/relationships/image" Target="../media/image268.emf"/><Relationship Id="rId22" Type="http://schemas.openxmlformats.org/officeDocument/2006/relationships/oleObject" Target="../embeddings/oleObject267.bin"/><Relationship Id="rId27" Type="http://schemas.openxmlformats.org/officeDocument/2006/relationships/image" Target="../media/image274.emf"/></Relationships>
</file>

<file path=ppt/slides/_rels/slide63.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oleObject" Target="../embeddings/oleObject275.bin"/><Relationship Id="rId18" Type="http://schemas.openxmlformats.org/officeDocument/2006/relationships/image" Target="../media/image282.emf"/><Relationship Id="rId26" Type="http://schemas.openxmlformats.org/officeDocument/2006/relationships/oleObject" Target="../embeddings/oleObject281.bin"/><Relationship Id="rId3" Type="http://schemas.openxmlformats.org/officeDocument/2006/relationships/oleObject" Target="../embeddings/oleObject270.bin"/><Relationship Id="rId21" Type="http://schemas.openxmlformats.org/officeDocument/2006/relationships/image" Target="../media/image2.png"/><Relationship Id="rId7" Type="http://schemas.openxmlformats.org/officeDocument/2006/relationships/oleObject" Target="../embeddings/oleObject272.bin"/><Relationship Id="rId12" Type="http://schemas.openxmlformats.org/officeDocument/2006/relationships/image" Target="../media/image279.emf"/><Relationship Id="rId17" Type="http://schemas.openxmlformats.org/officeDocument/2006/relationships/oleObject" Target="../embeddings/oleObject277.bin"/><Relationship Id="rId25" Type="http://schemas.openxmlformats.org/officeDocument/2006/relationships/image" Target="../media/image285.emf"/><Relationship Id="rId2" Type="http://schemas.openxmlformats.org/officeDocument/2006/relationships/slideLayout" Target="../slideLayouts/slideLayout7.xml"/><Relationship Id="rId16" Type="http://schemas.openxmlformats.org/officeDocument/2006/relationships/image" Target="../media/image281.emf"/><Relationship Id="rId20" Type="http://schemas.openxmlformats.org/officeDocument/2006/relationships/image" Target="../media/image283.emf"/><Relationship Id="rId29" Type="http://schemas.openxmlformats.org/officeDocument/2006/relationships/image" Target="../media/image287.emf"/><Relationship Id="rId1" Type="http://schemas.openxmlformats.org/officeDocument/2006/relationships/vmlDrawing" Target="../drawings/vmlDrawing54.vml"/><Relationship Id="rId6" Type="http://schemas.openxmlformats.org/officeDocument/2006/relationships/image" Target="../media/image276.emf"/><Relationship Id="rId11" Type="http://schemas.openxmlformats.org/officeDocument/2006/relationships/oleObject" Target="../embeddings/oleObject274.bin"/><Relationship Id="rId24" Type="http://schemas.openxmlformats.org/officeDocument/2006/relationships/oleObject" Target="../embeddings/oleObject280.bin"/><Relationship Id="rId5" Type="http://schemas.openxmlformats.org/officeDocument/2006/relationships/oleObject" Target="../embeddings/oleObject271.bin"/><Relationship Id="rId15" Type="http://schemas.openxmlformats.org/officeDocument/2006/relationships/oleObject" Target="../embeddings/oleObject276.bin"/><Relationship Id="rId23" Type="http://schemas.openxmlformats.org/officeDocument/2006/relationships/image" Target="../media/image284.emf"/><Relationship Id="rId28" Type="http://schemas.openxmlformats.org/officeDocument/2006/relationships/oleObject" Target="../embeddings/oleObject282.bin"/><Relationship Id="rId10" Type="http://schemas.openxmlformats.org/officeDocument/2006/relationships/image" Target="../media/image278.emf"/><Relationship Id="rId19" Type="http://schemas.openxmlformats.org/officeDocument/2006/relationships/oleObject" Target="../embeddings/oleObject278.bin"/><Relationship Id="rId31" Type="http://schemas.openxmlformats.org/officeDocument/2006/relationships/image" Target="../media/image288.emf"/><Relationship Id="rId4" Type="http://schemas.openxmlformats.org/officeDocument/2006/relationships/image" Target="../media/image275.emf"/><Relationship Id="rId9" Type="http://schemas.openxmlformats.org/officeDocument/2006/relationships/oleObject" Target="../embeddings/oleObject273.bin"/><Relationship Id="rId14" Type="http://schemas.openxmlformats.org/officeDocument/2006/relationships/image" Target="../media/image280.emf"/><Relationship Id="rId22" Type="http://schemas.openxmlformats.org/officeDocument/2006/relationships/oleObject" Target="../embeddings/oleObject279.bin"/><Relationship Id="rId27" Type="http://schemas.openxmlformats.org/officeDocument/2006/relationships/image" Target="../media/image286.emf"/><Relationship Id="rId30" Type="http://schemas.openxmlformats.org/officeDocument/2006/relationships/oleObject" Target="../embeddings/oleObject283.bin"/></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emf"/><Relationship Id="rId11" Type="http://schemas.openxmlformats.org/officeDocument/2006/relationships/image" Target="../media/image2.png"/><Relationship Id="rId5" Type="http://schemas.openxmlformats.org/officeDocument/2006/relationships/oleObject" Target="../embeddings/oleObject7.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descr="花束">
            <a:extLst>
              <a:ext uri="{FF2B5EF4-FFF2-40B4-BE49-F238E27FC236}">
                <a16:creationId xmlns:a16="http://schemas.microsoft.com/office/drawing/2014/main" id="{D4011F74-5C9E-4D32-B891-4A50F6BCAC54}"/>
              </a:ext>
            </a:extLst>
          </p:cNvPr>
          <p:cNvSpPr txBox="1">
            <a:spLocks noChangeArrowheads="1"/>
          </p:cNvSpPr>
          <p:nvPr/>
        </p:nvSpPr>
        <p:spPr bwMode="auto">
          <a:xfrm>
            <a:off x="2484438" y="476250"/>
            <a:ext cx="3289300" cy="762000"/>
          </a:xfrm>
          <a:prstGeom prst="rect">
            <a:avLst/>
          </a:prstGeom>
          <a:noFill/>
          <a:ln>
            <a:noFill/>
          </a:ln>
          <a:effectLst>
            <a:prstShdw prst="shdw17" dist="17961" dir="2700000">
              <a:srgbClr val="7A7A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4400">
                <a:solidFill>
                  <a:schemeClr val="bg1"/>
                </a:solidFill>
                <a:latin typeface="黑体" panose="02010609060101010101" pitchFamily="49" charset="-122"/>
                <a:ea typeface="黑体" panose="02010609060101010101" pitchFamily="49" charset="-122"/>
              </a:rPr>
              <a:t>10-1</a:t>
            </a:r>
            <a:r>
              <a:rPr kumimoji="1" lang="en-US" altLang="zh-CN" sz="4400" b="1">
                <a:solidFill>
                  <a:schemeClr val="bg1"/>
                </a:solidFill>
                <a:latin typeface="黑体" panose="02010609060101010101" pitchFamily="49" charset="-122"/>
                <a:ea typeface="黑体" panose="02010609060101010101" pitchFamily="49" charset="-122"/>
              </a:rPr>
              <a:t>  </a:t>
            </a:r>
            <a:r>
              <a:rPr kumimoji="1" lang="zh-CN" altLang="en-US" sz="4400" b="1">
                <a:solidFill>
                  <a:schemeClr val="bg1"/>
                </a:solidFill>
                <a:latin typeface="黑体" panose="02010609060101010101" pitchFamily="49" charset="-122"/>
                <a:ea typeface="黑体" panose="02010609060101010101" pitchFamily="49" charset="-122"/>
              </a:rPr>
              <a:t>互感</a:t>
            </a:r>
          </a:p>
        </p:txBody>
      </p:sp>
      <p:sp>
        <p:nvSpPr>
          <p:cNvPr id="77828" name="Text Box 4">
            <a:extLst>
              <a:ext uri="{FF2B5EF4-FFF2-40B4-BE49-F238E27FC236}">
                <a16:creationId xmlns:a16="http://schemas.microsoft.com/office/drawing/2014/main" id="{0A4FEB2B-0EFD-4F8B-A0CE-624B740A0A83}"/>
              </a:ext>
            </a:extLst>
          </p:cNvPr>
          <p:cNvSpPr txBox="1">
            <a:spLocks noChangeArrowheads="1"/>
          </p:cNvSpPr>
          <p:nvPr/>
        </p:nvSpPr>
        <p:spPr bwMode="auto">
          <a:xfrm>
            <a:off x="822325" y="1412875"/>
            <a:ext cx="777716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lang="zh-CN" altLang="en-US" b="1" dirty="0">
                <a:solidFill>
                  <a:srgbClr val="FF0000"/>
                </a:solidFill>
                <a:latin typeface="黑体" panose="02010609060101010101" pitchFamily="49" charset="-122"/>
                <a:ea typeface="黑体" panose="02010609060101010101" pitchFamily="49" charset="-122"/>
              </a:rPr>
              <a:t>互感的作用</a:t>
            </a:r>
            <a:r>
              <a:rPr lang="zh-CN" altLang="en-US" b="1" dirty="0">
                <a:latin typeface="黑体" panose="02010609060101010101" pitchFamily="49" charset="-122"/>
                <a:ea typeface="黑体" panose="02010609060101010101" pitchFamily="49" charset="-122"/>
              </a:rPr>
              <a:t>：在实际电路中，如收音机、电视机中的中周线圈、振荡线圈，整流变压器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互感器，输变站变压器等都是耦合电感元件，熟悉这类多端元件的特性，掌握元件的电路问题的分析方法是非常必要的。</a:t>
            </a:r>
          </a:p>
        </p:txBody>
      </p:sp>
      <p:grpSp>
        <p:nvGrpSpPr>
          <p:cNvPr id="3076" name="Group 49">
            <a:extLst>
              <a:ext uri="{FF2B5EF4-FFF2-40B4-BE49-F238E27FC236}">
                <a16:creationId xmlns:a16="http://schemas.microsoft.com/office/drawing/2014/main" id="{B750803D-588D-496C-B3D1-4631BBE15AD6}"/>
              </a:ext>
            </a:extLst>
          </p:cNvPr>
          <p:cNvGrpSpPr>
            <a:grpSpLocks/>
          </p:cNvGrpSpPr>
          <p:nvPr/>
        </p:nvGrpSpPr>
        <p:grpSpPr bwMode="auto">
          <a:xfrm>
            <a:off x="8316913" y="6446838"/>
            <a:ext cx="792162" cy="366712"/>
            <a:chOff x="5193" y="4020"/>
            <a:chExt cx="499" cy="231"/>
          </a:xfrm>
        </p:grpSpPr>
        <p:pic>
          <p:nvPicPr>
            <p:cNvPr id="3083" name="Picture 50" descr="78900">
              <a:extLst>
                <a:ext uri="{FF2B5EF4-FFF2-40B4-BE49-F238E27FC236}">
                  <a16:creationId xmlns:a16="http://schemas.microsoft.com/office/drawing/2014/main" id="{18CE5CF7-4000-44FA-A65C-F3B646BC5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 Box 51">
              <a:hlinkClick r:id="" action="ppaction://hlinkshowjump?jump=nextslide"/>
              <a:extLst>
                <a:ext uri="{FF2B5EF4-FFF2-40B4-BE49-F238E27FC236}">
                  <a16:creationId xmlns:a16="http://schemas.microsoft.com/office/drawing/2014/main" id="{86C2A40E-5F30-491C-8CC4-A456A33CD62A}"/>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077" name="Group 52">
            <a:extLst>
              <a:ext uri="{FF2B5EF4-FFF2-40B4-BE49-F238E27FC236}">
                <a16:creationId xmlns:a16="http://schemas.microsoft.com/office/drawing/2014/main" id="{93028CB4-3E04-417E-AAD6-C5E61D3CBA6F}"/>
              </a:ext>
            </a:extLst>
          </p:cNvPr>
          <p:cNvGrpSpPr>
            <a:grpSpLocks/>
          </p:cNvGrpSpPr>
          <p:nvPr/>
        </p:nvGrpSpPr>
        <p:grpSpPr bwMode="auto">
          <a:xfrm>
            <a:off x="7453313" y="6446838"/>
            <a:ext cx="792162" cy="366712"/>
            <a:chOff x="4649" y="4020"/>
            <a:chExt cx="499" cy="231"/>
          </a:xfrm>
        </p:grpSpPr>
        <p:pic>
          <p:nvPicPr>
            <p:cNvPr id="3081" name="Picture 53" descr="78900">
              <a:extLst>
                <a:ext uri="{FF2B5EF4-FFF2-40B4-BE49-F238E27FC236}">
                  <a16:creationId xmlns:a16="http://schemas.microsoft.com/office/drawing/2014/main" id="{4908F8FB-DA99-45DE-B66C-9B2DDFD94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 Box 54">
              <a:hlinkClick r:id="" action="ppaction://hlinkshowjump?jump=previousslide"/>
              <a:extLst>
                <a:ext uri="{FF2B5EF4-FFF2-40B4-BE49-F238E27FC236}">
                  <a16:creationId xmlns:a16="http://schemas.microsoft.com/office/drawing/2014/main" id="{393189DE-2013-47CD-A4F2-2F10BDAED6C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078" name="Group 58">
            <a:extLst>
              <a:ext uri="{FF2B5EF4-FFF2-40B4-BE49-F238E27FC236}">
                <a16:creationId xmlns:a16="http://schemas.microsoft.com/office/drawing/2014/main" id="{B92E0925-171E-45F7-9716-AD17EB2E4D09}"/>
              </a:ext>
            </a:extLst>
          </p:cNvPr>
          <p:cNvGrpSpPr>
            <a:grpSpLocks/>
          </p:cNvGrpSpPr>
          <p:nvPr/>
        </p:nvGrpSpPr>
        <p:grpSpPr bwMode="auto">
          <a:xfrm>
            <a:off x="6588125" y="6446838"/>
            <a:ext cx="792163" cy="366712"/>
            <a:chOff x="4649" y="4020"/>
            <a:chExt cx="499" cy="231"/>
          </a:xfrm>
        </p:grpSpPr>
        <p:pic>
          <p:nvPicPr>
            <p:cNvPr id="3079" name="Picture 59" descr="78900">
              <a:extLst>
                <a:ext uri="{FF2B5EF4-FFF2-40B4-BE49-F238E27FC236}">
                  <a16:creationId xmlns:a16="http://schemas.microsoft.com/office/drawing/2014/main" id="{B3ADD387-0BFD-4D55-8410-436F5DA40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60">
              <a:hlinkClick r:id="" action="ppaction://hlinkshowjump?jump=firstslide"/>
              <a:extLst>
                <a:ext uri="{FF2B5EF4-FFF2-40B4-BE49-F238E27FC236}">
                  <a16:creationId xmlns:a16="http://schemas.microsoft.com/office/drawing/2014/main" id="{4AC98CDE-4E4C-4BE9-A3E9-0F534319CB41}"/>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0-#ppt_w/2"/>
                                          </p:val>
                                        </p:tav>
                                        <p:tav tm="100000">
                                          <p:val>
                                            <p:strVal val="#ppt_x"/>
                                          </p:val>
                                        </p:tav>
                                      </p:tavLst>
                                    </p:anim>
                                    <p:anim calcmode="lin" valueType="num">
                                      <p:cBhvr additive="base">
                                        <p:cTn id="8" dur="500" fill="hold"/>
                                        <p:tgtEl>
                                          <p:spTgt spid="778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7828"/>
                                        </p:tgtEl>
                                        <p:attrNameLst>
                                          <p:attrName>style.visibility</p:attrName>
                                        </p:attrNameLst>
                                      </p:cBhvr>
                                      <p:to>
                                        <p:strVal val="visible"/>
                                      </p:to>
                                    </p:set>
                                    <p:animEffect transition="in" filter="slide(fromBottom)">
                                      <p:cBhvr>
                                        <p:cTn id="13" dur="20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4" name="Text Box 24">
            <a:extLst>
              <a:ext uri="{FF2B5EF4-FFF2-40B4-BE49-F238E27FC236}">
                <a16:creationId xmlns:a16="http://schemas.microsoft.com/office/drawing/2014/main" id="{54CD1631-3AD5-4797-A32F-1A0F88D6A1A7}"/>
              </a:ext>
            </a:extLst>
          </p:cNvPr>
          <p:cNvSpPr txBox="1">
            <a:spLocks noChangeArrowheads="1"/>
          </p:cNvSpPr>
          <p:nvPr/>
        </p:nvSpPr>
        <p:spPr bwMode="auto">
          <a:xfrm>
            <a:off x="755650" y="476250"/>
            <a:ext cx="8001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66675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indent="720000" algn="just" eaLnBrk="1" hangingPunct="1">
              <a:lnSpc>
                <a:spcPct val="120000"/>
              </a:lnSpc>
              <a:spcBef>
                <a:spcPct val="50000"/>
              </a:spcBef>
            </a:pPr>
            <a:r>
              <a:rPr kumimoji="1" lang="zh-CN" altLang="en-US" b="1" dirty="0">
                <a:latin typeface="黑体" panose="02010609060101010101" pitchFamily="49" charset="-122"/>
                <a:ea typeface="黑体" panose="02010609060101010101" pitchFamily="49" charset="-122"/>
              </a:rPr>
              <a:t>对互感电压，因产生该电压的电流在另一线圈上，因此，要确定其符号，就必须知道两个线圈的绕向。这在电路分析中显得很不方便。为解决这个问题引入同名端的概念。</a:t>
            </a:r>
          </a:p>
        </p:txBody>
      </p:sp>
      <p:grpSp>
        <p:nvGrpSpPr>
          <p:cNvPr id="12291" name="Group 29">
            <a:extLst>
              <a:ext uri="{FF2B5EF4-FFF2-40B4-BE49-F238E27FC236}">
                <a16:creationId xmlns:a16="http://schemas.microsoft.com/office/drawing/2014/main" id="{D8D9AA8E-B9BC-4A9D-B451-71E4A4FD7BB2}"/>
              </a:ext>
            </a:extLst>
          </p:cNvPr>
          <p:cNvGrpSpPr>
            <a:grpSpLocks/>
          </p:cNvGrpSpPr>
          <p:nvPr/>
        </p:nvGrpSpPr>
        <p:grpSpPr bwMode="auto">
          <a:xfrm>
            <a:off x="8316913" y="6446838"/>
            <a:ext cx="792162" cy="366712"/>
            <a:chOff x="5193" y="4020"/>
            <a:chExt cx="499" cy="231"/>
          </a:xfrm>
        </p:grpSpPr>
        <p:pic>
          <p:nvPicPr>
            <p:cNvPr id="12301" name="Picture 30" descr="78900">
              <a:extLst>
                <a:ext uri="{FF2B5EF4-FFF2-40B4-BE49-F238E27FC236}">
                  <a16:creationId xmlns:a16="http://schemas.microsoft.com/office/drawing/2014/main" id="{73C74FC2-4D33-4C49-A121-1F9CE806A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2" name="Text Box 31">
              <a:hlinkClick r:id="" action="ppaction://hlinkshowjump?jump=nextslide"/>
              <a:extLst>
                <a:ext uri="{FF2B5EF4-FFF2-40B4-BE49-F238E27FC236}">
                  <a16:creationId xmlns:a16="http://schemas.microsoft.com/office/drawing/2014/main" id="{46BC4EC4-EC8B-49E8-9569-930E1300C011}"/>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2292" name="Group 32">
            <a:extLst>
              <a:ext uri="{FF2B5EF4-FFF2-40B4-BE49-F238E27FC236}">
                <a16:creationId xmlns:a16="http://schemas.microsoft.com/office/drawing/2014/main" id="{BADD6830-7456-40AD-9814-45F6F8741BEC}"/>
              </a:ext>
            </a:extLst>
          </p:cNvPr>
          <p:cNvGrpSpPr>
            <a:grpSpLocks/>
          </p:cNvGrpSpPr>
          <p:nvPr/>
        </p:nvGrpSpPr>
        <p:grpSpPr bwMode="auto">
          <a:xfrm>
            <a:off x="7453313" y="6446838"/>
            <a:ext cx="792162" cy="366712"/>
            <a:chOff x="4649" y="4020"/>
            <a:chExt cx="499" cy="231"/>
          </a:xfrm>
        </p:grpSpPr>
        <p:pic>
          <p:nvPicPr>
            <p:cNvPr id="12299" name="Picture 33" descr="78900">
              <a:extLst>
                <a:ext uri="{FF2B5EF4-FFF2-40B4-BE49-F238E27FC236}">
                  <a16:creationId xmlns:a16="http://schemas.microsoft.com/office/drawing/2014/main" id="{E9D13703-8FC9-4BBF-806A-F3261F65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Text Box 34">
              <a:hlinkClick r:id="" action="ppaction://hlinkshowjump?jump=previousslide"/>
              <a:extLst>
                <a:ext uri="{FF2B5EF4-FFF2-40B4-BE49-F238E27FC236}">
                  <a16:creationId xmlns:a16="http://schemas.microsoft.com/office/drawing/2014/main" id="{1BD7DAC2-73AE-4A64-A14C-9A22E2C4C7A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35879" name="Text Box 39">
            <a:extLst>
              <a:ext uri="{FF2B5EF4-FFF2-40B4-BE49-F238E27FC236}">
                <a16:creationId xmlns:a16="http://schemas.microsoft.com/office/drawing/2014/main" id="{6BA6137E-02EF-4ACB-AC57-CBD0E45D51B0}"/>
              </a:ext>
            </a:extLst>
          </p:cNvPr>
          <p:cNvSpPr txBox="1">
            <a:spLocks noChangeArrowheads="1"/>
          </p:cNvSpPr>
          <p:nvPr/>
        </p:nvSpPr>
        <p:spPr bwMode="auto">
          <a:xfrm>
            <a:off x="900113" y="3743325"/>
            <a:ext cx="77851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b="1">
                <a:latin typeface="黑体" panose="02010609060101010101" pitchFamily="49" charset="-122"/>
                <a:ea typeface="黑体" panose="02010609060101010101" pitchFamily="49" charset="-122"/>
              </a:rPr>
              <a:t>当两个电流分别从两个线圈的对应端子同时流入或流出，若所产生的磁通相互加强时，则这两个对应端子称为两互感线圈的同名端。            </a:t>
            </a:r>
          </a:p>
        </p:txBody>
      </p:sp>
      <p:sp>
        <p:nvSpPr>
          <p:cNvPr id="35880" name="Text Box 40">
            <a:extLst>
              <a:ext uri="{FF2B5EF4-FFF2-40B4-BE49-F238E27FC236}">
                <a16:creationId xmlns:a16="http://schemas.microsoft.com/office/drawing/2014/main" id="{D638D942-31ED-48FF-A6A3-8AB4FF8D98E3}"/>
              </a:ext>
            </a:extLst>
          </p:cNvPr>
          <p:cNvSpPr txBox="1">
            <a:spLocks noChangeArrowheads="1"/>
          </p:cNvSpPr>
          <p:nvPr/>
        </p:nvSpPr>
        <p:spPr bwMode="auto">
          <a:xfrm>
            <a:off x="971550" y="2924175"/>
            <a:ext cx="1403350" cy="51911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同名端</a:t>
            </a:r>
          </a:p>
        </p:txBody>
      </p:sp>
      <p:sp>
        <p:nvSpPr>
          <p:cNvPr id="35881" name="Line 41">
            <a:extLst>
              <a:ext uri="{FF2B5EF4-FFF2-40B4-BE49-F238E27FC236}">
                <a16:creationId xmlns:a16="http://schemas.microsoft.com/office/drawing/2014/main" id="{AAAC5793-3CA1-4EFD-BA31-327C6FA2F42A}"/>
              </a:ext>
            </a:extLst>
          </p:cNvPr>
          <p:cNvSpPr>
            <a:spLocks noChangeShapeType="1"/>
          </p:cNvSpPr>
          <p:nvPr/>
        </p:nvSpPr>
        <p:spPr bwMode="auto">
          <a:xfrm>
            <a:off x="2700338" y="3141663"/>
            <a:ext cx="8636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296" name="Group 45">
            <a:extLst>
              <a:ext uri="{FF2B5EF4-FFF2-40B4-BE49-F238E27FC236}">
                <a16:creationId xmlns:a16="http://schemas.microsoft.com/office/drawing/2014/main" id="{DD7BB3AF-438A-40B1-A18B-84FA4D686204}"/>
              </a:ext>
            </a:extLst>
          </p:cNvPr>
          <p:cNvGrpSpPr>
            <a:grpSpLocks/>
          </p:cNvGrpSpPr>
          <p:nvPr/>
        </p:nvGrpSpPr>
        <p:grpSpPr bwMode="auto">
          <a:xfrm>
            <a:off x="6588125" y="6446838"/>
            <a:ext cx="792163" cy="366712"/>
            <a:chOff x="4649" y="4020"/>
            <a:chExt cx="499" cy="231"/>
          </a:xfrm>
        </p:grpSpPr>
        <p:pic>
          <p:nvPicPr>
            <p:cNvPr id="12297" name="Picture 46" descr="78900">
              <a:extLst>
                <a:ext uri="{FF2B5EF4-FFF2-40B4-BE49-F238E27FC236}">
                  <a16:creationId xmlns:a16="http://schemas.microsoft.com/office/drawing/2014/main" id="{0A2E0A03-93B7-4E37-97A0-832F82B56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Text Box 47">
              <a:hlinkClick r:id="" action="ppaction://hlinkshowjump?jump=firstslide"/>
              <a:extLst>
                <a:ext uri="{FF2B5EF4-FFF2-40B4-BE49-F238E27FC236}">
                  <a16:creationId xmlns:a16="http://schemas.microsoft.com/office/drawing/2014/main" id="{A698B321-A4F1-4253-A710-8A483E5B3CFE}"/>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iterate type="lt">
                                    <p:tmPct val="100000"/>
                                  </p:iterate>
                                  <p:childTnLst>
                                    <p:set>
                                      <p:cBhvr>
                                        <p:cTn id="6" dur="1" fill="hold">
                                          <p:stCondLst>
                                            <p:cond delay="0"/>
                                          </p:stCondLst>
                                        </p:cTn>
                                        <p:tgtEl>
                                          <p:spTgt spid="35864"/>
                                        </p:tgtEl>
                                        <p:attrNameLst>
                                          <p:attrName>style.visibility</p:attrName>
                                        </p:attrNameLst>
                                      </p:cBhvr>
                                      <p:to>
                                        <p:strVal val="visible"/>
                                      </p:to>
                                    </p:set>
                                    <p:animEffect transition="in" filter="wipe(left)">
                                      <p:cBhvr>
                                        <p:cTn id="7" dur="100"/>
                                        <p:tgtEl>
                                          <p:spTgt spid="35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880"/>
                                        </p:tgtEl>
                                        <p:attrNameLst>
                                          <p:attrName>style.visibility</p:attrName>
                                        </p:attrNameLst>
                                      </p:cBhvr>
                                      <p:to>
                                        <p:strVal val="visible"/>
                                      </p:to>
                                    </p:set>
                                    <p:anim calcmode="lin" valueType="num">
                                      <p:cBhvr additive="base">
                                        <p:cTn id="12" dur="500" fill="hold"/>
                                        <p:tgtEl>
                                          <p:spTgt spid="35880"/>
                                        </p:tgtEl>
                                        <p:attrNameLst>
                                          <p:attrName>ppt_x</p:attrName>
                                        </p:attrNameLst>
                                      </p:cBhvr>
                                      <p:tavLst>
                                        <p:tav tm="0">
                                          <p:val>
                                            <p:strVal val="0-#ppt_w/2"/>
                                          </p:val>
                                        </p:tav>
                                        <p:tav tm="100000">
                                          <p:val>
                                            <p:strVal val="#ppt_x"/>
                                          </p:val>
                                        </p:tav>
                                      </p:tavLst>
                                    </p:anim>
                                    <p:anim calcmode="lin" valueType="num">
                                      <p:cBhvr additive="base">
                                        <p:cTn id="13" dur="500" fill="hold"/>
                                        <p:tgtEl>
                                          <p:spTgt spid="3588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35881"/>
                                        </p:tgtEl>
                                        <p:attrNameLst>
                                          <p:attrName>style.visibility</p:attrName>
                                        </p:attrNameLst>
                                      </p:cBhvr>
                                      <p:to>
                                        <p:strVal val="visible"/>
                                      </p:to>
                                    </p:set>
                                    <p:animEffect transition="in" filter="slide(fromLeft)">
                                      <p:cBhvr>
                                        <p:cTn id="18" dur="500"/>
                                        <p:tgtEl>
                                          <p:spTgt spid="35881"/>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5879"/>
                                        </p:tgtEl>
                                        <p:attrNameLst>
                                          <p:attrName>style.visibility</p:attrName>
                                        </p:attrNameLst>
                                      </p:cBhvr>
                                      <p:to>
                                        <p:strVal val="visible"/>
                                      </p:to>
                                    </p:set>
                                    <p:animEffect transition="in" filter="wipe(up)">
                                      <p:cBhvr>
                                        <p:cTn id="22" dur="1000"/>
                                        <p:tgtEl>
                                          <p:spTgt spid="35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4" grpId="0" autoUpdateAnimBg="0"/>
      <p:bldP spid="35879" grpId="0" autoUpdateAnimBg="0"/>
      <p:bldP spid="358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2">
            <a:extLst>
              <a:ext uri="{FF2B5EF4-FFF2-40B4-BE49-F238E27FC236}">
                <a16:creationId xmlns:a16="http://schemas.microsoft.com/office/drawing/2014/main" id="{F412DD81-9882-4947-AE08-2AC3EF528B95}"/>
              </a:ext>
            </a:extLst>
          </p:cNvPr>
          <p:cNvGraphicFramePr>
            <a:graphicFrameLocks noChangeAspect="1"/>
          </p:cNvGraphicFramePr>
          <p:nvPr/>
        </p:nvGraphicFramePr>
        <p:xfrm>
          <a:off x="1547813" y="3644900"/>
          <a:ext cx="5726112" cy="1062038"/>
        </p:xfrm>
        <a:graphic>
          <a:graphicData uri="http://schemas.openxmlformats.org/presentationml/2006/ole">
            <mc:AlternateContent xmlns:mc="http://schemas.openxmlformats.org/markup-compatibility/2006">
              <mc:Choice xmlns:v="urn:schemas-microsoft-com:vml" Requires="v">
                <p:oleObj spid="_x0000_s13405" name="公式" r:id="rId3" imgW="2400343" imgH="390628" progId="Equation.3">
                  <p:embed/>
                </p:oleObj>
              </mc:Choice>
              <mc:Fallback>
                <p:oleObj name="公式" r:id="rId3" imgW="2400343" imgH="39062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644900"/>
                        <a:ext cx="5726112"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 name="Text Box 3">
            <a:extLst>
              <a:ext uri="{FF2B5EF4-FFF2-40B4-BE49-F238E27FC236}">
                <a16:creationId xmlns:a16="http://schemas.microsoft.com/office/drawing/2014/main" id="{ADD5B2F9-1642-4C73-B957-C22E1023E07A}"/>
              </a:ext>
            </a:extLst>
          </p:cNvPr>
          <p:cNvSpPr txBox="1">
            <a:spLocks noChangeArrowheads="1"/>
          </p:cNvSpPr>
          <p:nvPr/>
        </p:nvSpPr>
        <p:spPr bwMode="auto">
          <a:xfrm>
            <a:off x="611188" y="333375"/>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endParaRPr kumimoji="1" lang="zh-CN" altLang="zh-CN" sz="2400" b="1">
              <a:solidFill>
                <a:schemeClr val="bg1"/>
              </a:solidFill>
              <a:ea typeface="宋体" panose="02010600030101010101" pitchFamily="2" charset="-122"/>
            </a:endParaRPr>
          </a:p>
        </p:txBody>
      </p:sp>
      <p:grpSp>
        <p:nvGrpSpPr>
          <p:cNvPr id="2" name="Group 5">
            <a:extLst>
              <a:ext uri="{FF2B5EF4-FFF2-40B4-BE49-F238E27FC236}">
                <a16:creationId xmlns:a16="http://schemas.microsoft.com/office/drawing/2014/main" id="{F5136EB7-18FB-45BF-984D-5EEABB0F4E46}"/>
              </a:ext>
            </a:extLst>
          </p:cNvPr>
          <p:cNvGrpSpPr>
            <a:grpSpLocks/>
          </p:cNvGrpSpPr>
          <p:nvPr/>
        </p:nvGrpSpPr>
        <p:grpSpPr bwMode="auto">
          <a:xfrm>
            <a:off x="2195513" y="2276475"/>
            <a:ext cx="4767262" cy="592138"/>
            <a:chOff x="1111" y="3339"/>
            <a:chExt cx="3003" cy="373"/>
          </a:xfrm>
        </p:grpSpPr>
        <p:sp>
          <p:nvSpPr>
            <p:cNvPr id="13399" name="Text Box 6">
              <a:extLst>
                <a:ext uri="{FF2B5EF4-FFF2-40B4-BE49-F238E27FC236}">
                  <a16:creationId xmlns:a16="http://schemas.microsoft.com/office/drawing/2014/main" id="{ADB7A203-807A-41A1-975B-98AD69ADBF89}"/>
                </a:ext>
              </a:extLst>
            </p:cNvPr>
            <p:cNvSpPr txBox="1">
              <a:spLocks noChangeArrowheads="1"/>
            </p:cNvSpPr>
            <p:nvPr/>
          </p:nvSpPr>
          <p:spPr bwMode="auto">
            <a:xfrm>
              <a:off x="1111" y="3385"/>
              <a:ext cx="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3400" name="Text Box 7">
              <a:extLst>
                <a:ext uri="{FF2B5EF4-FFF2-40B4-BE49-F238E27FC236}">
                  <a16:creationId xmlns:a16="http://schemas.microsoft.com/office/drawing/2014/main" id="{6F06E1A5-26DB-4BF8-8377-A21C9D0E706E}"/>
                </a:ext>
              </a:extLst>
            </p:cNvPr>
            <p:cNvSpPr txBox="1">
              <a:spLocks noChangeArrowheads="1"/>
            </p:cNvSpPr>
            <p:nvPr/>
          </p:nvSpPr>
          <p:spPr bwMode="auto">
            <a:xfrm>
              <a:off x="3742" y="3339"/>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pSp>
      <p:grpSp>
        <p:nvGrpSpPr>
          <p:cNvPr id="3" name="Group 8">
            <a:extLst>
              <a:ext uri="{FF2B5EF4-FFF2-40B4-BE49-F238E27FC236}">
                <a16:creationId xmlns:a16="http://schemas.microsoft.com/office/drawing/2014/main" id="{3CD0981D-CE5E-490D-9045-3B1C9C0CB064}"/>
              </a:ext>
            </a:extLst>
          </p:cNvPr>
          <p:cNvGrpSpPr>
            <a:grpSpLocks/>
          </p:cNvGrpSpPr>
          <p:nvPr/>
        </p:nvGrpSpPr>
        <p:grpSpPr bwMode="auto">
          <a:xfrm>
            <a:off x="2268538" y="2492375"/>
            <a:ext cx="2041525" cy="590550"/>
            <a:chOff x="1066" y="2387"/>
            <a:chExt cx="1286" cy="372"/>
          </a:xfrm>
        </p:grpSpPr>
        <p:sp>
          <p:nvSpPr>
            <p:cNvPr id="13397" name="Text Box 9">
              <a:extLst>
                <a:ext uri="{FF2B5EF4-FFF2-40B4-BE49-F238E27FC236}">
                  <a16:creationId xmlns:a16="http://schemas.microsoft.com/office/drawing/2014/main" id="{14F37689-A058-4BB6-989E-B2D7B46D19DD}"/>
                </a:ext>
              </a:extLst>
            </p:cNvPr>
            <p:cNvSpPr txBox="1">
              <a:spLocks noChangeArrowheads="1"/>
            </p:cNvSpPr>
            <p:nvPr/>
          </p:nvSpPr>
          <p:spPr bwMode="auto">
            <a:xfrm>
              <a:off x="1066" y="24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13398" name="Text Box 10">
              <a:extLst>
                <a:ext uri="{FF2B5EF4-FFF2-40B4-BE49-F238E27FC236}">
                  <a16:creationId xmlns:a16="http://schemas.microsoft.com/office/drawing/2014/main" id="{C66931E5-4636-4ACE-8381-8D46D00E4664}"/>
                </a:ext>
              </a:extLst>
            </p:cNvPr>
            <p:cNvSpPr txBox="1">
              <a:spLocks noChangeArrowheads="1"/>
            </p:cNvSpPr>
            <p:nvPr/>
          </p:nvSpPr>
          <p:spPr bwMode="auto">
            <a:xfrm>
              <a:off x="2064" y="238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latin typeface="Arial" panose="020B0604020202020204" pitchFamily="34" charset="0"/>
                  <a:ea typeface="仿宋_GB2312" pitchFamily="49" charset="-122"/>
                  <a:sym typeface="Symbol" panose="05050102010706020507" pitchFamily="18" charset="2"/>
                </a:rPr>
                <a:t></a:t>
              </a:r>
            </a:p>
          </p:txBody>
        </p:sp>
      </p:grpSp>
      <p:grpSp>
        <p:nvGrpSpPr>
          <p:cNvPr id="4" name="Group 22">
            <a:extLst>
              <a:ext uri="{FF2B5EF4-FFF2-40B4-BE49-F238E27FC236}">
                <a16:creationId xmlns:a16="http://schemas.microsoft.com/office/drawing/2014/main" id="{DA771323-90AA-4504-8B3B-DA396AFF8D78}"/>
              </a:ext>
            </a:extLst>
          </p:cNvPr>
          <p:cNvGrpSpPr>
            <a:grpSpLocks/>
          </p:cNvGrpSpPr>
          <p:nvPr/>
        </p:nvGrpSpPr>
        <p:grpSpPr bwMode="auto">
          <a:xfrm>
            <a:off x="3924300" y="2511425"/>
            <a:ext cx="2987675" cy="519113"/>
            <a:chOff x="2109" y="2399"/>
            <a:chExt cx="1882" cy="327"/>
          </a:xfrm>
        </p:grpSpPr>
        <p:sp>
          <p:nvSpPr>
            <p:cNvPr id="13395" name="Rectangle 23">
              <a:extLst>
                <a:ext uri="{FF2B5EF4-FFF2-40B4-BE49-F238E27FC236}">
                  <a16:creationId xmlns:a16="http://schemas.microsoft.com/office/drawing/2014/main" id="{5CE0645D-A7A5-4B06-A29F-0DD9F14C9408}"/>
                </a:ext>
              </a:extLst>
            </p:cNvPr>
            <p:cNvSpPr>
              <a:spLocks noChangeArrowheads="1"/>
            </p:cNvSpPr>
            <p:nvPr/>
          </p:nvSpPr>
          <p:spPr bwMode="auto">
            <a:xfrm>
              <a:off x="2109" y="239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latin typeface="仿宋_GB2312" pitchFamily="49" charset="-122"/>
                  <a:ea typeface="仿宋_GB2312" pitchFamily="49" charset="-122"/>
                  <a:sym typeface="Symbol" panose="05050102010706020507" pitchFamily="18" charset="2"/>
                </a:rPr>
                <a:t>△</a:t>
              </a:r>
            </a:p>
          </p:txBody>
        </p:sp>
        <p:sp>
          <p:nvSpPr>
            <p:cNvPr id="13396" name="Rectangle 24">
              <a:extLst>
                <a:ext uri="{FF2B5EF4-FFF2-40B4-BE49-F238E27FC236}">
                  <a16:creationId xmlns:a16="http://schemas.microsoft.com/office/drawing/2014/main" id="{A2ABD106-EC01-41B8-A9B8-6793B21634C2}"/>
                </a:ext>
              </a:extLst>
            </p:cNvPr>
            <p:cNvSpPr>
              <a:spLocks noChangeArrowheads="1"/>
            </p:cNvSpPr>
            <p:nvPr/>
          </p:nvSpPr>
          <p:spPr bwMode="auto">
            <a:xfrm>
              <a:off x="3651" y="239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latin typeface="仿宋_GB2312" pitchFamily="49" charset="-122"/>
                  <a:ea typeface="仿宋_GB2312" pitchFamily="49" charset="-122"/>
                  <a:sym typeface="Symbol" panose="05050102010706020507" pitchFamily="18" charset="2"/>
                </a:rPr>
                <a:t>△</a:t>
              </a:r>
            </a:p>
          </p:txBody>
        </p:sp>
      </p:grpSp>
      <p:sp>
        <p:nvSpPr>
          <p:cNvPr id="81945" name="Text Box 25">
            <a:extLst>
              <a:ext uri="{FF2B5EF4-FFF2-40B4-BE49-F238E27FC236}">
                <a16:creationId xmlns:a16="http://schemas.microsoft.com/office/drawing/2014/main" id="{ECD30478-17E8-46D3-80CE-93A993F9B468}"/>
              </a:ext>
            </a:extLst>
          </p:cNvPr>
          <p:cNvSpPr txBox="1">
            <a:spLocks noChangeArrowheads="1"/>
          </p:cNvSpPr>
          <p:nvPr/>
        </p:nvSpPr>
        <p:spPr bwMode="auto">
          <a:xfrm>
            <a:off x="2268538" y="5013325"/>
            <a:ext cx="4941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线圈的同名端必须两两确定。</a:t>
            </a:r>
          </a:p>
        </p:txBody>
      </p:sp>
      <p:grpSp>
        <p:nvGrpSpPr>
          <p:cNvPr id="13320" name="Group 81">
            <a:extLst>
              <a:ext uri="{FF2B5EF4-FFF2-40B4-BE49-F238E27FC236}">
                <a16:creationId xmlns:a16="http://schemas.microsoft.com/office/drawing/2014/main" id="{C6291DAA-68D3-4A81-86FD-64B7CF1189B0}"/>
              </a:ext>
            </a:extLst>
          </p:cNvPr>
          <p:cNvGrpSpPr>
            <a:grpSpLocks/>
          </p:cNvGrpSpPr>
          <p:nvPr/>
        </p:nvGrpSpPr>
        <p:grpSpPr bwMode="auto">
          <a:xfrm>
            <a:off x="8316913" y="6446838"/>
            <a:ext cx="792162" cy="366712"/>
            <a:chOff x="5193" y="4020"/>
            <a:chExt cx="499" cy="231"/>
          </a:xfrm>
        </p:grpSpPr>
        <p:pic>
          <p:nvPicPr>
            <p:cNvPr id="13393" name="Picture 82" descr="78900">
              <a:extLst>
                <a:ext uri="{FF2B5EF4-FFF2-40B4-BE49-F238E27FC236}">
                  <a16:creationId xmlns:a16="http://schemas.microsoft.com/office/drawing/2014/main" id="{7A9536A7-FDB2-47C7-962C-D81D3E1FC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94" name="Text Box 83">
              <a:hlinkClick r:id="" action="ppaction://hlinkshowjump?jump=nextslide"/>
              <a:extLst>
                <a:ext uri="{FF2B5EF4-FFF2-40B4-BE49-F238E27FC236}">
                  <a16:creationId xmlns:a16="http://schemas.microsoft.com/office/drawing/2014/main" id="{8E9D3840-8CB1-4E50-A7F2-E72A45C63721}"/>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3321" name="Group 84">
            <a:extLst>
              <a:ext uri="{FF2B5EF4-FFF2-40B4-BE49-F238E27FC236}">
                <a16:creationId xmlns:a16="http://schemas.microsoft.com/office/drawing/2014/main" id="{AC41A92D-A7F5-406F-9775-E92A75DD872B}"/>
              </a:ext>
            </a:extLst>
          </p:cNvPr>
          <p:cNvGrpSpPr>
            <a:grpSpLocks/>
          </p:cNvGrpSpPr>
          <p:nvPr/>
        </p:nvGrpSpPr>
        <p:grpSpPr bwMode="auto">
          <a:xfrm>
            <a:off x="7453313" y="6446838"/>
            <a:ext cx="792162" cy="366712"/>
            <a:chOff x="4649" y="4020"/>
            <a:chExt cx="499" cy="231"/>
          </a:xfrm>
        </p:grpSpPr>
        <p:pic>
          <p:nvPicPr>
            <p:cNvPr id="13391" name="Picture 85" descr="78900">
              <a:extLst>
                <a:ext uri="{FF2B5EF4-FFF2-40B4-BE49-F238E27FC236}">
                  <a16:creationId xmlns:a16="http://schemas.microsoft.com/office/drawing/2014/main" id="{34BFD2D9-4FC6-403A-9B39-CBD01D3D46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92" name="Text Box 86">
              <a:hlinkClick r:id="" action="ppaction://hlinkshowjump?jump=previousslide"/>
              <a:extLst>
                <a:ext uri="{FF2B5EF4-FFF2-40B4-BE49-F238E27FC236}">
                  <a16:creationId xmlns:a16="http://schemas.microsoft.com/office/drawing/2014/main" id="{15EF5FEF-133A-4723-9C68-3F09D373550D}"/>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 name="Group 90">
            <a:extLst>
              <a:ext uri="{FF2B5EF4-FFF2-40B4-BE49-F238E27FC236}">
                <a16:creationId xmlns:a16="http://schemas.microsoft.com/office/drawing/2014/main" id="{2D271B05-6617-4E17-A818-B1AFD8297773}"/>
              </a:ext>
            </a:extLst>
          </p:cNvPr>
          <p:cNvGrpSpPr>
            <a:grpSpLocks/>
          </p:cNvGrpSpPr>
          <p:nvPr/>
        </p:nvGrpSpPr>
        <p:grpSpPr bwMode="auto">
          <a:xfrm>
            <a:off x="539750" y="4868863"/>
            <a:ext cx="1847850" cy="850900"/>
            <a:chOff x="385" y="3022"/>
            <a:chExt cx="1164" cy="536"/>
          </a:xfrm>
        </p:grpSpPr>
        <p:pic>
          <p:nvPicPr>
            <p:cNvPr id="13389" name="Picture 91" descr="123">
              <a:extLst>
                <a:ext uri="{FF2B5EF4-FFF2-40B4-BE49-F238E27FC236}">
                  <a16:creationId xmlns:a16="http://schemas.microsoft.com/office/drawing/2014/main" id="{25B2178E-7347-43D2-B5F9-79BC4D5277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90" name="Text Box 92">
              <a:extLst>
                <a:ext uri="{FF2B5EF4-FFF2-40B4-BE49-F238E27FC236}">
                  <a16:creationId xmlns:a16="http://schemas.microsoft.com/office/drawing/2014/main" id="{AE8B33CB-353D-4EB4-BC14-BBBE6A6B49E5}"/>
                </a:ext>
              </a:extLst>
            </p:cNvPr>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grpSp>
        <p:nvGrpSpPr>
          <p:cNvPr id="13323" name="Group 93">
            <a:extLst>
              <a:ext uri="{FF2B5EF4-FFF2-40B4-BE49-F238E27FC236}">
                <a16:creationId xmlns:a16="http://schemas.microsoft.com/office/drawing/2014/main" id="{D78D0271-EA37-43E7-B5EA-2DF154DCC27C}"/>
              </a:ext>
            </a:extLst>
          </p:cNvPr>
          <p:cNvGrpSpPr>
            <a:grpSpLocks/>
          </p:cNvGrpSpPr>
          <p:nvPr/>
        </p:nvGrpSpPr>
        <p:grpSpPr bwMode="auto">
          <a:xfrm>
            <a:off x="1258888" y="620713"/>
            <a:ext cx="6337300" cy="2728912"/>
            <a:chOff x="793" y="391"/>
            <a:chExt cx="3992" cy="1719"/>
          </a:xfrm>
        </p:grpSpPr>
        <p:sp>
          <p:nvSpPr>
            <p:cNvPr id="13336" name="Rectangle 28">
              <a:extLst>
                <a:ext uri="{FF2B5EF4-FFF2-40B4-BE49-F238E27FC236}">
                  <a16:creationId xmlns:a16="http://schemas.microsoft.com/office/drawing/2014/main" id="{C429BE74-51C1-45CB-8598-0C295A5F244C}"/>
                </a:ext>
              </a:extLst>
            </p:cNvPr>
            <p:cNvSpPr>
              <a:spLocks noChangeArrowheads="1"/>
            </p:cNvSpPr>
            <p:nvPr/>
          </p:nvSpPr>
          <p:spPr bwMode="auto">
            <a:xfrm>
              <a:off x="1314" y="775"/>
              <a:ext cx="2880" cy="528"/>
            </a:xfrm>
            <a:prstGeom prst="rect">
              <a:avLst/>
            </a:prstGeom>
            <a:solidFill>
              <a:srgbClr val="FF9900"/>
            </a:solidFill>
            <a:ln w="38100">
              <a:solidFill>
                <a:srgbClr val="FFCC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3337" name="Arc 29">
              <a:extLst>
                <a:ext uri="{FF2B5EF4-FFF2-40B4-BE49-F238E27FC236}">
                  <a16:creationId xmlns:a16="http://schemas.microsoft.com/office/drawing/2014/main" id="{DEE02E5F-06C4-41FD-9532-D3DAAC0D1C21}"/>
                </a:ext>
              </a:extLst>
            </p:cNvPr>
            <p:cNvSpPr>
              <a:spLocks/>
            </p:cNvSpPr>
            <p:nvPr/>
          </p:nvSpPr>
          <p:spPr bwMode="auto">
            <a:xfrm flipH="1" flipV="1">
              <a:off x="1035" y="823"/>
              <a:ext cx="3312" cy="192"/>
            </a:xfrm>
            <a:custGeom>
              <a:avLst/>
              <a:gdLst>
                <a:gd name="T0" fmla="*/ 0 w 38424"/>
                <a:gd name="T1" fmla="*/ 0 h 21600"/>
                <a:gd name="T2" fmla="*/ 0 w 38424"/>
                <a:gd name="T3" fmla="*/ 0 h 21600"/>
                <a:gd name="T4" fmla="*/ 0 w 38424"/>
                <a:gd name="T5" fmla="*/ 0 h 21600"/>
                <a:gd name="T6" fmla="*/ 0 60000 65536"/>
                <a:gd name="T7" fmla="*/ 0 60000 65536"/>
                <a:gd name="T8" fmla="*/ 0 60000 65536"/>
                <a:gd name="T9" fmla="*/ 0 w 38424"/>
                <a:gd name="T10" fmla="*/ 0 h 21600"/>
                <a:gd name="T11" fmla="*/ 38424 w 38424"/>
                <a:gd name="T12" fmla="*/ 21600 h 21600"/>
              </a:gdLst>
              <a:ahLst/>
              <a:cxnLst>
                <a:cxn ang="T6">
                  <a:pos x="T0" y="T1"/>
                </a:cxn>
                <a:cxn ang="T7">
                  <a:pos x="T2" y="T3"/>
                </a:cxn>
                <a:cxn ang="T8">
                  <a:pos x="T4" y="T5"/>
                </a:cxn>
              </a:cxnLst>
              <a:rect l="T9" t="T10" r="T11" b="T12"/>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8" name="Line 30">
              <a:extLst>
                <a:ext uri="{FF2B5EF4-FFF2-40B4-BE49-F238E27FC236}">
                  <a16:creationId xmlns:a16="http://schemas.microsoft.com/office/drawing/2014/main" id="{C94EF068-F97D-464D-858E-DB660EB7F06F}"/>
                </a:ext>
              </a:extLst>
            </p:cNvPr>
            <p:cNvSpPr>
              <a:spLocks noChangeShapeType="1"/>
            </p:cNvSpPr>
            <p:nvPr/>
          </p:nvSpPr>
          <p:spPr bwMode="auto">
            <a:xfrm flipH="1">
              <a:off x="1035" y="1063"/>
              <a:ext cx="3312" cy="0"/>
            </a:xfrm>
            <a:prstGeom prst="line">
              <a:avLst/>
            </a:prstGeom>
            <a:noFill/>
            <a:ln w="38100">
              <a:solidFill>
                <a:srgbClr val="FF3300"/>
              </a:solidFill>
              <a:prstDash val="dash"/>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9" name="Arc 31">
              <a:extLst>
                <a:ext uri="{FF2B5EF4-FFF2-40B4-BE49-F238E27FC236}">
                  <a16:creationId xmlns:a16="http://schemas.microsoft.com/office/drawing/2014/main" id="{54F50972-4911-4AAC-B138-D952E82EB6FF}"/>
                </a:ext>
              </a:extLst>
            </p:cNvPr>
            <p:cNvSpPr>
              <a:spLocks/>
            </p:cNvSpPr>
            <p:nvPr/>
          </p:nvSpPr>
          <p:spPr bwMode="auto">
            <a:xfrm flipH="1">
              <a:off x="1035" y="1207"/>
              <a:ext cx="3268" cy="192"/>
            </a:xfrm>
            <a:custGeom>
              <a:avLst/>
              <a:gdLst>
                <a:gd name="T0" fmla="*/ 0 w 39984"/>
                <a:gd name="T1" fmla="*/ 0 h 21600"/>
                <a:gd name="T2" fmla="*/ 0 w 39984"/>
                <a:gd name="T3" fmla="*/ 0 h 21600"/>
                <a:gd name="T4" fmla="*/ 0 w 39984"/>
                <a:gd name="T5" fmla="*/ 0 h 21600"/>
                <a:gd name="T6" fmla="*/ 0 60000 65536"/>
                <a:gd name="T7" fmla="*/ 0 60000 65536"/>
                <a:gd name="T8" fmla="*/ 0 60000 65536"/>
                <a:gd name="T9" fmla="*/ 0 w 39984"/>
                <a:gd name="T10" fmla="*/ 0 h 21600"/>
                <a:gd name="T11" fmla="*/ 39984 w 39984"/>
                <a:gd name="T12" fmla="*/ 21600 h 21600"/>
              </a:gdLst>
              <a:ahLst/>
              <a:cxnLst>
                <a:cxn ang="T6">
                  <a:pos x="T0" y="T1"/>
                </a:cxn>
                <a:cxn ang="T7">
                  <a:pos x="T2" y="T3"/>
                </a:cxn>
                <a:cxn ang="T8">
                  <a:pos x="T4" y="T5"/>
                </a:cxn>
              </a:cxnLst>
              <a:rect l="T9" t="T10" r="T11" b="T12"/>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0" name="Arc 32">
              <a:extLst>
                <a:ext uri="{FF2B5EF4-FFF2-40B4-BE49-F238E27FC236}">
                  <a16:creationId xmlns:a16="http://schemas.microsoft.com/office/drawing/2014/main" id="{BBFC6F61-B1F7-493D-8CCD-90A5246189D4}"/>
                </a:ext>
              </a:extLst>
            </p:cNvPr>
            <p:cNvSpPr>
              <a:spLocks/>
            </p:cNvSpPr>
            <p:nvPr/>
          </p:nvSpPr>
          <p:spPr bwMode="auto">
            <a:xfrm flipH="1">
              <a:off x="1035" y="1111"/>
              <a:ext cx="3312" cy="192"/>
            </a:xfrm>
            <a:custGeom>
              <a:avLst/>
              <a:gdLst>
                <a:gd name="T0" fmla="*/ 0 w 38424"/>
                <a:gd name="T1" fmla="*/ 0 h 21600"/>
                <a:gd name="T2" fmla="*/ 0 w 38424"/>
                <a:gd name="T3" fmla="*/ 0 h 21600"/>
                <a:gd name="T4" fmla="*/ 0 w 38424"/>
                <a:gd name="T5" fmla="*/ 0 h 21600"/>
                <a:gd name="T6" fmla="*/ 0 60000 65536"/>
                <a:gd name="T7" fmla="*/ 0 60000 65536"/>
                <a:gd name="T8" fmla="*/ 0 60000 65536"/>
                <a:gd name="T9" fmla="*/ 0 w 38424"/>
                <a:gd name="T10" fmla="*/ 0 h 21600"/>
                <a:gd name="T11" fmla="*/ 38424 w 38424"/>
                <a:gd name="T12" fmla="*/ 21600 h 21600"/>
              </a:gdLst>
              <a:ahLst/>
              <a:cxnLst>
                <a:cxn ang="T6">
                  <a:pos x="T0" y="T1"/>
                </a:cxn>
                <a:cxn ang="T7">
                  <a:pos x="T2" y="T3"/>
                </a:cxn>
                <a:cxn ang="T8">
                  <a:pos x="T4" y="T5"/>
                </a:cxn>
              </a:cxnLst>
              <a:rect l="T9" t="T10" r="T11" b="T12"/>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1" name="Arc 33">
              <a:extLst>
                <a:ext uri="{FF2B5EF4-FFF2-40B4-BE49-F238E27FC236}">
                  <a16:creationId xmlns:a16="http://schemas.microsoft.com/office/drawing/2014/main" id="{0324AFBB-77BC-4558-A942-C3DDF47C78A1}"/>
                </a:ext>
              </a:extLst>
            </p:cNvPr>
            <p:cNvSpPr>
              <a:spLocks/>
            </p:cNvSpPr>
            <p:nvPr/>
          </p:nvSpPr>
          <p:spPr bwMode="auto">
            <a:xfrm flipV="1">
              <a:off x="1266" y="1255"/>
              <a:ext cx="960" cy="3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599" y="0"/>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2" name="Arc 34">
              <a:extLst>
                <a:ext uri="{FF2B5EF4-FFF2-40B4-BE49-F238E27FC236}">
                  <a16:creationId xmlns:a16="http://schemas.microsoft.com/office/drawing/2014/main" id="{E8100B66-88F5-447B-9747-304D8F44EEDB}"/>
                </a:ext>
              </a:extLst>
            </p:cNvPr>
            <p:cNvSpPr>
              <a:spLocks/>
            </p:cNvSpPr>
            <p:nvPr/>
          </p:nvSpPr>
          <p:spPr bwMode="auto">
            <a:xfrm>
              <a:off x="1266" y="487"/>
              <a:ext cx="960" cy="3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599" y="0"/>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3" name="Text Box 35">
              <a:extLst>
                <a:ext uri="{FF2B5EF4-FFF2-40B4-BE49-F238E27FC236}">
                  <a16:creationId xmlns:a16="http://schemas.microsoft.com/office/drawing/2014/main" id="{0406C496-E28B-4ED9-BD78-148B3C5C0638}"/>
                </a:ext>
              </a:extLst>
            </p:cNvPr>
            <p:cNvSpPr txBox="1">
              <a:spLocks noChangeArrowheads="1"/>
            </p:cNvSpPr>
            <p:nvPr/>
          </p:nvSpPr>
          <p:spPr bwMode="auto">
            <a:xfrm>
              <a:off x="1314"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3344" name="Text Box 36">
              <a:extLst>
                <a:ext uri="{FF2B5EF4-FFF2-40B4-BE49-F238E27FC236}">
                  <a16:creationId xmlns:a16="http://schemas.microsoft.com/office/drawing/2014/main" id="{885F7BE3-7154-4C69-8C2F-E213A3617E57}"/>
                </a:ext>
              </a:extLst>
            </p:cNvPr>
            <p:cNvSpPr txBox="1">
              <a:spLocks noChangeArrowheads="1"/>
            </p:cNvSpPr>
            <p:nvPr/>
          </p:nvSpPr>
          <p:spPr bwMode="auto">
            <a:xfrm>
              <a:off x="1986"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3345" name="Text Box 37">
              <a:extLst>
                <a:ext uri="{FF2B5EF4-FFF2-40B4-BE49-F238E27FC236}">
                  <a16:creationId xmlns:a16="http://schemas.microsoft.com/office/drawing/2014/main" id="{C2309235-E919-4F90-8548-51DE9D7F3603}"/>
                </a:ext>
              </a:extLst>
            </p:cNvPr>
            <p:cNvSpPr txBox="1">
              <a:spLocks noChangeArrowheads="1"/>
            </p:cNvSpPr>
            <p:nvPr/>
          </p:nvSpPr>
          <p:spPr bwMode="auto">
            <a:xfrm>
              <a:off x="1650" y="178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13346" name="Text Box 38">
              <a:extLst>
                <a:ext uri="{FF2B5EF4-FFF2-40B4-BE49-F238E27FC236}">
                  <a16:creationId xmlns:a16="http://schemas.microsoft.com/office/drawing/2014/main" id="{DB8F8C76-60EF-4FE6-9775-DF4D754C0D1B}"/>
                </a:ext>
              </a:extLst>
            </p:cNvPr>
            <p:cNvSpPr txBox="1">
              <a:spLocks noChangeArrowheads="1"/>
            </p:cNvSpPr>
            <p:nvPr/>
          </p:nvSpPr>
          <p:spPr bwMode="auto">
            <a:xfrm>
              <a:off x="2322"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3347" name="Text Box 39">
              <a:extLst>
                <a:ext uri="{FF2B5EF4-FFF2-40B4-BE49-F238E27FC236}">
                  <a16:creationId xmlns:a16="http://schemas.microsoft.com/office/drawing/2014/main" id="{E748938E-399A-4B5B-85ED-86CC4C2D5B25}"/>
                </a:ext>
              </a:extLst>
            </p:cNvPr>
            <p:cNvSpPr txBox="1">
              <a:spLocks noChangeArrowheads="1"/>
            </p:cNvSpPr>
            <p:nvPr/>
          </p:nvSpPr>
          <p:spPr bwMode="auto">
            <a:xfrm>
              <a:off x="2994"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3348" name="Text Box 40">
              <a:extLst>
                <a:ext uri="{FF2B5EF4-FFF2-40B4-BE49-F238E27FC236}">
                  <a16:creationId xmlns:a16="http://schemas.microsoft.com/office/drawing/2014/main" id="{554F04BF-7A4E-4738-AC43-1794928E400C}"/>
                </a:ext>
              </a:extLst>
            </p:cNvPr>
            <p:cNvSpPr txBox="1">
              <a:spLocks noChangeArrowheads="1"/>
            </p:cNvSpPr>
            <p:nvPr/>
          </p:nvSpPr>
          <p:spPr bwMode="auto">
            <a:xfrm>
              <a:off x="2610" y="178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13349" name="Text Box 41">
              <a:extLst>
                <a:ext uri="{FF2B5EF4-FFF2-40B4-BE49-F238E27FC236}">
                  <a16:creationId xmlns:a16="http://schemas.microsoft.com/office/drawing/2014/main" id="{DF9DC022-B1D8-4003-8D6C-6DAD1E7F7ADB}"/>
                </a:ext>
              </a:extLst>
            </p:cNvPr>
            <p:cNvSpPr txBox="1">
              <a:spLocks noChangeArrowheads="1"/>
            </p:cNvSpPr>
            <p:nvPr/>
          </p:nvSpPr>
          <p:spPr bwMode="auto">
            <a:xfrm>
              <a:off x="793" y="391"/>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13350" name="Text Box 42">
              <a:extLst>
                <a:ext uri="{FF2B5EF4-FFF2-40B4-BE49-F238E27FC236}">
                  <a16:creationId xmlns:a16="http://schemas.microsoft.com/office/drawing/2014/main" id="{883A9D99-4F05-4F83-899D-B4A5148B905C}"/>
                </a:ext>
              </a:extLst>
            </p:cNvPr>
            <p:cNvSpPr txBox="1">
              <a:spLocks noChangeArrowheads="1"/>
            </p:cNvSpPr>
            <p:nvPr/>
          </p:nvSpPr>
          <p:spPr bwMode="auto">
            <a:xfrm>
              <a:off x="4299" y="919"/>
              <a:ext cx="4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 0</a:t>
              </a:r>
            </a:p>
          </p:txBody>
        </p:sp>
        <p:sp>
          <p:nvSpPr>
            <p:cNvPr id="13351" name="Text Box 43">
              <a:extLst>
                <a:ext uri="{FF2B5EF4-FFF2-40B4-BE49-F238E27FC236}">
                  <a16:creationId xmlns:a16="http://schemas.microsoft.com/office/drawing/2014/main" id="{DCA11556-AD7C-4112-8CF0-1C0787DA7265}"/>
                </a:ext>
              </a:extLst>
            </p:cNvPr>
            <p:cNvSpPr txBox="1">
              <a:spLocks noChangeArrowheads="1"/>
            </p:cNvSpPr>
            <p:nvPr/>
          </p:nvSpPr>
          <p:spPr bwMode="auto">
            <a:xfrm>
              <a:off x="1602" y="130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3352" name="Text Box 44">
              <a:extLst>
                <a:ext uri="{FF2B5EF4-FFF2-40B4-BE49-F238E27FC236}">
                  <a16:creationId xmlns:a16="http://schemas.microsoft.com/office/drawing/2014/main" id="{8E194A8C-1C84-425C-BE76-EEFE41621E2C}"/>
                </a:ext>
              </a:extLst>
            </p:cNvPr>
            <p:cNvSpPr txBox="1">
              <a:spLocks noChangeArrowheads="1"/>
            </p:cNvSpPr>
            <p:nvPr/>
          </p:nvSpPr>
          <p:spPr bwMode="auto">
            <a:xfrm>
              <a:off x="2658" y="135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3353" name="Text Box 55">
              <a:extLst>
                <a:ext uri="{FF2B5EF4-FFF2-40B4-BE49-F238E27FC236}">
                  <a16:creationId xmlns:a16="http://schemas.microsoft.com/office/drawing/2014/main" id="{00D2E1BC-877F-439B-A5A8-99633E117E92}"/>
                </a:ext>
              </a:extLst>
            </p:cNvPr>
            <p:cNvSpPr txBox="1">
              <a:spLocks noChangeArrowheads="1"/>
            </p:cNvSpPr>
            <p:nvPr/>
          </p:nvSpPr>
          <p:spPr bwMode="auto">
            <a:xfrm>
              <a:off x="3282"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3354" name="Text Box 56">
              <a:extLst>
                <a:ext uri="{FF2B5EF4-FFF2-40B4-BE49-F238E27FC236}">
                  <a16:creationId xmlns:a16="http://schemas.microsoft.com/office/drawing/2014/main" id="{84A403AA-E8E7-45E9-9754-5C15E92E2A44}"/>
                </a:ext>
              </a:extLst>
            </p:cNvPr>
            <p:cNvSpPr txBox="1">
              <a:spLocks noChangeArrowheads="1"/>
            </p:cNvSpPr>
            <p:nvPr/>
          </p:nvSpPr>
          <p:spPr bwMode="auto">
            <a:xfrm>
              <a:off x="3954"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3355" name="Text Box 57">
              <a:extLst>
                <a:ext uri="{FF2B5EF4-FFF2-40B4-BE49-F238E27FC236}">
                  <a16:creationId xmlns:a16="http://schemas.microsoft.com/office/drawing/2014/main" id="{E492F126-352E-42FF-810F-B6421A8B66B6}"/>
                </a:ext>
              </a:extLst>
            </p:cNvPr>
            <p:cNvSpPr txBox="1">
              <a:spLocks noChangeArrowheads="1"/>
            </p:cNvSpPr>
            <p:nvPr/>
          </p:nvSpPr>
          <p:spPr bwMode="auto">
            <a:xfrm>
              <a:off x="3570" y="178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31</a:t>
              </a:r>
              <a:endParaRPr kumimoji="1" lang="en-US" altLang="zh-CN">
                <a:solidFill>
                  <a:schemeClr val="bg1"/>
                </a:solidFill>
                <a:ea typeface="宋体" panose="02010600030101010101" pitchFamily="2" charset="-122"/>
              </a:endParaRPr>
            </a:p>
          </p:txBody>
        </p:sp>
        <p:sp>
          <p:nvSpPr>
            <p:cNvPr id="13356" name="Text Box 58">
              <a:extLst>
                <a:ext uri="{FF2B5EF4-FFF2-40B4-BE49-F238E27FC236}">
                  <a16:creationId xmlns:a16="http://schemas.microsoft.com/office/drawing/2014/main" id="{35A7EDE8-CD30-4C44-AD58-886CDEDFEA8B}"/>
                </a:ext>
              </a:extLst>
            </p:cNvPr>
            <p:cNvSpPr txBox="1">
              <a:spLocks noChangeArrowheads="1"/>
            </p:cNvSpPr>
            <p:nvPr/>
          </p:nvSpPr>
          <p:spPr bwMode="auto">
            <a:xfrm>
              <a:off x="3666" y="135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3</a:t>
              </a:r>
              <a:endParaRPr kumimoji="1" lang="en-US" altLang="zh-CN">
                <a:solidFill>
                  <a:schemeClr val="bg1"/>
                </a:solidFill>
                <a:ea typeface="宋体" panose="02010600030101010101" pitchFamily="2" charset="-122"/>
              </a:endParaRPr>
            </a:p>
          </p:txBody>
        </p:sp>
        <p:sp>
          <p:nvSpPr>
            <p:cNvPr id="13357" name="Text Box 59">
              <a:extLst>
                <a:ext uri="{FF2B5EF4-FFF2-40B4-BE49-F238E27FC236}">
                  <a16:creationId xmlns:a16="http://schemas.microsoft.com/office/drawing/2014/main" id="{37D97AC7-0443-4ECB-85AF-F2E96B4A8097}"/>
                </a:ext>
              </a:extLst>
            </p:cNvPr>
            <p:cNvSpPr txBox="1">
              <a:spLocks noChangeArrowheads="1"/>
            </p:cNvSpPr>
            <p:nvPr/>
          </p:nvSpPr>
          <p:spPr bwMode="auto">
            <a:xfrm>
              <a:off x="2154" y="39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 </a:t>
              </a:r>
              <a:r>
                <a:rPr kumimoji="1" lang="en-US" altLang="zh-CN" baseline="-25000">
                  <a:solidFill>
                    <a:schemeClr val="bg1"/>
                  </a:solidFill>
                  <a:ea typeface="宋体" panose="02010600030101010101" pitchFamily="2" charset="-122"/>
                  <a:sym typeface="Symbol" panose="05050102010706020507" pitchFamily="18" charset="2"/>
                </a:rPr>
                <a:t></a:t>
              </a:r>
            </a:p>
          </p:txBody>
        </p:sp>
        <p:sp>
          <p:nvSpPr>
            <p:cNvPr id="13358" name="Arc 27">
              <a:extLst>
                <a:ext uri="{FF2B5EF4-FFF2-40B4-BE49-F238E27FC236}">
                  <a16:creationId xmlns:a16="http://schemas.microsoft.com/office/drawing/2014/main" id="{8AF138C5-EDE0-4D4E-91FD-1177784BDE2F}"/>
                </a:ext>
              </a:extLst>
            </p:cNvPr>
            <p:cNvSpPr>
              <a:spLocks/>
            </p:cNvSpPr>
            <p:nvPr/>
          </p:nvSpPr>
          <p:spPr bwMode="auto">
            <a:xfrm flipH="1" flipV="1">
              <a:off x="1026" y="727"/>
              <a:ext cx="3268" cy="192"/>
            </a:xfrm>
            <a:custGeom>
              <a:avLst/>
              <a:gdLst>
                <a:gd name="T0" fmla="*/ 0 w 39984"/>
                <a:gd name="T1" fmla="*/ 0 h 21600"/>
                <a:gd name="T2" fmla="*/ 0 w 39984"/>
                <a:gd name="T3" fmla="*/ 0 h 21600"/>
                <a:gd name="T4" fmla="*/ 0 w 39984"/>
                <a:gd name="T5" fmla="*/ 0 h 21600"/>
                <a:gd name="T6" fmla="*/ 0 60000 65536"/>
                <a:gd name="T7" fmla="*/ 0 60000 65536"/>
                <a:gd name="T8" fmla="*/ 0 60000 65536"/>
                <a:gd name="T9" fmla="*/ 0 w 39984"/>
                <a:gd name="T10" fmla="*/ 0 h 21600"/>
                <a:gd name="T11" fmla="*/ 39984 w 39984"/>
                <a:gd name="T12" fmla="*/ 21600 h 21600"/>
              </a:gdLst>
              <a:ahLst/>
              <a:cxnLst>
                <a:cxn ang="T6">
                  <a:pos x="T0" y="T1"/>
                </a:cxn>
                <a:cxn ang="T7">
                  <a:pos x="T2" y="T3"/>
                </a:cxn>
                <a:cxn ang="T8">
                  <a:pos x="T4" y="T5"/>
                </a:cxn>
              </a:cxnLst>
              <a:rect l="T9" t="T10" r="T11" b="T12"/>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3359" name="Group 45">
              <a:extLst>
                <a:ext uri="{FF2B5EF4-FFF2-40B4-BE49-F238E27FC236}">
                  <a16:creationId xmlns:a16="http://schemas.microsoft.com/office/drawing/2014/main" id="{5F61BC3F-6968-4021-AC01-983942B31108}"/>
                </a:ext>
              </a:extLst>
            </p:cNvPr>
            <p:cNvGrpSpPr>
              <a:grpSpLocks/>
            </p:cNvGrpSpPr>
            <p:nvPr/>
          </p:nvGrpSpPr>
          <p:grpSpPr bwMode="auto">
            <a:xfrm flipH="1">
              <a:off x="3330" y="631"/>
              <a:ext cx="720" cy="1152"/>
              <a:chOff x="1420" y="1152"/>
              <a:chExt cx="904" cy="1220"/>
            </a:xfrm>
          </p:grpSpPr>
          <p:sp>
            <p:nvSpPr>
              <p:cNvPr id="13380" name="Freeform 46">
                <a:extLst>
                  <a:ext uri="{FF2B5EF4-FFF2-40B4-BE49-F238E27FC236}">
                    <a16:creationId xmlns:a16="http://schemas.microsoft.com/office/drawing/2014/main" id="{A1665C84-A99D-40AA-B84D-B3B20914E8C8}"/>
                  </a:ext>
                </a:extLst>
              </p:cNvPr>
              <p:cNvSpPr>
                <a:spLocks/>
              </p:cNvSpPr>
              <p:nvPr/>
            </p:nvSpPr>
            <p:spPr bwMode="auto">
              <a:xfrm>
                <a:off x="1440" y="1152"/>
                <a:ext cx="48" cy="1152"/>
              </a:xfrm>
              <a:custGeom>
                <a:avLst/>
                <a:gdLst>
                  <a:gd name="T0" fmla="*/ 2 w 60"/>
                  <a:gd name="T1" fmla="*/ 5798 h 880"/>
                  <a:gd name="T2" fmla="*/ 2 w 60"/>
                  <a:gd name="T3" fmla="*/ 835 h 880"/>
                  <a:gd name="T4" fmla="*/ 12 w 60"/>
                  <a:gd name="T5" fmla="*/ 761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1" name="Freeform 47">
                <a:extLst>
                  <a:ext uri="{FF2B5EF4-FFF2-40B4-BE49-F238E27FC236}">
                    <a16:creationId xmlns:a16="http://schemas.microsoft.com/office/drawing/2014/main" id="{47BD1760-8007-4265-AE64-DC9C433F0967}"/>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2" name="Freeform 48">
                <a:extLst>
                  <a:ext uri="{FF2B5EF4-FFF2-40B4-BE49-F238E27FC236}">
                    <a16:creationId xmlns:a16="http://schemas.microsoft.com/office/drawing/2014/main" id="{B8B38650-17EE-416B-91EB-23F9441F4F9D}"/>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3" name="Freeform 49">
                <a:extLst>
                  <a:ext uri="{FF2B5EF4-FFF2-40B4-BE49-F238E27FC236}">
                    <a16:creationId xmlns:a16="http://schemas.microsoft.com/office/drawing/2014/main" id="{29848944-47CD-4315-9BFF-05BE63B7888D}"/>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4" name="Freeform 50">
                <a:extLst>
                  <a:ext uri="{FF2B5EF4-FFF2-40B4-BE49-F238E27FC236}">
                    <a16:creationId xmlns:a16="http://schemas.microsoft.com/office/drawing/2014/main" id="{DBFDAB1C-91F4-459B-A1EE-77F9B0F41CC9}"/>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5" name="Freeform 51">
                <a:extLst>
                  <a:ext uri="{FF2B5EF4-FFF2-40B4-BE49-F238E27FC236}">
                    <a16:creationId xmlns:a16="http://schemas.microsoft.com/office/drawing/2014/main" id="{1C421B3D-70AB-4DF7-B76E-DBD550DDA0A1}"/>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6" name="Freeform 52">
                <a:extLst>
                  <a:ext uri="{FF2B5EF4-FFF2-40B4-BE49-F238E27FC236}">
                    <a16:creationId xmlns:a16="http://schemas.microsoft.com/office/drawing/2014/main" id="{7E014A2C-4C74-4836-B58F-B78241DF2CE7}"/>
                  </a:ext>
                </a:extLst>
              </p:cNvPr>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7" name="Oval 53">
                <a:extLst>
                  <a:ext uri="{FF2B5EF4-FFF2-40B4-BE49-F238E27FC236}">
                    <a16:creationId xmlns:a16="http://schemas.microsoft.com/office/drawing/2014/main" id="{42D6A20A-392A-4681-9905-FE90B0541F1A}"/>
                  </a:ext>
                </a:extLst>
              </p:cNvPr>
              <p:cNvSpPr>
                <a:spLocks noChangeArrowheads="1"/>
              </p:cNvSpPr>
              <p:nvPr/>
            </p:nvSpPr>
            <p:spPr bwMode="auto">
              <a:xfrm>
                <a:off x="1420"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3388" name="Oval 54">
                <a:extLst>
                  <a:ext uri="{FF2B5EF4-FFF2-40B4-BE49-F238E27FC236}">
                    <a16:creationId xmlns:a16="http://schemas.microsoft.com/office/drawing/2014/main" id="{702894EB-D3C5-499C-9BAB-C22009D31989}"/>
                  </a:ext>
                </a:extLst>
              </p:cNvPr>
              <p:cNvSpPr>
                <a:spLocks noChangeArrowheads="1"/>
              </p:cNvSpPr>
              <p:nvPr/>
            </p:nvSpPr>
            <p:spPr bwMode="auto">
              <a:xfrm>
                <a:off x="2256"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3360" name="Group 60">
              <a:extLst>
                <a:ext uri="{FF2B5EF4-FFF2-40B4-BE49-F238E27FC236}">
                  <a16:creationId xmlns:a16="http://schemas.microsoft.com/office/drawing/2014/main" id="{87172920-AA14-423D-96B0-DE4F13688C9F}"/>
                </a:ext>
              </a:extLst>
            </p:cNvPr>
            <p:cNvGrpSpPr>
              <a:grpSpLocks/>
            </p:cNvGrpSpPr>
            <p:nvPr/>
          </p:nvGrpSpPr>
          <p:grpSpPr bwMode="auto">
            <a:xfrm>
              <a:off x="2418" y="631"/>
              <a:ext cx="720" cy="1152"/>
              <a:chOff x="1420" y="1152"/>
              <a:chExt cx="904" cy="1220"/>
            </a:xfrm>
          </p:grpSpPr>
          <p:sp>
            <p:nvSpPr>
              <p:cNvPr id="13371" name="Freeform 61">
                <a:extLst>
                  <a:ext uri="{FF2B5EF4-FFF2-40B4-BE49-F238E27FC236}">
                    <a16:creationId xmlns:a16="http://schemas.microsoft.com/office/drawing/2014/main" id="{B964ACAD-4AF4-4D62-B06B-EF4B107E3A44}"/>
                  </a:ext>
                </a:extLst>
              </p:cNvPr>
              <p:cNvSpPr>
                <a:spLocks/>
              </p:cNvSpPr>
              <p:nvPr/>
            </p:nvSpPr>
            <p:spPr bwMode="auto">
              <a:xfrm>
                <a:off x="1440" y="1152"/>
                <a:ext cx="48" cy="1152"/>
              </a:xfrm>
              <a:custGeom>
                <a:avLst/>
                <a:gdLst>
                  <a:gd name="T0" fmla="*/ 2 w 60"/>
                  <a:gd name="T1" fmla="*/ 5798 h 880"/>
                  <a:gd name="T2" fmla="*/ 2 w 60"/>
                  <a:gd name="T3" fmla="*/ 835 h 880"/>
                  <a:gd name="T4" fmla="*/ 12 w 60"/>
                  <a:gd name="T5" fmla="*/ 761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2" name="Freeform 62">
                <a:extLst>
                  <a:ext uri="{FF2B5EF4-FFF2-40B4-BE49-F238E27FC236}">
                    <a16:creationId xmlns:a16="http://schemas.microsoft.com/office/drawing/2014/main" id="{DAB3880F-21A9-400D-9DFA-2426EC84AB54}"/>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3" name="Freeform 63">
                <a:extLst>
                  <a:ext uri="{FF2B5EF4-FFF2-40B4-BE49-F238E27FC236}">
                    <a16:creationId xmlns:a16="http://schemas.microsoft.com/office/drawing/2014/main" id="{94E6AE2C-355C-4987-A4E8-49EEDBABA5B9}"/>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4" name="Freeform 64">
                <a:extLst>
                  <a:ext uri="{FF2B5EF4-FFF2-40B4-BE49-F238E27FC236}">
                    <a16:creationId xmlns:a16="http://schemas.microsoft.com/office/drawing/2014/main" id="{FD72F7EC-83E2-475C-A4FB-DF993BBB6924}"/>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5" name="Freeform 65">
                <a:extLst>
                  <a:ext uri="{FF2B5EF4-FFF2-40B4-BE49-F238E27FC236}">
                    <a16:creationId xmlns:a16="http://schemas.microsoft.com/office/drawing/2014/main" id="{427EFDB5-9AA2-4A2D-AA90-3F6B536D0291}"/>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6" name="Freeform 66">
                <a:extLst>
                  <a:ext uri="{FF2B5EF4-FFF2-40B4-BE49-F238E27FC236}">
                    <a16:creationId xmlns:a16="http://schemas.microsoft.com/office/drawing/2014/main" id="{D92C4309-47CA-4F32-9B01-B703C618083F}"/>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7" name="Freeform 67">
                <a:extLst>
                  <a:ext uri="{FF2B5EF4-FFF2-40B4-BE49-F238E27FC236}">
                    <a16:creationId xmlns:a16="http://schemas.microsoft.com/office/drawing/2014/main" id="{324AB51B-F88F-4A7E-9B71-36DFE979A73A}"/>
                  </a:ext>
                </a:extLst>
              </p:cNvPr>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8" name="Oval 68">
                <a:extLst>
                  <a:ext uri="{FF2B5EF4-FFF2-40B4-BE49-F238E27FC236}">
                    <a16:creationId xmlns:a16="http://schemas.microsoft.com/office/drawing/2014/main" id="{DAD8E462-1113-4E56-8F5B-46486B1029CF}"/>
                  </a:ext>
                </a:extLst>
              </p:cNvPr>
              <p:cNvSpPr>
                <a:spLocks noChangeArrowheads="1"/>
              </p:cNvSpPr>
              <p:nvPr/>
            </p:nvSpPr>
            <p:spPr bwMode="auto">
              <a:xfrm>
                <a:off x="1420"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3379" name="Oval 69">
                <a:extLst>
                  <a:ext uri="{FF2B5EF4-FFF2-40B4-BE49-F238E27FC236}">
                    <a16:creationId xmlns:a16="http://schemas.microsoft.com/office/drawing/2014/main" id="{5E9A582E-C2D5-4BC4-BB51-17935D9DDF60}"/>
                  </a:ext>
                </a:extLst>
              </p:cNvPr>
              <p:cNvSpPr>
                <a:spLocks noChangeArrowheads="1"/>
              </p:cNvSpPr>
              <p:nvPr/>
            </p:nvSpPr>
            <p:spPr bwMode="auto">
              <a:xfrm>
                <a:off x="2256"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3361" name="Group 70">
              <a:extLst>
                <a:ext uri="{FF2B5EF4-FFF2-40B4-BE49-F238E27FC236}">
                  <a16:creationId xmlns:a16="http://schemas.microsoft.com/office/drawing/2014/main" id="{200C9434-0AFE-494D-93D4-35128F49CBEE}"/>
                </a:ext>
              </a:extLst>
            </p:cNvPr>
            <p:cNvGrpSpPr>
              <a:grpSpLocks/>
            </p:cNvGrpSpPr>
            <p:nvPr/>
          </p:nvGrpSpPr>
          <p:grpSpPr bwMode="auto">
            <a:xfrm>
              <a:off x="1410" y="631"/>
              <a:ext cx="720" cy="1152"/>
              <a:chOff x="1420" y="1152"/>
              <a:chExt cx="904" cy="1220"/>
            </a:xfrm>
          </p:grpSpPr>
          <p:sp>
            <p:nvSpPr>
              <p:cNvPr id="13362" name="Freeform 71">
                <a:extLst>
                  <a:ext uri="{FF2B5EF4-FFF2-40B4-BE49-F238E27FC236}">
                    <a16:creationId xmlns:a16="http://schemas.microsoft.com/office/drawing/2014/main" id="{B42E48CC-299B-4F98-8255-22CF7A137032}"/>
                  </a:ext>
                </a:extLst>
              </p:cNvPr>
              <p:cNvSpPr>
                <a:spLocks/>
              </p:cNvSpPr>
              <p:nvPr/>
            </p:nvSpPr>
            <p:spPr bwMode="auto">
              <a:xfrm>
                <a:off x="1440" y="1152"/>
                <a:ext cx="48" cy="1152"/>
              </a:xfrm>
              <a:custGeom>
                <a:avLst/>
                <a:gdLst>
                  <a:gd name="T0" fmla="*/ 2 w 60"/>
                  <a:gd name="T1" fmla="*/ 5798 h 880"/>
                  <a:gd name="T2" fmla="*/ 2 w 60"/>
                  <a:gd name="T3" fmla="*/ 835 h 880"/>
                  <a:gd name="T4" fmla="*/ 12 w 60"/>
                  <a:gd name="T5" fmla="*/ 761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3" name="Freeform 72">
                <a:extLst>
                  <a:ext uri="{FF2B5EF4-FFF2-40B4-BE49-F238E27FC236}">
                    <a16:creationId xmlns:a16="http://schemas.microsoft.com/office/drawing/2014/main" id="{154637BB-1AFC-4A0B-93F5-D2302E1A56E6}"/>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4" name="Freeform 73">
                <a:extLst>
                  <a:ext uri="{FF2B5EF4-FFF2-40B4-BE49-F238E27FC236}">
                    <a16:creationId xmlns:a16="http://schemas.microsoft.com/office/drawing/2014/main" id="{686BFE1C-A3DC-4B70-A2EB-6C8D317CCDEB}"/>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5" name="Freeform 74">
                <a:extLst>
                  <a:ext uri="{FF2B5EF4-FFF2-40B4-BE49-F238E27FC236}">
                    <a16:creationId xmlns:a16="http://schemas.microsoft.com/office/drawing/2014/main" id="{9FFB31FB-5D97-4DF7-809E-9DCBFCACBC49}"/>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6" name="Freeform 75">
                <a:extLst>
                  <a:ext uri="{FF2B5EF4-FFF2-40B4-BE49-F238E27FC236}">
                    <a16:creationId xmlns:a16="http://schemas.microsoft.com/office/drawing/2014/main" id="{E4566B0E-E254-4A80-8EF4-89E581D8844A}"/>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7" name="Freeform 76">
                <a:extLst>
                  <a:ext uri="{FF2B5EF4-FFF2-40B4-BE49-F238E27FC236}">
                    <a16:creationId xmlns:a16="http://schemas.microsoft.com/office/drawing/2014/main" id="{00B5E7A4-E91D-4A41-8D1C-052FC8F91DFF}"/>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8" name="Freeform 77">
                <a:extLst>
                  <a:ext uri="{FF2B5EF4-FFF2-40B4-BE49-F238E27FC236}">
                    <a16:creationId xmlns:a16="http://schemas.microsoft.com/office/drawing/2014/main" id="{778C1A11-6049-43D3-83EA-1A0D32BAC560}"/>
                  </a:ext>
                </a:extLst>
              </p:cNvPr>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9" name="Oval 78">
                <a:extLst>
                  <a:ext uri="{FF2B5EF4-FFF2-40B4-BE49-F238E27FC236}">
                    <a16:creationId xmlns:a16="http://schemas.microsoft.com/office/drawing/2014/main" id="{140B8854-5DE0-4BA6-B7B6-A82F530D6D54}"/>
                  </a:ext>
                </a:extLst>
              </p:cNvPr>
              <p:cNvSpPr>
                <a:spLocks noChangeArrowheads="1"/>
              </p:cNvSpPr>
              <p:nvPr/>
            </p:nvSpPr>
            <p:spPr bwMode="auto">
              <a:xfrm>
                <a:off x="1420"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3370" name="Oval 79">
                <a:extLst>
                  <a:ext uri="{FF2B5EF4-FFF2-40B4-BE49-F238E27FC236}">
                    <a16:creationId xmlns:a16="http://schemas.microsoft.com/office/drawing/2014/main" id="{DB76506C-F606-426F-9168-858F502BF35F}"/>
                  </a:ext>
                </a:extLst>
              </p:cNvPr>
              <p:cNvSpPr>
                <a:spLocks noChangeArrowheads="1"/>
              </p:cNvSpPr>
              <p:nvPr/>
            </p:nvSpPr>
            <p:spPr bwMode="auto">
              <a:xfrm>
                <a:off x="2256"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grpSp>
        <p:nvGrpSpPr>
          <p:cNvPr id="13324" name="Group 97">
            <a:extLst>
              <a:ext uri="{FF2B5EF4-FFF2-40B4-BE49-F238E27FC236}">
                <a16:creationId xmlns:a16="http://schemas.microsoft.com/office/drawing/2014/main" id="{6D1263F3-E03B-4239-B11C-39FDA3F1FB6A}"/>
              </a:ext>
            </a:extLst>
          </p:cNvPr>
          <p:cNvGrpSpPr>
            <a:grpSpLocks/>
          </p:cNvGrpSpPr>
          <p:nvPr/>
        </p:nvGrpSpPr>
        <p:grpSpPr bwMode="auto">
          <a:xfrm>
            <a:off x="6588125" y="6446838"/>
            <a:ext cx="792163" cy="366712"/>
            <a:chOff x="4649" y="4020"/>
            <a:chExt cx="499" cy="231"/>
          </a:xfrm>
        </p:grpSpPr>
        <p:pic>
          <p:nvPicPr>
            <p:cNvPr id="13334" name="Picture 98" descr="78900">
              <a:extLst>
                <a:ext uri="{FF2B5EF4-FFF2-40B4-BE49-F238E27FC236}">
                  <a16:creationId xmlns:a16="http://schemas.microsoft.com/office/drawing/2014/main" id="{C28825DB-F075-4576-9798-0C2375A0F0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Text Box 99">
              <a:hlinkClick r:id="" action="ppaction://hlinkshowjump?jump=firstslide"/>
              <a:extLst>
                <a:ext uri="{FF2B5EF4-FFF2-40B4-BE49-F238E27FC236}">
                  <a16:creationId xmlns:a16="http://schemas.microsoft.com/office/drawing/2014/main" id="{6FB03C06-BA6A-43E6-B27C-8E516F13819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13" name="Group 13">
            <a:extLst>
              <a:ext uri="{FF2B5EF4-FFF2-40B4-BE49-F238E27FC236}">
                <a16:creationId xmlns:a16="http://schemas.microsoft.com/office/drawing/2014/main" id="{E8DE1745-FEC6-4F09-9BA8-918F06572F90}"/>
              </a:ext>
            </a:extLst>
          </p:cNvPr>
          <p:cNvGrpSpPr>
            <a:grpSpLocks/>
          </p:cNvGrpSpPr>
          <p:nvPr/>
        </p:nvGrpSpPr>
        <p:grpSpPr bwMode="auto">
          <a:xfrm>
            <a:off x="1851025" y="2174875"/>
            <a:ext cx="457200" cy="533400"/>
            <a:chOff x="691" y="2311"/>
            <a:chExt cx="288" cy="336"/>
          </a:xfrm>
        </p:grpSpPr>
        <p:sp>
          <p:nvSpPr>
            <p:cNvPr id="13332" name="Line 14">
              <a:extLst>
                <a:ext uri="{FF2B5EF4-FFF2-40B4-BE49-F238E27FC236}">
                  <a16:creationId xmlns:a16="http://schemas.microsoft.com/office/drawing/2014/main" id="{7785FA0C-1673-4D65-BEDC-26BB92102FE7}"/>
                </a:ext>
              </a:extLst>
            </p:cNvPr>
            <p:cNvSpPr>
              <a:spLocks noChangeShapeType="1"/>
            </p:cNvSpPr>
            <p:nvPr/>
          </p:nvSpPr>
          <p:spPr bwMode="auto">
            <a:xfrm flipV="1">
              <a:off x="951" y="2311"/>
              <a:ext cx="0" cy="336"/>
            </a:xfrm>
            <a:prstGeom prst="line">
              <a:avLst/>
            </a:prstGeom>
            <a:noFill/>
            <a:ln w="38100">
              <a:solidFill>
                <a:srgbClr val="FF00FF"/>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13333" name="Text Box 15">
              <a:extLst>
                <a:ext uri="{FF2B5EF4-FFF2-40B4-BE49-F238E27FC236}">
                  <a16:creationId xmlns:a16="http://schemas.microsoft.com/office/drawing/2014/main" id="{193580E9-397E-4C60-A689-DBDB50599B8C}"/>
                </a:ext>
              </a:extLst>
            </p:cNvPr>
            <p:cNvSpPr txBox="1">
              <a:spLocks noChangeArrowheads="1"/>
            </p:cNvSpPr>
            <p:nvPr/>
          </p:nvSpPr>
          <p:spPr bwMode="auto">
            <a:xfrm>
              <a:off x="691" y="234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a:solidFill>
                    <a:schemeClr val="bg1"/>
                  </a:solidFill>
                  <a:ea typeface="宋体" panose="02010600030101010101" pitchFamily="2" charset="-122"/>
                </a:rPr>
                <a:t>i</a:t>
              </a:r>
              <a:r>
                <a:rPr kumimoji="1" lang="en-US" altLang="zh-CN" sz="2400" b="1" baseline="-25000" dirty="0">
                  <a:solidFill>
                    <a:schemeClr val="bg1"/>
                  </a:solidFill>
                  <a:ea typeface="宋体" panose="02010600030101010101" pitchFamily="2" charset="-122"/>
                </a:rPr>
                <a:t>1</a:t>
              </a:r>
              <a:endParaRPr kumimoji="1" lang="en-US" altLang="zh-CN" sz="2400" b="1" dirty="0">
                <a:solidFill>
                  <a:schemeClr val="bg1"/>
                </a:solidFill>
                <a:ea typeface="宋体" panose="02010600030101010101" pitchFamily="2" charset="-122"/>
              </a:endParaRPr>
            </a:p>
          </p:txBody>
        </p:sp>
      </p:grpSp>
      <p:grpSp>
        <p:nvGrpSpPr>
          <p:cNvPr id="14" name="Group 16">
            <a:extLst>
              <a:ext uri="{FF2B5EF4-FFF2-40B4-BE49-F238E27FC236}">
                <a16:creationId xmlns:a16="http://schemas.microsoft.com/office/drawing/2014/main" id="{B8BEF617-9F64-4139-9DFC-BD289F5ABBC8}"/>
              </a:ext>
            </a:extLst>
          </p:cNvPr>
          <p:cNvGrpSpPr>
            <a:grpSpLocks/>
          </p:cNvGrpSpPr>
          <p:nvPr/>
        </p:nvGrpSpPr>
        <p:grpSpPr bwMode="auto">
          <a:xfrm>
            <a:off x="3502025" y="2174875"/>
            <a:ext cx="457200" cy="533400"/>
            <a:chOff x="717" y="2311"/>
            <a:chExt cx="288" cy="336"/>
          </a:xfrm>
        </p:grpSpPr>
        <p:sp>
          <p:nvSpPr>
            <p:cNvPr id="13330" name="Line 17">
              <a:extLst>
                <a:ext uri="{FF2B5EF4-FFF2-40B4-BE49-F238E27FC236}">
                  <a16:creationId xmlns:a16="http://schemas.microsoft.com/office/drawing/2014/main" id="{86318659-7252-4F0B-AF2D-A78B52B1EA57}"/>
                </a:ext>
              </a:extLst>
            </p:cNvPr>
            <p:cNvSpPr>
              <a:spLocks noChangeShapeType="1"/>
            </p:cNvSpPr>
            <p:nvPr/>
          </p:nvSpPr>
          <p:spPr bwMode="auto">
            <a:xfrm flipV="1">
              <a:off x="951" y="2311"/>
              <a:ext cx="0" cy="336"/>
            </a:xfrm>
            <a:prstGeom prst="line">
              <a:avLst/>
            </a:prstGeom>
            <a:noFill/>
            <a:ln w="38100">
              <a:solidFill>
                <a:srgbClr val="FF00FF"/>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Text Box 18">
              <a:extLst>
                <a:ext uri="{FF2B5EF4-FFF2-40B4-BE49-F238E27FC236}">
                  <a16:creationId xmlns:a16="http://schemas.microsoft.com/office/drawing/2014/main" id="{4F63237D-F68E-454B-80B5-C15C7CBD1F8A}"/>
                </a:ext>
              </a:extLst>
            </p:cNvPr>
            <p:cNvSpPr txBox="1">
              <a:spLocks noChangeArrowheads="1"/>
            </p:cNvSpPr>
            <p:nvPr/>
          </p:nvSpPr>
          <p:spPr bwMode="auto">
            <a:xfrm>
              <a:off x="717" y="233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a:solidFill>
                    <a:schemeClr val="bg1"/>
                  </a:solidFill>
                  <a:ea typeface="宋体" panose="02010600030101010101" pitchFamily="2" charset="-122"/>
                </a:rPr>
                <a:t>i</a:t>
              </a:r>
              <a:r>
                <a:rPr kumimoji="1" lang="en-US" altLang="zh-CN" sz="2400" b="1" baseline="-25000" dirty="0">
                  <a:solidFill>
                    <a:schemeClr val="bg1"/>
                  </a:solidFill>
                  <a:ea typeface="宋体" panose="02010600030101010101" pitchFamily="2" charset="-122"/>
                </a:rPr>
                <a:t>2</a:t>
              </a:r>
              <a:endParaRPr kumimoji="1" lang="en-US" altLang="zh-CN" sz="2400" b="1" dirty="0">
                <a:solidFill>
                  <a:schemeClr val="bg1"/>
                </a:solidFill>
                <a:ea typeface="宋体" panose="02010600030101010101" pitchFamily="2" charset="-122"/>
              </a:endParaRPr>
            </a:p>
          </p:txBody>
        </p:sp>
      </p:grpSp>
      <p:grpSp>
        <p:nvGrpSpPr>
          <p:cNvPr id="15" name="Group 19">
            <a:extLst>
              <a:ext uri="{FF2B5EF4-FFF2-40B4-BE49-F238E27FC236}">
                <a16:creationId xmlns:a16="http://schemas.microsoft.com/office/drawing/2014/main" id="{497894B3-3C4E-4DE8-9E13-3F90F2061B45}"/>
              </a:ext>
            </a:extLst>
          </p:cNvPr>
          <p:cNvGrpSpPr>
            <a:grpSpLocks/>
          </p:cNvGrpSpPr>
          <p:nvPr/>
        </p:nvGrpSpPr>
        <p:grpSpPr bwMode="auto">
          <a:xfrm>
            <a:off x="4959350" y="2174875"/>
            <a:ext cx="457200" cy="533400"/>
            <a:chOff x="699" y="2311"/>
            <a:chExt cx="288" cy="336"/>
          </a:xfrm>
        </p:grpSpPr>
        <p:sp>
          <p:nvSpPr>
            <p:cNvPr id="13328" name="Line 20">
              <a:extLst>
                <a:ext uri="{FF2B5EF4-FFF2-40B4-BE49-F238E27FC236}">
                  <a16:creationId xmlns:a16="http://schemas.microsoft.com/office/drawing/2014/main" id="{6B6C2176-0CCA-4FE9-AC6B-4EAD16EB7757}"/>
                </a:ext>
              </a:extLst>
            </p:cNvPr>
            <p:cNvSpPr>
              <a:spLocks noChangeShapeType="1"/>
            </p:cNvSpPr>
            <p:nvPr/>
          </p:nvSpPr>
          <p:spPr bwMode="auto">
            <a:xfrm flipV="1">
              <a:off x="951" y="2311"/>
              <a:ext cx="0" cy="336"/>
            </a:xfrm>
            <a:prstGeom prst="line">
              <a:avLst/>
            </a:prstGeom>
            <a:noFill/>
            <a:ln w="38100">
              <a:solidFill>
                <a:srgbClr val="FF00FF"/>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Text Box 21">
              <a:extLst>
                <a:ext uri="{FF2B5EF4-FFF2-40B4-BE49-F238E27FC236}">
                  <a16:creationId xmlns:a16="http://schemas.microsoft.com/office/drawing/2014/main" id="{15C09A52-992A-4316-8F2B-9E221A876714}"/>
                </a:ext>
              </a:extLst>
            </p:cNvPr>
            <p:cNvSpPr txBox="1">
              <a:spLocks noChangeArrowheads="1"/>
            </p:cNvSpPr>
            <p:nvPr/>
          </p:nvSpPr>
          <p:spPr bwMode="auto">
            <a:xfrm>
              <a:off x="699" y="235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a:solidFill>
                    <a:schemeClr val="bg1"/>
                  </a:solidFill>
                  <a:ea typeface="宋体" panose="02010600030101010101" pitchFamily="2" charset="-122"/>
                </a:rPr>
                <a:t>i</a:t>
              </a:r>
              <a:r>
                <a:rPr kumimoji="1" lang="en-US" altLang="zh-CN" sz="2400" b="1" baseline="-25000" dirty="0">
                  <a:solidFill>
                    <a:schemeClr val="bg1"/>
                  </a:solidFill>
                  <a:ea typeface="宋体" panose="02010600030101010101" pitchFamily="2" charset="-122"/>
                </a:rPr>
                <a:t>3</a:t>
              </a:r>
              <a:endParaRPr kumimoji="1" lang="en-US" altLang="zh-CN" sz="2400" b="1" dirty="0">
                <a:solidFill>
                  <a:schemeClr val="bg1"/>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strVal val="4*#ppt_w"/>
                                          </p:val>
                                        </p:tav>
                                        <p:tav tm="100000">
                                          <p:val>
                                            <p:strVal val="#ppt_w"/>
                                          </p:val>
                                        </p:tav>
                                      </p:tavLst>
                                    </p:anim>
                                    <p:anim calcmode="lin" valueType="num">
                                      <p:cBhvr>
                                        <p:cTn id="24"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52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 calcmode="lin" valueType="num">
                                      <p:cBhvr>
                                        <p:cTn id="39" dur="500" fill="hold"/>
                                        <p:tgtEl>
                                          <p:spTgt spid="2"/>
                                        </p:tgtEl>
                                        <p:attrNameLst>
                                          <p:attrName>ppt_x</p:attrName>
                                        </p:attrNameLst>
                                      </p:cBhvr>
                                      <p:tavLst>
                                        <p:tav tm="0">
                                          <p:val>
                                            <p:fltVal val="0.5"/>
                                          </p:val>
                                        </p:tav>
                                        <p:tav tm="100000">
                                          <p:val>
                                            <p:strVal val="#ppt_x"/>
                                          </p:val>
                                        </p:tav>
                                      </p:tavLst>
                                    </p:anim>
                                    <p:anim calcmode="lin" valueType="num">
                                      <p:cBhvr>
                                        <p:cTn id="4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1922"/>
                                        </p:tgtEl>
                                        <p:attrNameLst>
                                          <p:attrName>style.visibility</p:attrName>
                                        </p:attrNameLst>
                                      </p:cBhvr>
                                      <p:to>
                                        <p:strVal val="visible"/>
                                      </p:to>
                                    </p:set>
                                    <p:animEffect transition="in" filter="wipe(left)">
                                      <p:cBhvr>
                                        <p:cTn id="51" dur="2000"/>
                                        <p:tgtEl>
                                          <p:spTgt spid="819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81945"/>
                                        </p:tgtEl>
                                        <p:attrNameLst>
                                          <p:attrName>style.visibility</p:attrName>
                                        </p:attrNameLst>
                                      </p:cBhvr>
                                      <p:to>
                                        <p:strVal val="visible"/>
                                      </p:to>
                                    </p:set>
                                    <p:anim calcmode="lin" valueType="num">
                                      <p:cBhvr>
                                        <p:cTn id="61" dur="1000" fill="hold"/>
                                        <p:tgtEl>
                                          <p:spTgt spid="81945"/>
                                        </p:tgtEl>
                                        <p:attrNameLst>
                                          <p:attrName>ppt_w</p:attrName>
                                        </p:attrNameLst>
                                      </p:cBhvr>
                                      <p:tavLst>
                                        <p:tav tm="0">
                                          <p:val>
                                            <p:strVal val="#ppt_w*0.70"/>
                                          </p:val>
                                        </p:tav>
                                        <p:tav tm="100000">
                                          <p:val>
                                            <p:strVal val="#ppt_w"/>
                                          </p:val>
                                        </p:tav>
                                      </p:tavLst>
                                    </p:anim>
                                    <p:anim calcmode="lin" valueType="num">
                                      <p:cBhvr>
                                        <p:cTn id="62" dur="1000" fill="hold"/>
                                        <p:tgtEl>
                                          <p:spTgt spid="81945"/>
                                        </p:tgtEl>
                                        <p:attrNameLst>
                                          <p:attrName>ppt_h</p:attrName>
                                        </p:attrNameLst>
                                      </p:cBhvr>
                                      <p:tavLst>
                                        <p:tav tm="0">
                                          <p:val>
                                            <p:strVal val="#ppt_h"/>
                                          </p:val>
                                        </p:tav>
                                        <p:tav tm="100000">
                                          <p:val>
                                            <p:strVal val="#ppt_h"/>
                                          </p:val>
                                        </p:tav>
                                      </p:tavLst>
                                    </p:anim>
                                    <p:animEffect transition="in" filter="fade">
                                      <p:cBhvr>
                                        <p:cTn id="63" dur="1000"/>
                                        <p:tgtEl>
                                          <p:spTgt spid="81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5">
            <a:extLst>
              <a:ext uri="{FF2B5EF4-FFF2-40B4-BE49-F238E27FC236}">
                <a16:creationId xmlns:a16="http://schemas.microsoft.com/office/drawing/2014/main" id="{8A954C9E-7FDB-479D-96BA-A19099FB7765}"/>
              </a:ext>
            </a:extLst>
          </p:cNvPr>
          <p:cNvSpPr txBox="1">
            <a:spLocks noChangeArrowheads="1"/>
          </p:cNvSpPr>
          <p:nvPr/>
        </p:nvSpPr>
        <p:spPr bwMode="auto">
          <a:xfrm>
            <a:off x="539750" y="476250"/>
            <a:ext cx="3384550" cy="519113"/>
          </a:xfrm>
          <a:prstGeom prst="rect">
            <a:avLst/>
          </a:prstGeom>
          <a:solidFill>
            <a:srgbClr val="008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确定同名端的方法：</a:t>
            </a:r>
          </a:p>
        </p:txBody>
      </p:sp>
      <p:sp>
        <p:nvSpPr>
          <p:cNvPr id="33798" name="Text Box 6">
            <a:extLst>
              <a:ext uri="{FF2B5EF4-FFF2-40B4-BE49-F238E27FC236}">
                <a16:creationId xmlns:a16="http://schemas.microsoft.com/office/drawing/2014/main" id="{471E054F-A721-4556-B789-4D28035C2C6E}"/>
              </a:ext>
            </a:extLst>
          </p:cNvPr>
          <p:cNvSpPr txBox="1">
            <a:spLocks noChangeArrowheads="1"/>
          </p:cNvSpPr>
          <p:nvPr/>
        </p:nvSpPr>
        <p:spPr bwMode="auto">
          <a:xfrm>
            <a:off x="468313" y="1125538"/>
            <a:ext cx="8207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spcBef>
                <a:spcPct val="50000"/>
              </a:spcBef>
            </a:pPr>
            <a:r>
              <a:rPr kumimoji="1" lang="en-US" altLang="zh-CN">
                <a:latin typeface="黑体" panose="02010609060101010101" pitchFamily="49" charset="-122"/>
                <a:ea typeface="黑体" panose="02010609060101010101" pitchFamily="49" charset="-122"/>
              </a:rPr>
              <a:t>(1)</a:t>
            </a:r>
            <a:r>
              <a:rPr kumimoji="1" lang="zh-CN" altLang="en-US" b="1">
                <a:latin typeface="黑体" panose="02010609060101010101" pitchFamily="49" charset="-122"/>
                <a:ea typeface="黑体" panose="02010609060101010101" pitchFamily="49" charset="-122"/>
              </a:rPr>
              <a:t>当两个线圈中电流同时由同名端流入</a:t>
            </a:r>
            <a:r>
              <a:rPr kumimoji="1" lang="en-US" altLang="zh-CN" b="1">
                <a:latin typeface="黑体" panose="02010609060101010101" pitchFamily="49" charset="-122"/>
                <a:ea typeface="黑体" panose="02010609060101010101" pitchFamily="49" charset="-122"/>
              </a:rPr>
              <a:t>(</a:t>
            </a:r>
            <a:r>
              <a:rPr kumimoji="1" lang="zh-CN" altLang="en-US" b="1">
                <a:latin typeface="黑体" panose="02010609060101010101" pitchFamily="49" charset="-122"/>
                <a:ea typeface="黑体" panose="02010609060101010101" pitchFamily="49" charset="-122"/>
              </a:rPr>
              <a:t>或流出</a:t>
            </a:r>
            <a:r>
              <a:rPr kumimoji="1" lang="en-US" altLang="zh-CN" b="1">
                <a:latin typeface="黑体" panose="02010609060101010101" pitchFamily="49" charset="-122"/>
                <a:ea typeface="黑体" panose="02010609060101010101" pitchFamily="49" charset="-122"/>
              </a:rPr>
              <a:t>)</a:t>
            </a:r>
          </a:p>
          <a:p>
            <a:pPr algn="just" eaLnBrk="1" hangingPunct="1"/>
            <a:r>
              <a:rPr kumimoji="1" lang="zh-CN" altLang="en-US" b="1">
                <a:latin typeface="黑体" panose="02010609060101010101" pitchFamily="49" charset="-122"/>
                <a:ea typeface="黑体" panose="02010609060101010101" pitchFamily="49" charset="-122"/>
              </a:rPr>
              <a:t>   时，两个电流产生的磁场相互增强。</a:t>
            </a:r>
          </a:p>
        </p:txBody>
      </p:sp>
      <p:sp>
        <p:nvSpPr>
          <p:cNvPr id="33829" name="Text Box 37">
            <a:extLst>
              <a:ext uri="{FF2B5EF4-FFF2-40B4-BE49-F238E27FC236}">
                <a16:creationId xmlns:a16="http://schemas.microsoft.com/office/drawing/2014/main" id="{E5E1DC84-4FFE-4243-9CEB-333F4EC8A204}"/>
              </a:ext>
            </a:extLst>
          </p:cNvPr>
          <p:cNvSpPr txBox="1">
            <a:spLocks noChangeArrowheads="1"/>
          </p:cNvSpPr>
          <p:nvPr/>
        </p:nvSpPr>
        <p:spPr bwMode="auto">
          <a:xfrm>
            <a:off x="1187450" y="292417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宋体" panose="02010600030101010101" pitchFamily="2" charset="-122"/>
              </a:rPr>
              <a:t>*</a:t>
            </a:r>
          </a:p>
        </p:txBody>
      </p:sp>
      <p:sp>
        <p:nvSpPr>
          <p:cNvPr id="33830" name="Text Box 38">
            <a:extLst>
              <a:ext uri="{FF2B5EF4-FFF2-40B4-BE49-F238E27FC236}">
                <a16:creationId xmlns:a16="http://schemas.microsoft.com/office/drawing/2014/main" id="{F154A6D5-E3F9-4226-BBA6-6A5ECD387A12}"/>
              </a:ext>
            </a:extLst>
          </p:cNvPr>
          <p:cNvSpPr txBox="1">
            <a:spLocks noChangeArrowheads="1"/>
          </p:cNvSpPr>
          <p:nvPr/>
        </p:nvSpPr>
        <p:spPr bwMode="auto">
          <a:xfrm>
            <a:off x="3543300" y="292417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宋体" panose="02010600030101010101" pitchFamily="2" charset="-122"/>
              </a:rPr>
              <a:t>*</a:t>
            </a:r>
          </a:p>
        </p:txBody>
      </p:sp>
      <p:grpSp>
        <p:nvGrpSpPr>
          <p:cNvPr id="2" name="Group 39">
            <a:extLst>
              <a:ext uri="{FF2B5EF4-FFF2-40B4-BE49-F238E27FC236}">
                <a16:creationId xmlns:a16="http://schemas.microsoft.com/office/drawing/2014/main" id="{A84675DB-0232-4699-91F3-60163158BBC7}"/>
              </a:ext>
            </a:extLst>
          </p:cNvPr>
          <p:cNvGrpSpPr>
            <a:grpSpLocks/>
          </p:cNvGrpSpPr>
          <p:nvPr/>
        </p:nvGrpSpPr>
        <p:grpSpPr bwMode="auto">
          <a:xfrm>
            <a:off x="5435600" y="2997200"/>
            <a:ext cx="838200" cy="1143000"/>
            <a:chOff x="2352" y="3600"/>
            <a:chExt cx="528" cy="720"/>
          </a:xfrm>
        </p:grpSpPr>
        <p:sp>
          <p:nvSpPr>
            <p:cNvPr id="14433" name="Line 40">
              <a:extLst>
                <a:ext uri="{FF2B5EF4-FFF2-40B4-BE49-F238E27FC236}">
                  <a16:creationId xmlns:a16="http://schemas.microsoft.com/office/drawing/2014/main" id="{24C52C1E-80FA-4B2B-BC1E-F8813A22786C}"/>
                </a:ext>
              </a:extLst>
            </p:cNvPr>
            <p:cNvSpPr>
              <a:spLocks noChangeShapeType="1"/>
            </p:cNvSpPr>
            <p:nvPr/>
          </p:nvSpPr>
          <p:spPr bwMode="auto">
            <a:xfrm rot="-5400000">
              <a:off x="2668" y="3572"/>
              <a:ext cx="0" cy="55"/>
            </a:xfrm>
            <a:prstGeom prst="line">
              <a:avLst/>
            </a:prstGeom>
            <a:noFill/>
            <a:ln w="28575">
              <a:solidFill>
                <a:srgbClr val="FF3300"/>
              </a:solidFill>
              <a:prstDash val="dash"/>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4434" name="AutoShape 41">
              <a:extLst>
                <a:ext uri="{FF2B5EF4-FFF2-40B4-BE49-F238E27FC236}">
                  <a16:creationId xmlns:a16="http://schemas.microsoft.com/office/drawing/2014/main" id="{4407819E-74AF-4D13-93C2-C5E29FD67F08}"/>
                </a:ext>
              </a:extLst>
            </p:cNvPr>
            <p:cNvSpPr>
              <a:spLocks noChangeArrowheads="1"/>
            </p:cNvSpPr>
            <p:nvPr/>
          </p:nvSpPr>
          <p:spPr bwMode="auto">
            <a:xfrm>
              <a:off x="2352" y="3600"/>
              <a:ext cx="528" cy="720"/>
            </a:xfrm>
            <a:prstGeom prst="roundRect">
              <a:avLst>
                <a:gd name="adj" fmla="val 16667"/>
              </a:avLst>
            </a:pr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3" name="Group 42">
            <a:extLst>
              <a:ext uri="{FF2B5EF4-FFF2-40B4-BE49-F238E27FC236}">
                <a16:creationId xmlns:a16="http://schemas.microsoft.com/office/drawing/2014/main" id="{869F0C92-1E3B-43A2-8856-799A6EBCDD32}"/>
              </a:ext>
            </a:extLst>
          </p:cNvPr>
          <p:cNvGrpSpPr>
            <a:grpSpLocks/>
          </p:cNvGrpSpPr>
          <p:nvPr/>
        </p:nvGrpSpPr>
        <p:grpSpPr bwMode="auto">
          <a:xfrm>
            <a:off x="5364163" y="2924175"/>
            <a:ext cx="1905000" cy="1295400"/>
            <a:chOff x="3216" y="3648"/>
            <a:chExt cx="1200" cy="816"/>
          </a:xfrm>
        </p:grpSpPr>
        <p:sp>
          <p:nvSpPr>
            <p:cNvPr id="14431" name="Line 43">
              <a:extLst>
                <a:ext uri="{FF2B5EF4-FFF2-40B4-BE49-F238E27FC236}">
                  <a16:creationId xmlns:a16="http://schemas.microsoft.com/office/drawing/2014/main" id="{14519764-8804-4989-B712-D22BA1FAA666}"/>
                </a:ext>
              </a:extLst>
            </p:cNvPr>
            <p:cNvSpPr>
              <a:spLocks noChangeShapeType="1"/>
            </p:cNvSpPr>
            <p:nvPr/>
          </p:nvSpPr>
          <p:spPr bwMode="auto">
            <a:xfrm rot="16200000" flipH="1">
              <a:off x="3868" y="3620"/>
              <a:ext cx="0" cy="55"/>
            </a:xfrm>
            <a:prstGeom prst="line">
              <a:avLst/>
            </a:prstGeom>
            <a:noFill/>
            <a:ln w="28575">
              <a:solidFill>
                <a:srgbClr val="FF3300"/>
              </a:solidFill>
              <a:prstDash val="dash"/>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4432" name="AutoShape 44">
              <a:extLst>
                <a:ext uri="{FF2B5EF4-FFF2-40B4-BE49-F238E27FC236}">
                  <a16:creationId xmlns:a16="http://schemas.microsoft.com/office/drawing/2014/main" id="{F92F0B55-FA85-47D5-935B-84F0404E2D94}"/>
                </a:ext>
              </a:extLst>
            </p:cNvPr>
            <p:cNvSpPr>
              <a:spLocks noChangeArrowheads="1"/>
            </p:cNvSpPr>
            <p:nvPr/>
          </p:nvSpPr>
          <p:spPr bwMode="auto">
            <a:xfrm>
              <a:off x="3216" y="3648"/>
              <a:ext cx="1200" cy="816"/>
            </a:xfrm>
            <a:prstGeom prst="roundRect">
              <a:avLst>
                <a:gd name="adj" fmla="val 16667"/>
              </a:avLst>
            </a:pr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 name="Group 45">
            <a:extLst>
              <a:ext uri="{FF2B5EF4-FFF2-40B4-BE49-F238E27FC236}">
                <a16:creationId xmlns:a16="http://schemas.microsoft.com/office/drawing/2014/main" id="{1F1D8BD6-EBA3-41CC-A11F-605066ABDD55}"/>
              </a:ext>
            </a:extLst>
          </p:cNvPr>
          <p:cNvGrpSpPr>
            <a:grpSpLocks/>
          </p:cNvGrpSpPr>
          <p:nvPr/>
        </p:nvGrpSpPr>
        <p:grpSpPr bwMode="auto">
          <a:xfrm>
            <a:off x="4643438" y="2852738"/>
            <a:ext cx="3505200" cy="1411287"/>
            <a:chOff x="2784" y="2513"/>
            <a:chExt cx="2208" cy="889"/>
          </a:xfrm>
        </p:grpSpPr>
        <p:sp>
          <p:nvSpPr>
            <p:cNvPr id="14395" name="Rectangle 46">
              <a:extLst>
                <a:ext uri="{FF2B5EF4-FFF2-40B4-BE49-F238E27FC236}">
                  <a16:creationId xmlns:a16="http://schemas.microsoft.com/office/drawing/2014/main" id="{8312B934-C204-45EA-8BE8-EF5C2BC16EAA}"/>
                </a:ext>
              </a:extLst>
            </p:cNvPr>
            <p:cNvSpPr>
              <a:spLocks noChangeArrowheads="1"/>
            </p:cNvSpPr>
            <p:nvPr/>
          </p:nvSpPr>
          <p:spPr bwMode="auto">
            <a:xfrm>
              <a:off x="3166" y="2513"/>
              <a:ext cx="1368" cy="889"/>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96" name="Rectangle 47">
              <a:extLst>
                <a:ext uri="{FF2B5EF4-FFF2-40B4-BE49-F238E27FC236}">
                  <a16:creationId xmlns:a16="http://schemas.microsoft.com/office/drawing/2014/main" id="{90D81E7D-FC86-4073-A659-E4ADCF0A15C2}"/>
                </a:ext>
              </a:extLst>
            </p:cNvPr>
            <p:cNvSpPr>
              <a:spLocks noChangeArrowheads="1"/>
            </p:cNvSpPr>
            <p:nvPr/>
          </p:nvSpPr>
          <p:spPr bwMode="auto">
            <a:xfrm>
              <a:off x="3371" y="2686"/>
              <a:ext cx="373" cy="551"/>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97" name="Rectangle 48">
              <a:extLst>
                <a:ext uri="{FF2B5EF4-FFF2-40B4-BE49-F238E27FC236}">
                  <a16:creationId xmlns:a16="http://schemas.microsoft.com/office/drawing/2014/main" id="{60BD59B4-A431-45A8-9664-F2398C142B7A}"/>
                </a:ext>
              </a:extLst>
            </p:cNvPr>
            <p:cNvSpPr>
              <a:spLocks noChangeArrowheads="1"/>
            </p:cNvSpPr>
            <p:nvPr/>
          </p:nvSpPr>
          <p:spPr bwMode="auto">
            <a:xfrm>
              <a:off x="3951" y="2686"/>
              <a:ext cx="373" cy="551"/>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14398" name="Group 49">
              <a:extLst>
                <a:ext uri="{FF2B5EF4-FFF2-40B4-BE49-F238E27FC236}">
                  <a16:creationId xmlns:a16="http://schemas.microsoft.com/office/drawing/2014/main" id="{5041EE19-B8FF-4703-8841-2B6403596B3A}"/>
                </a:ext>
              </a:extLst>
            </p:cNvPr>
            <p:cNvGrpSpPr>
              <a:grpSpLocks/>
            </p:cNvGrpSpPr>
            <p:nvPr/>
          </p:nvGrpSpPr>
          <p:grpSpPr bwMode="auto">
            <a:xfrm>
              <a:off x="2985" y="2734"/>
              <a:ext cx="451" cy="467"/>
              <a:chOff x="2985" y="2734"/>
              <a:chExt cx="451" cy="467"/>
            </a:xfrm>
          </p:grpSpPr>
          <p:sp>
            <p:nvSpPr>
              <p:cNvPr id="14423" name="Freeform 50">
                <a:extLst>
                  <a:ext uri="{FF2B5EF4-FFF2-40B4-BE49-F238E27FC236}">
                    <a16:creationId xmlns:a16="http://schemas.microsoft.com/office/drawing/2014/main" id="{471BB20F-B402-4BC5-96F3-975EC4D246CE}"/>
                  </a:ext>
                </a:extLst>
              </p:cNvPr>
              <p:cNvSpPr>
                <a:spLocks/>
              </p:cNvSpPr>
              <p:nvPr/>
            </p:nvSpPr>
            <p:spPr bwMode="auto">
              <a:xfrm>
                <a:off x="3104" y="2820"/>
                <a:ext cx="332" cy="88"/>
              </a:xfrm>
              <a:custGeom>
                <a:avLst/>
                <a:gdLst>
                  <a:gd name="T0" fmla="*/ 0 w 680"/>
                  <a:gd name="T1" fmla="*/ 0 h 169"/>
                  <a:gd name="T2" fmla="*/ 0 w 680"/>
                  <a:gd name="T3" fmla="*/ 1 h 169"/>
                  <a:gd name="T4" fmla="*/ 0 w 680"/>
                  <a:gd name="T5" fmla="*/ 1 h 169"/>
                  <a:gd name="T6" fmla="*/ 4 w 680"/>
                  <a:gd name="T7" fmla="*/ 1 h 169"/>
                  <a:gd name="T8" fmla="*/ 4 w 680"/>
                  <a:gd name="T9" fmla="*/ 2 h 169"/>
                  <a:gd name="T10" fmla="*/ 4 w 680"/>
                  <a:gd name="T11" fmla="*/ 2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4" name="Freeform 51">
                <a:extLst>
                  <a:ext uri="{FF2B5EF4-FFF2-40B4-BE49-F238E27FC236}">
                    <a16:creationId xmlns:a16="http://schemas.microsoft.com/office/drawing/2014/main" id="{5D060EB5-6F30-44FE-BA7D-B6DC2CD31DF6}"/>
                  </a:ext>
                </a:extLst>
              </p:cNvPr>
              <p:cNvSpPr>
                <a:spLocks/>
              </p:cNvSpPr>
              <p:nvPr/>
            </p:nvSpPr>
            <p:spPr bwMode="auto">
              <a:xfrm>
                <a:off x="3101" y="2936"/>
                <a:ext cx="331" cy="89"/>
              </a:xfrm>
              <a:custGeom>
                <a:avLst/>
                <a:gdLst>
                  <a:gd name="T0" fmla="*/ 0 w 680"/>
                  <a:gd name="T1" fmla="*/ 0 h 169"/>
                  <a:gd name="T2" fmla="*/ 0 w 680"/>
                  <a:gd name="T3" fmla="*/ 1 h 169"/>
                  <a:gd name="T4" fmla="*/ 0 w 680"/>
                  <a:gd name="T5" fmla="*/ 1 h 169"/>
                  <a:gd name="T6" fmla="*/ 4 w 680"/>
                  <a:gd name="T7" fmla="*/ 1 h 169"/>
                  <a:gd name="T8" fmla="*/ 4 w 680"/>
                  <a:gd name="T9" fmla="*/ 2 h 169"/>
                  <a:gd name="T10" fmla="*/ 3 w 680"/>
                  <a:gd name="T11" fmla="*/ 2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5" name="Freeform 52">
                <a:extLst>
                  <a:ext uri="{FF2B5EF4-FFF2-40B4-BE49-F238E27FC236}">
                    <a16:creationId xmlns:a16="http://schemas.microsoft.com/office/drawing/2014/main" id="{8DA154EA-399C-48B3-8E84-72D6573B5C05}"/>
                  </a:ext>
                </a:extLst>
              </p:cNvPr>
              <p:cNvSpPr>
                <a:spLocks/>
              </p:cNvSpPr>
              <p:nvPr/>
            </p:nvSpPr>
            <p:spPr bwMode="auto">
              <a:xfrm>
                <a:off x="3104" y="3053"/>
                <a:ext cx="332" cy="88"/>
              </a:xfrm>
              <a:custGeom>
                <a:avLst/>
                <a:gdLst>
                  <a:gd name="T0" fmla="*/ 0 w 680"/>
                  <a:gd name="T1" fmla="*/ 0 h 169"/>
                  <a:gd name="T2" fmla="*/ 0 w 680"/>
                  <a:gd name="T3" fmla="*/ 1 h 169"/>
                  <a:gd name="T4" fmla="*/ 0 w 680"/>
                  <a:gd name="T5" fmla="*/ 1 h 169"/>
                  <a:gd name="T6" fmla="*/ 4 w 680"/>
                  <a:gd name="T7" fmla="*/ 1 h 169"/>
                  <a:gd name="T8" fmla="*/ 4 w 680"/>
                  <a:gd name="T9" fmla="*/ 2 h 169"/>
                  <a:gd name="T10" fmla="*/ 4 w 680"/>
                  <a:gd name="T11" fmla="*/ 2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6" name="Freeform 53">
                <a:extLst>
                  <a:ext uri="{FF2B5EF4-FFF2-40B4-BE49-F238E27FC236}">
                    <a16:creationId xmlns:a16="http://schemas.microsoft.com/office/drawing/2014/main" id="{87BB4D02-6D8B-4A43-8986-DB3862600AAE}"/>
                  </a:ext>
                </a:extLst>
              </p:cNvPr>
              <p:cNvSpPr>
                <a:spLocks/>
              </p:cNvSpPr>
              <p:nvPr/>
            </p:nvSpPr>
            <p:spPr bwMode="auto">
              <a:xfrm>
                <a:off x="3032" y="2754"/>
                <a:ext cx="354" cy="2"/>
              </a:xfrm>
              <a:custGeom>
                <a:avLst/>
                <a:gdLst>
                  <a:gd name="T0" fmla="*/ 0 w 354"/>
                  <a:gd name="T1" fmla="*/ 2 h 2"/>
                  <a:gd name="T2" fmla="*/ 354 w 354"/>
                  <a:gd name="T3" fmla="*/ 0 h 2"/>
                  <a:gd name="T4" fmla="*/ 0 60000 65536"/>
                  <a:gd name="T5" fmla="*/ 0 60000 65536"/>
                  <a:gd name="T6" fmla="*/ 0 w 354"/>
                  <a:gd name="T7" fmla="*/ 0 h 2"/>
                  <a:gd name="T8" fmla="*/ 354 w 354"/>
                  <a:gd name="T9" fmla="*/ 2 h 2"/>
                </a:gdLst>
                <a:ahLst/>
                <a:cxnLst>
                  <a:cxn ang="T4">
                    <a:pos x="T0" y="T1"/>
                  </a:cxn>
                  <a:cxn ang="T5">
                    <a:pos x="T2" y="T3"/>
                  </a:cxn>
                </a:cxnLst>
                <a:rect l="T6" t="T7" r="T8" b="T9"/>
                <a:pathLst>
                  <a:path w="354" h="2">
                    <a:moveTo>
                      <a:pt x="0" y="2"/>
                    </a:moveTo>
                    <a:lnTo>
                      <a:pt x="354"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7" name="Freeform 54">
                <a:extLst>
                  <a:ext uri="{FF2B5EF4-FFF2-40B4-BE49-F238E27FC236}">
                    <a16:creationId xmlns:a16="http://schemas.microsoft.com/office/drawing/2014/main" id="{072AF032-C5CE-4F86-82E8-125D83198E38}"/>
                  </a:ext>
                </a:extLst>
              </p:cNvPr>
              <p:cNvSpPr>
                <a:spLocks/>
              </p:cNvSpPr>
              <p:nvPr/>
            </p:nvSpPr>
            <p:spPr bwMode="auto">
              <a:xfrm>
                <a:off x="3032" y="3177"/>
                <a:ext cx="130" cy="3"/>
              </a:xfrm>
              <a:custGeom>
                <a:avLst/>
                <a:gdLst>
                  <a:gd name="T0" fmla="*/ 0 w 130"/>
                  <a:gd name="T1" fmla="*/ 3 h 3"/>
                  <a:gd name="T2" fmla="*/ 130 w 130"/>
                  <a:gd name="T3" fmla="*/ 0 h 3"/>
                  <a:gd name="T4" fmla="*/ 0 60000 65536"/>
                  <a:gd name="T5" fmla="*/ 0 60000 65536"/>
                  <a:gd name="T6" fmla="*/ 0 w 130"/>
                  <a:gd name="T7" fmla="*/ 0 h 3"/>
                  <a:gd name="T8" fmla="*/ 130 w 130"/>
                  <a:gd name="T9" fmla="*/ 3 h 3"/>
                </a:gdLst>
                <a:ahLst/>
                <a:cxnLst>
                  <a:cxn ang="T4">
                    <a:pos x="T0" y="T1"/>
                  </a:cxn>
                  <a:cxn ang="T5">
                    <a:pos x="T2" y="T3"/>
                  </a:cxn>
                </a:cxnLst>
                <a:rect l="T6" t="T7" r="T8" b="T9"/>
                <a:pathLst>
                  <a:path w="130" h="3">
                    <a:moveTo>
                      <a:pt x="0" y="3"/>
                    </a:moveTo>
                    <a:lnTo>
                      <a:pt x="130"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8" name="Freeform 55">
                <a:extLst>
                  <a:ext uri="{FF2B5EF4-FFF2-40B4-BE49-F238E27FC236}">
                    <a16:creationId xmlns:a16="http://schemas.microsoft.com/office/drawing/2014/main" id="{8A39D7E4-29D7-406F-8164-799A8941E5A9}"/>
                  </a:ext>
                </a:extLst>
              </p:cNvPr>
              <p:cNvSpPr>
                <a:spLocks/>
              </p:cNvSpPr>
              <p:nvPr/>
            </p:nvSpPr>
            <p:spPr bwMode="auto">
              <a:xfrm>
                <a:off x="3375" y="2753"/>
                <a:ext cx="44" cy="28"/>
              </a:xfrm>
              <a:custGeom>
                <a:avLst/>
                <a:gdLst>
                  <a:gd name="T0" fmla="*/ 0 w 90"/>
                  <a:gd name="T1" fmla="*/ 1 h 53"/>
                  <a:gd name="T2" fmla="*/ 0 w 90"/>
                  <a:gd name="T3" fmla="*/ 1 h 53"/>
                  <a:gd name="T4" fmla="*/ 0 w 90"/>
                  <a:gd name="T5" fmla="*/ 1 h 53"/>
                  <a:gd name="T6" fmla="*/ 0 w 90"/>
                  <a:gd name="T7" fmla="*/ 1 h 53"/>
                  <a:gd name="T8" fmla="*/ 0 60000 65536"/>
                  <a:gd name="T9" fmla="*/ 0 60000 65536"/>
                  <a:gd name="T10" fmla="*/ 0 60000 65536"/>
                  <a:gd name="T11" fmla="*/ 0 60000 65536"/>
                  <a:gd name="T12" fmla="*/ 0 w 90"/>
                  <a:gd name="T13" fmla="*/ 0 h 53"/>
                  <a:gd name="T14" fmla="*/ 90 w 90"/>
                  <a:gd name="T15" fmla="*/ 53 h 53"/>
                </a:gdLst>
                <a:ahLst/>
                <a:cxnLst>
                  <a:cxn ang="T8">
                    <a:pos x="T0" y="T1"/>
                  </a:cxn>
                  <a:cxn ang="T9">
                    <a:pos x="T2" y="T3"/>
                  </a:cxn>
                  <a:cxn ang="T10">
                    <a:pos x="T4" y="T5"/>
                  </a:cxn>
                  <a:cxn ang="T11">
                    <a:pos x="T6" y="T7"/>
                  </a:cxn>
                </a:cxnLst>
                <a:rect l="T12" t="T13" r="T14" b="T15"/>
                <a:pathLst>
                  <a:path w="90" h="53">
                    <a:moveTo>
                      <a:pt x="14" y="1"/>
                    </a:moveTo>
                    <a:cubicBezTo>
                      <a:pt x="44" y="0"/>
                      <a:pt x="74" y="0"/>
                      <a:pt x="82" y="7"/>
                    </a:cubicBezTo>
                    <a:cubicBezTo>
                      <a:pt x="90" y="14"/>
                      <a:pt x="74" y="37"/>
                      <a:pt x="60" y="45"/>
                    </a:cubicBezTo>
                    <a:cubicBezTo>
                      <a:pt x="46" y="53"/>
                      <a:pt x="23" y="53"/>
                      <a:pt x="0" y="53"/>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9" name="Oval 56">
                <a:extLst>
                  <a:ext uri="{FF2B5EF4-FFF2-40B4-BE49-F238E27FC236}">
                    <a16:creationId xmlns:a16="http://schemas.microsoft.com/office/drawing/2014/main" id="{76D98E2E-2383-45FC-9DE2-562EC191C9BB}"/>
                  </a:ext>
                </a:extLst>
              </p:cNvPr>
              <p:cNvSpPr>
                <a:spLocks noChangeArrowheads="1"/>
              </p:cNvSpPr>
              <p:nvPr/>
            </p:nvSpPr>
            <p:spPr bwMode="auto">
              <a:xfrm>
                <a:off x="2985" y="3159"/>
                <a:ext cx="39"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430" name="Oval 57">
                <a:extLst>
                  <a:ext uri="{FF2B5EF4-FFF2-40B4-BE49-F238E27FC236}">
                    <a16:creationId xmlns:a16="http://schemas.microsoft.com/office/drawing/2014/main" id="{7F2C819D-DCE0-4AF9-8D84-87C977C169A8}"/>
                  </a:ext>
                </a:extLst>
              </p:cNvPr>
              <p:cNvSpPr>
                <a:spLocks noChangeArrowheads="1"/>
              </p:cNvSpPr>
              <p:nvPr/>
            </p:nvSpPr>
            <p:spPr bwMode="auto">
              <a:xfrm>
                <a:off x="2985" y="2734"/>
                <a:ext cx="39"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4399" name="Group 58">
              <a:extLst>
                <a:ext uri="{FF2B5EF4-FFF2-40B4-BE49-F238E27FC236}">
                  <a16:creationId xmlns:a16="http://schemas.microsoft.com/office/drawing/2014/main" id="{504F508C-6B78-494F-9D06-5805A79627CA}"/>
                </a:ext>
              </a:extLst>
            </p:cNvPr>
            <p:cNvGrpSpPr>
              <a:grpSpLocks/>
            </p:cNvGrpSpPr>
            <p:nvPr/>
          </p:nvGrpSpPr>
          <p:grpSpPr bwMode="auto">
            <a:xfrm>
              <a:off x="3600" y="2736"/>
              <a:ext cx="399" cy="432"/>
              <a:chOff x="3600" y="2736"/>
              <a:chExt cx="399" cy="432"/>
            </a:xfrm>
          </p:grpSpPr>
          <p:sp>
            <p:nvSpPr>
              <p:cNvPr id="14415" name="Freeform 59">
                <a:extLst>
                  <a:ext uri="{FF2B5EF4-FFF2-40B4-BE49-F238E27FC236}">
                    <a16:creationId xmlns:a16="http://schemas.microsoft.com/office/drawing/2014/main" id="{751D8827-5EA8-48D8-A349-810D9DA9A0BD}"/>
                  </a:ext>
                </a:extLst>
              </p:cNvPr>
              <p:cNvSpPr>
                <a:spLocks/>
              </p:cNvSpPr>
              <p:nvPr/>
            </p:nvSpPr>
            <p:spPr bwMode="auto">
              <a:xfrm>
                <a:off x="3699" y="2822"/>
                <a:ext cx="300" cy="88"/>
              </a:xfrm>
              <a:custGeom>
                <a:avLst/>
                <a:gdLst>
                  <a:gd name="T0" fmla="*/ 0 w 680"/>
                  <a:gd name="T1" fmla="*/ 0 h 169"/>
                  <a:gd name="T2" fmla="*/ 0 w 680"/>
                  <a:gd name="T3" fmla="*/ 1 h 169"/>
                  <a:gd name="T4" fmla="*/ 0 w 680"/>
                  <a:gd name="T5" fmla="*/ 1 h 169"/>
                  <a:gd name="T6" fmla="*/ 2 w 680"/>
                  <a:gd name="T7" fmla="*/ 1 h 169"/>
                  <a:gd name="T8" fmla="*/ 2 w 680"/>
                  <a:gd name="T9" fmla="*/ 2 h 169"/>
                  <a:gd name="T10" fmla="*/ 2 w 680"/>
                  <a:gd name="T11" fmla="*/ 2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6" name="Freeform 60">
                <a:extLst>
                  <a:ext uri="{FF2B5EF4-FFF2-40B4-BE49-F238E27FC236}">
                    <a16:creationId xmlns:a16="http://schemas.microsoft.com/office/drawing/2014/main" id="{7290BE48-9F6B-4287-A42D-C7443E140D8C}"/>
                  </a:ext>
                </a:extLst>
              </p:cNvPr>
              <p:cNvSpPr>
                <a:spLocks/>
              </p:cNvSpPr>
              <p:nvPr/>
            </p:nvSpPr>
            <p:spPr bwMode="auto">
              <a:xfrm>
                <a:off x="3696" y="2938"/>
                <a:ext cx="299" cy="89"/>
              </a:xfrm>
              <a:custGeom>
                <a:avLst/>
                <a:gdLst>
                  <a:gd name="T0" fmla="*/ 0 w 680"/>
                  <a:gd name="T1" fmla="*/ 0 h 169"/>
                  <a:gd name="T2" fmla="*/ 0 w 680"/>
                  <a:gd name="T3" fmla="*/ 1 h 169"/>
                  <a:gd name="T4" fmla="*/ 0 w 680"/>
                  <a:gd name="T5" fmla="*/ 1 h 169"/>
                  <a:gd name="T6" fmla="*/ 2 w 680"/>
                  <a:gd name="T7" fmla="*/ 1 h 169"/>
                  <a:gd name="T8" fmla="*/ 2 w 680"/>
                  <a:gd name="T9" fmla="*/ 2 h 169"/>
                  <a:gd name="T10" fmla="*/ 2 w 680"/>
                  <a:gd name="T11" fmla="*/ 2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7" name="Freeform 61">
                <a:extLst>
                  <a:ext uri="{FF2B5EF4-FFF2-40B4-BE49-F238E27FC236}">
                    <a16:creationId xmlns:a16="http://schemas.microsoft.com/office/drawing/2014/main" id="{FF299800-AFA4-409E-B5C6-095532169335}"/>
                  </a:ext>
                </a:extLst>
              </p:cNvPr>
              <p:cNvSpPr>
                <a:spLocks/>
              </p:cNvSpPr>
              <p:nvPr/>
            </p:nvSpPr>
            <p:spPr bwMode="auto">
              <a:xfrm>
                <a:off x="3699" y="3055"/>
                <a:ext cx="300" cy="88"/>
              </a:xfrm>
              <a:custGeom>
                <a:avLst/>
                <a:gdLst>
                  <a:gd name="T0" fmla="*/ 0 w 680"/>
                  <a:gd name="T1" fmla="*/ 0 h 169"/>
                  <a:gd name="T2" fmla="*/ 0 w 680"/>
                  <a:gd name="T3" fmla="*/ 1 h 169"/>
                  <a:gd name="T4" fmla="*/ 0 w 680"/>
                  <a:gd name="T5" fmla="*/ 1 h 169"/>
                  <a:gd name="T6" fmla="*/ 2 w 680"/>
                  <a:gd name="T7" fmla="*/ 1 h 169"/>
                  <a:gd name="T8" fmla="*/ 2 w 680"/>
                  <a:gd name="T9" fmla="*/ 2 h 169"/>
                  <a:gd name="T10" fmla="*/ 2 w 680"/>
                  <a:gd name="T11" fmla="*/ 2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8" name="Freeform 62">
                <a:extLst>
                  <a:ext uri="{FF2B5EF4-FFF2-40B4-BE49-F238E27FC236}">
                    <a16:creationId xmlns:a16="http://schemas.microsoft.com/office/drawing/2014/main" id="{F2BDB18D-4A47-4CA5-B3C8-D7E3908A2F91}"/>
                  </a:ext>
                </a:extLst>
              </p:cNvPr>
              <p:cNvSpPr>
                <a:spLocks/>
              </p:cNvSpPr>
              <p:nvPr/>
            </p:nvSpPr>
            <p:spPr bwMode="auto">
              <a:xfrm>
                <a:off x="3643" y="2756"/>
                <a:ext cx="320" cy="2"/>
              </a:xfrm>
              <a:custGeom>
                <a:avLst/>
                <a:gdLst>
                  <a:gd name="T0" fmla="*/ 0 w 354"/>
                  <a:gd name="T1" fmla="*/ 2 h 2"/>
                  <a:gd name="T2" fmla="*/ 174 w 354"/>
                  <a:gd name="T3" fmla="*/ 0 h 2"/>
                  <a:gd name="T4" fmla="*/ 0 60000 65536"/>
                  <a:gd name="T5" fmla="*/ 0 60000 65536"/>
                  <a:gd name="T6" fmla="*/ 0 w 354"/>
                  <a:gd name="T7" fmla="*/ 0 h 2"/>
                  <a:gd name="T8" fmla="*/ 354 w 354"/>
                  <a:gd name="T9" fmla="*/ 2 h 2"/>
                </a:gdLst>
                <a:ahLst/>
                <a:cxnLst>
                  <a:cxn ang="T4">
                    <a:pos x="T0" y="T1"/>
                  </a:cxn>
                  <a:cxn ang="T5">
                    <a:pos x="T2" y="T3"/>
                  </a:cxn>
                </a:cxnLst>
                <a:rect l="T6" t="T7" r="T8" b="T9"/>
                <a:pathLst>
                  <a:path w="354" h="2">
                    <a:moveTo>
                      <a:pt x="0" y="2"/>
                    </a:moveTo>
                    <a:lnTo>
                      <a:pt x="354"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9" name="Freeform 63">
                <a:extLst>
                  <a:ext uri="{FF2B5EF4-FFF2-40B4-BE49-F238E27FC236}">
                    <a16:creationId xmlns:a16="http://schemas.microsoft.com/office/drawing/2014/main" id="{6509572D-7B9E-4561-8891-0EC4BB8AF9F3}"/>
                  </a:ext>
                </a:extLst>
              </p:cNvPr>
              <p:cNvSpPr>
                <a:spLocks/>
              </p:cNvSpPr>
              <p:nvPr/>
            </p:nvSpPr>
            <p:spPr bwMode="auto">
              <a:xfrm>
                <a:off x="3652" y="3156"/>
                <a:ext cx="96" cy="4"/>
              </a:xfrm>
              <a:custGeom>
                <a:avLst/>
                <a:gdLst>
                  <a:gd name="T0" fmla="*/ 0 w 96"/>
                  <a:gd name="T1" fmla="*/ 0 h 4"/>
                  <a:gd name="T2" fmla="*/ 96 w 96"/>
                  <a:gd name="T3" fmla="*/ 4 h 4"/>
                  <a:gd name="T4" fmla="*/ 0 60000 65536"/>
                  <a:gd name="T5" fmla="*/ 0 60000 65536"/>
                  <a:gd name="T6" fmla="*/ 0 w 96"/>
                  <a:gd name="T7" fmla="*/ 0 h 4"/>
                  <a:gd name="T8" fmla="*/ 96 w 96"/>
                  <a:gd name="T9" fmla="*/ 4 h 4"/>
                </a:gdLst>
                <a:ahLst/>
                <a:cxnLst>
                  <a:cxn ang="T4">
                    <a:pos x="T0" y="T1"/>
                  </a:cxn>
                  <a:cxn ang="T5">
                    <a:pos x="T2" y="T3"/>
                  </a:cxn>
                </a:cxnLst>
                <a:rect l="T6" t="T7" r="T8" b="T9"/>
                <a:pathLst>
                  <a:path w="96" h="4">
                    <a:moveTo>
                      <a:pt x="0" y="0"/>
                    </a:moveTo>
                    <a:lnTo>
                      <a:pt x="96" y="4"/>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0" name="Freeform 64">
                <a:extLst>
                  <a:ext uri="{FF2B5EF4-FFF2-40B4-BE49-F238E27FC236}">
                    <a16:creationId xmlns:a16="http://schemas.microsoft.com/office/drawing/2014/main" id="{7B56719E-63BD-46FB-9084-328FE370DCFD}"/>
                  </a:ext>
                </a:extLst>
              </p:cNvPr>
              <p:cNvSpPr>
                <a:spLocks/>
              </p:cNvSpPr>
              <p:nvPr/>
            </p:nvSpPr>
            <p:spPr bwMode="auto">
              <a:xfrm>
                <a:off x="3944" y="2755"/>
                <a:ext cx="40" cy="28"/>
              </a:xfrm>
              <a:custGeom>
                <a:avLst/>
                <a:gdLst>
                  <a:gd name="T0" fmla="*/ 0 w 90"/>
                  <a:gd name="T1" fmla="*/ 1 h 53"/>
                  <a:gd name="T2" fmla="*/ 0 w 90"/>
                  <a:gd name="T3" fmla="*/ 1 h 53"/>
                  <a:gd name="T4" fmla="*/ 0 w 90"/>
                  <a:gd name="T5" fmla="*/ 1 h 53"/>
                  <a:gd name="T6" fmla="*/ 0 w 90"/>
                  <a:gd name="T7" fmla="*/ 1 h 53"/>
                  <a:gd name="T8" fmla="*/ 0 60000 65536"/>
                  <a:gd name="T9" fmla="*/ 0 60000 65536"/>
                  <a:gd name="T10" fmla="*/ 0 60000 65536"/>
                  <a:gd name="T11" fmla="*/ 0 60000 65536"/>
                  <a:gd name="T12" fmla="*/ 0 w 90"/>
                  <a:gd name="T13" fmla="*/ 0 h 53"/>
                  <a:gd name="T14" fmla="*/ 90 w 90"/>
                  <a:gd name="T15" fmla="*/ 53 h 53"/>
                </a:gdLst>
                <a:ahLst/>
                <a:cxnLst>
                  <a:cxn ang="T8">
                    <a:pos x="T0" y="T1"/>
                  </a:cxn>
                  <a:cxn ang="T9">
                    <a:pos x="T2" y="T3"/>
                  </a:cxn>
                  <a:cxn ang="T10">
                    <a:pos x="T4" y="T5"/>
                  </a:cxn>
                  <a:cxn ang="T11">
                    <a:pos x="T6" y="T7"/>
                  </a:cxn>
                </a:cxnLst>
                <a:rect l="T12" t="T13" r="T14" b="T15"/>
                <a:pathLst>
                  <a:path w="90" h="53">
                    <a:moveTo>
                      <a:pt x="14" y="1"/>
                    </a:moveTo>
                    <a:cubicBezTo>
                      <a:pt x="44" y="0"/>
                      <a:pt x="74" y="0"/>
                      <a:pt x="82" y="7"/>
                    </a:cubicBezTo>
                    <a:cubicBezTo>
                      <a:pt x="90" y="14"/>
                      <a:pt x="74" y="37"/>
                      <a:pt x="60" y="45"/>
                    </a:cubicBezTo>
                    <a:cubicBezTo>
                      <a:pt x="46" y="53"/>
                      <a:pt x="23" y="53"/>
                      <a:pt x="0" y="53"/>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1" name="Oval 65">
                <a:extLst>
                  <a:ext uri="{FF2B5EF4-FFF2-40B4-BE49-F238E27FC236}">
                    <a16:creationId xmlns:a16="http://schemas.microsoft.com/office/drawing/2014/main" id="{109FADA7-C5DF-4603-9C3E-72C7D36E3331}"/>
                  </a:ext>
                </a:extLst>
              </p:cNvPr>
              <p:cNvSpPr>
                <a:spLocks noChangeArrowheads="1"/>
              </p:cNvSpPr>
              <p:nvPr/>
            </p:nvSpPr>
            <p:spPr bwMode="auto">
              <a:xfrm>
                <a:off x="3613" y="3126"/>
                <a:ext cx="35"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422" name="Oval 66">
                <a:extLst>
                  <a:ext uri="{FF2B5EF4-FFF2-40B4-BE49-F238E27FC236}">
                    <a16:creationId xmlns:a16="http://schemas.microsoft.com/office/drawing/2014/main" id="{D9377DE7-DA89-4743-94E1-C6D88951419F}"/>
                  </a:ext>
                </a:extLst>
              </p:cNvPr>
              <p:cNvSpPr>
                <a:spLocks noChangeArrowheads="1"/>
              </p:cNvSpPr>
              <p:nvPr/>
            </p:nvSpPr>
            <p:spPr bwMode="auto">
              <a:xfrm>
                <a:off x="3600" y="2736"/>
                <a:ext cx="35"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4400" name="Group 67">
              <a:extLst>
                <a:ext uri="{FF2B5EF4-FFF2-40B4-BE49-F238E27FC236}">
                  <a16:creationId xmlns:a16="http://schemas.microsoft.com/office/drawing/2014/main" id="{63AB309F-4D87-462E-8C10-03ECB5338B17}"/>
                </a:ext>
              </a:extLst>
            </p:cNvPr>
            <p:cNvGrpSpPr>
              <a:grpSpLocks/>
            </p:cNvGrpSpPr>
            <p:nvPr/>
          </p:nvGrpSpPr>
          <p:grpSpPr bwMode="auto">
            <a:xfrm>
              <a:off x="4272" y="2742"/>
              <a:ext cx="384" cy="426"/>
              <a:chOff x="4272" y="2742"/>
              <a:chExt cx="384" cy="426"/>
            </a:xfrm>
          </p:grpSpPr>
          <p:sp>
            <p:nvSpPr>
              <p:cNvPr id="14407" name="Freeform 68">
                <a:extLst>
                  <a:ext uri="{FF2B5EF4-FFF2-40B4-BE49-F238E27FC236}">
                    <a16:creationId xmlns:a16="http://schemas.microsoft.com/office/drawing/2014/main" id="{1DA102A2-6B96-49B9-8AD4-F1E53E65A9E3}"/>
                  </a:ext>
                </a:extLst>
              </p:cNvPr>
              <p:cNvSpPr>
                <a:spLocks/>
              </p:cNvSpPr>
              <p:nvPr/>
            </p:nvSpPr>
            <p:spPr bwMode="auto">
              <a:xfrm flipH="1" flipV="1">
                <a:off x="4272" y="3016"/>
                <a:ext cx="317" cy="56"/>
              </a:xfrm>
              <a:custGeom>
                <a:avLst/>
                <a:gdLst>
                  <a:gd name="T0" fmla="*/ 0 w 680"/>
                  <a:gd name="T1" fmla="*/ 0 h 169"/>
                  <a:gd name="T2" fmla="*/ 0 w 680"/>
                  <a:gd name="T3" fmla="*/ 0 h 169"/>
                  <a:gd name="T4" fmla="*/ 0 w 680"/>
                  <a:gd name="T5" fmla="*/ 0 h 169"/>
                  <a:gd name="T6" fmla="*/ 3 w 680"/>
                  <a:gd name="T7" fmla="*/ 0 h 169"/>
                  <a:gd name="T8" fmla="*/ 3 w 680"/>
                  <a:gd name="T9" fmla="*/ 0 h 169"/>
                  <a:gd name="T10" fmla="*/ 3 w 680"/>
                  <a:gd name="T11" fmla="*/ 0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08" name="Freeform 69">
                <a:extLst>
                  <a:ext uri="{FF2B5EF4-FFF2-40B4-BE49-F238E27FC236}">
                    <a16:creationId xmlns:a16="http://schemas.microsoft.com/office/drawing/2014/main" id="{DD26460C-1EB0-49E5-8FBD-299345D727FF}"/>
                  </a:ext>
                </a:extLst>
              </p:cNvPr>
              <p:cNvSpPr>
                <a:spLocks/>
              </p:cNvSpPr>
              <p:nvPr/>
            </p:nvSpPr>
            <p:spPr bwMode="auto">
              <a:xfrm flipH="1" flipV="1">
                <a:off x="4276" y="2925"/>
                <a:ext cx="317" cy="51"/>
              </a:xfrm>
              <a:custGeom>
                <a:avLst/>
                <a:gdLst>
                  <a:gd name="T0" fmla="*/ 0 w 680"/>
                  <a:gd name="T1" fmla="*/ 0 h 169"/>
                  <a:gd name="T2" fmla="*/ 0 w 680"/>
                  <a:gd name="T3" fmla="*/ 0 h 169"/>
                  <a:gd name="T4" fmla="*/ 0 w 680"/>
                  <a:gd name="T5" fmla="*/ 0 h 169"/>
                  <a:gd name="T6" fmla="*/ 3 w 680"/>
                  <a:gd name="T7" fmla="*/ 0 h 169"/>
                  <a:gd name="T8" fmla="*/ 3 w 680"/>
                  <a:gd name="T9" fmla="*/ 0 h 169"/>
                  <a:gd name="T10" fmla="*/ 3 w 680"/>
                  <a:gd name="T11" fmla="*/ 0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09" name="Freeform 70">
                <a:extLst>
                  <a:ext uri="{FF2B5EF4-FFF2-40B4-BE49-F238E27FC236}">
                    <a16:creationId xmlns:a16="http://schemas.microsoft.com/office/drawing/2014/main" id="{D43A8C3B-4913-4149-8DD7-312629B7EC0B}"/>
                  </a:ext>
                </a:extLst>
              </p:cNvPr>
              <p:cNvSpPr>
                <a:spLocks/>
              </p:cNvSpPr>
              <p:nvPr/>
            </p:nvSpPr>
            <p:spPr bwMode="auto">
              <a:xfrm flipH="1" flipV="1">
                <a:off x="4272" y="2784"/>
                <a:ext cx="317" cy="65"/>
              </a:xfrm>
              <a:custGeom>
                <a:avLst/>
                <a:gdLst>
                  <a:gd name="T0" fmla="*/ 0 w 680"/>
                  <a:gd name="T1" fmla="*/ 0 h 169"/>
                  <a:gd name="T2" fmla="*/ 0 w 680"/>
                  <a:gd name="T3" fmla="*/ 0 h 169"/>
                  <a:gd name="T4" fmla="*/ 0 w 680"/>
                  <a:gd name="T5" fmla="*/ 0 h 169"/>
                  <a:gd name="T6" fmla="*/ 3 w 680"/>
                  <a:gd name="T7" fmla="*/ 0 h 169"/>
                  <a:gd name="T8" fmla="*/ 3 w 680"/>
                  <a:gd name="T9" fmla="*/ 0 h 169"/>
                  <a:gd name="T10" fmla="*/ 3 w 680"/>
                  <a:gd name="T11" fmla="*/ 0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0" name="Freeform 71">
                <a:extLst>
                  <a:ext uri="{FF2B5EF4-FFF2-40B4-BE49-F238E27FC236}">
                    <a16:creationId xmlns:a16="http://schemas.microsoft.com/office/drawing/2014/main" id="{EC3EECEE-0D81-4EA5-AB99-05C33876B0DC}"/>
                  </a:ext>
                </a:extLst>
              </p:cNvPr>
              <p:cNvSpPr>
                <a:spLocks/>
              </p:cNvSpPr>
              <p:nvPr/>
            </p:nvSpPr>
            <p:spPr bwMode="auto">
              <a:xfrm flipH="1" flipV="1">
                <a:off x="4308" y="3146"/>
                <a:ext cx="320" cy="2"/>
              </a:xfrm>
              <a:custGeom>
                <a:avLst/>
                <a:gdLst>
                  <a:gd name="T0" fmla="*/ 0 w 354"/>
                  <a:gd name="T1" fmla="*/ 2 h 2"/>
                  <a:gd name="T2" fmla="*/ 174 w 354"/>
                  <a:gd name="T3" fmla="*/ 0 h 2"/>
                  <a:gd name="T4" fmla="*/ 0 60000 65536"/>
                  <a:gd name="T5" fmla="*/ 0 60000 65536"/>
                  <a:gd name="T6" fmla="*/ 0 w 354"/>
                  <a:gd name="T7" fmla="*/ 0 h 2"/>
                  <a:gd name="T8" fmla="*/ 354 w 354"/>
                  <a:gd name="T9" fmla="*/ 2 h 2"/>
                </a:gdLst>
                <a:ahLst/>
                <a:cxnLst>
                  <a:cxn ang="T4">
                    <a:pos x="T0" y="T1"/>
                  </a:cxn>
                  <a:cxn ang="T5">
                    <a:pos x="T2" y="T3"/>
                  </a:cxn>
                </a:cxnLst>
                <a:rect l="T6" t="T7" r="T8" b="T9"/>
                <a:pathLst>
                  <a:path w="354" h="2">
                    <a:moveTo>
                      <a:pt x="0" y="2"/>
                    </a:moveTo>
                    <a:lnTo>
                      <a:pt x="354"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1" name="Freeform 72">
                <a:extLst>
                  <a:ext uri="{FF2B5EF4-FFF2-40B4-BE49-F238E27FC236}">
                    <a16:creationId xmlns:a16="http://schemas.microsoft.com/office/drawing/2014/main" id="{E7701422-7335-4EAE-A370-D8A649CC38A4}"/>
                  </a:ext>
                </a:extLst>
              </p:cNvPr>
              <p:cNvSpPr>
                <a:spLocks/>
              </p:cNvSpPr>
              <p:nvPr/>
            </p:nvSpPr>
            <p:spPr bwMode="auto">
              <a:xfrm>
                <a:off x="4532" y="2764"/>
                <a:ext cx="88" cy="1"/>
              </a:xfrm>
              <a:custGeom>
                <a:avLst/>
                <a:gdLst>
                  <a:gd name="T0" fmla="*/ 88 w 88"/>
                  <a:gd name="T1" fmla="*/ 0 h 1"/>
                  <a:gd name="T2" fmla="*/ 0 w 88"/>
                  <a:gd name="T3" fmla="*/ 0 h 1"/>
                  <a:gd name="T4" fmla="*/ 0 60000 65536"/>
                  <a:gd name="T5" fmla="*/ 0 60000 65536"/>
                  <a:gd name="T6" fmla="*/ 0 w 88"/>
                  <a:gd name="T7" fmla="*/ 0 h 1"/>
                  <a:gd name="T8" fmla="*/ 88 w 88"/>
                  <a:gd name="T9" fmla="*/ 1 h 1"/>
                </a:gdLst>
                <a:ahLst/>
                <a:cxnLst>
                  <a:cxn ang="T4">
                    <a:pos x="T0" y="T1"/>
                  </a:cxn>
                  <a:cxn ang="T5">
                    <a:pos x="T2" y="T3"/>
                  </a:cxn>
                </a:cxnLst>
                <a:rect l="T6" t="T7" r="T8" b="T9"/>
                <a:pathLst>
                  <a:path w="88" h="1">
                    <a:moveTo>
                      <a:pt x="88" y="0"/>
                    </a:moveTo>
                    <a:lnTo>
                      <a:pt x="0"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2" name="Freeform 73">
                <a:extLst>
                  <a:ext uri="{FF2B5EF4-FFF2-40B4-BE49-F238E27FC236}">
                    <a16:creationId xmlns:a16="http://schemas.microsoft.com/office/drawing/2014/main" id="{85C2D0E2-5BB5-41F9-814B-76DC069FB0FA}"/>
                  </a:ext>
                </a:extLst>
              </p:cNvPr>
              <p:cNvSpPr>
                <a:spLocks/>
              </p:cNvSpPr>
              <p:nvPr/>
            </p:nvSpPr>
            <p:spPr bwMode="auto">
              <a:xfrm flipH="1" flipV="1">
                <a:off x="4287" y="3121"/>
                <a:ext cx="40" cy="28"/>
              </a:xfrm>
              <a:custGeom>
                <a:avLst/>
                <a:gdLst>
                  <a:gd name="T0" fmla="*/ 0 w 90"/>
                  <a:gd name="T1" fmla="*/ 1 h 53"/>
                  <a:gd name="T2" fmla="*/ 0 w 90"/>
                  <a:gd name="T3" fmla="*/ 1 h 53"/>
                  <a:gd name="T4" fmla="*/ 0 w 90"/>
                  <a:gd name="T5" fmla="*/ 1 h 53"/>
                  <a:gd name="T6" fmla="*/ 0 w 90"/>
                  <a:gd name="T7" fmla="*/ 1 h 53"/>
                  <a:gd name="T8" fmla="*/ 0 60000 65536"/>
                  <a:gd name="T9" fmla="*/ 0 60000 65536"/>
                  <a:gd name="T10" fmla="*/ 0 60000 65536"/>
                  <a:gd name="T11" fmla="*/ 0 60000 65536"/>
                  <a:gd name="T12" fmla="*/ 0 w 90"/>
                  <a:gd name="T13" fmla="*/ 0 h 53"/>
                  <a:gd name="T14" fmla="*/ 90 w 90"/>
                  <a:gd name="T15" fmla="*/ 53 h 53"/>
                </a:gdLst>
                <a:ahLst/>
                <a:cxnLst>
                  <a:cxn ang="T8">
                    <a:pos x="T0" y="T1"/>
                  </a:cxn>
                  <a:cxn ang="T9">
                    <a:pos x="T2" y="T3"/>
                  </a:cxn>
                  <a:cxn ang="T10">
                    <a:pos x="T4" y="T5"/>
                  </a:cxn>
                  <a:cxn ang="T11">
                    <a:pos x="T6" y="T7"/>
                  </a:cxn>
                </a:cxnLst>
                <a:rect l="T12" t="T13" r="T14" b="T15"/>
                <a:pathLst>
                  <a:path w="90" h="53">
                    <a:moveTo>
                      <a:pt x="14" y="1"/>
                    </a:moveTo>
                    <a:cubicBezTo>
                      <a:pt x="44" y="0"/>
                      <a:pt x="74" y="0"/>
                      <a:pt x="82" y="7"/>
                    </a:cubicBezTo>
                    <a:cubicBezTo>
                      <a:pt x="90" y="14"/>
                      <a:pt x="74" y="37"/>
                      <a:pt x="60" y="45"/>
                    </a:cubicBezTo>
                    <a:cubicBezTo>
                      <a:pt x="46" y="53"/>
                      <a:pt x="23" y="53"/>
                      <a:pt x="0" y="53"/>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3" name="Oval 74">
                <a:extLst>
                  <a:ext uri="{FF2B5EF4-FFF2-40B4-BE49-F238E27FC236}">
                    <a16:creationId xmlns:a16="http://schemas.microsoft.com/office/drawing/2014/main" id="{D9F09E5C-093C-4455-B918-9845A9C2B9FB}"/>
                  </a:ext>
                </a:extLst>
              </p:cNvPr>
              <p:cNvSpPr>
                <a:spLocks noChangeArrowheads="1"/>
              </p:cNvSpPr>
              <p:nvPr/>
            </p:nvSpPr>
            <p:spPr bwMode="auto">
              <a:xfrm flipH="1" flipV="1">
                <a:off x="4621" y="2742"/>
                <a:ext cx="35"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414" name="Oval 75">
                <a:extLst>
                  <a:ext uri="{FF2B5EF4-FFF2-40B4-BE49-F238E27FC236}">
                    <a16:creationId xmlns:a16="http://schemas.microsoft.com/office/drawing/2014/main" id="{90A88B40-D338-43A5-A684-A4C8FBD7C2C1}"/>
                  </a:ext>
                </a:extLst>
              </p:cNvPr>
              <p:cNvSpPr>
                <a:spLocks noChangeArrowheads="1"/>
              </p:cNvSpPr>
              <p:nvPr/>
            </p:nvSpPr>
            <p:spPr bwMode="auto">
              <a:xfrm flipH="1" flipV="1">
                <a:off x="4621" y="3126"/>
                <a:ext cx="35"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14401" name="Text Box 76">
              <a:extLst>
                <a:ext uri="{FF2B5EF4-FFF2-40B4-BE49-F238E27FC236}">
                  <a16:creationId xmlns:a16="http://schemas.microsoft.com/office/drawing/2014/main" id="{E0510150-9CFE-4D9D-8A72-032B91D07036}"/>
                </a:ext>
              </a:extLst>
            </p:cNvPr>
            <p:cNvSpPr txBox="1">
              <a:spLocks noChangeArrowheads="1"/>
            </p:cNvSpPr>
            <p:nvPr/>
          </p:nvSpPr>
          <p:spPr bwMode="auto">
            <a:xfrm>
              <a:off x="2784" y="264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a:t>
              </a:r>
            </a:p>
          </p:txBody>
        </p:sp>
        <p:sp>
          <p:nvSpPr>
            <p:cNvPr id="14402" name="Text Box 77">
              <a:extLst>
                <a:ext uri="{FF2B5EF4-FFF2-40B4-BE49-F238E27FC236}">
                  <a16:creationId xmlns:a16="http://schemas.microsoft.com/office/drawing/2014/main" id="{990D6E2D-C8DC-4689-AF48-F4EB53966380}"/>
                </a:ext>
              </a:extLst>
            </p:cNvPr>
            <p:cNvSpPr txBox="1">
              <a:spLocks noChangeArrowheads="1"/>
            </p:cNvSpPr>
            <p:nvPr/>
          </p:nvSpPr>
          <p:spPr bwMode="auto">
            <a:xfrm>
              <a:off x="2784" y="306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a:t>
              </a:r>
            </a:p>
          </p:txBody>
        </p:sp>
        <p:sp>
          <p:nvSpPr>
            <p:cNvPr id="14403" name="Text Box 78">
              <a:extLst>
                <a:ext uri="{FF2B5EF4-FFF2-40B4-BE49-F238E27FC236}">
                  <a16:creationId xmlns:a16="http://schemas.microsoft.com/office/drawing/2014/main" id="{F2A87035-6685-47E4-ACF8-F3CD00EFDADB}"/>
                </a:ext>
              </a:extLst>
            </p:cNvPr>
            <p:cNvSpPr txBox="1">
              <a:spLocks noChangeArrowheads="1"/>
            </p:cNvSpPr>
            <p:nvPr/>
          </p:nvSpPr>
          <p:spPr bwMode="auto">
            <a:xfrm>
              <a:off x="3456" y="264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2</a:t>
              </a:r>
            </a:p>
          </p:txBody>
        </p:sp>
        <p:sp>
          <p:nvSpPr>
            <p:cNvPr id="14404" name="Text Box 79">
              <a:extLst>
                <a:ext uri="{FF2B5EF4-FFF2-40B4-BE49-F238E27FC236}">
                  <a16:creationId xmlns:a16="http://schemas.microsoft.com/office/drawing/2014/main" id="{704DC963-1C1D-46E3-A63B-11059A0E197B}"/>
                </a:ext>
              </a:extLst>
            </p:cNvPr>
            <p:cNvSpPr txBox="1">
              <a:spLocks noChangeArrowheads="1"/>
            </p:cNvSpPr>
            <p:nvPr/>
          </p:nvSpPr>
          <p:spPr bwMode="auto">
            <a:xfrm>
              <a:off x="3456" y="301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2'</a:t>
              </a:r>
            </a:p>
          </p:txBody>
        </p:sp>
        <p:sp>
          <p:nvSpPr>
            <p:cNvPr id="14405" name="Text Box 80">
              <a:extLst>
                <a:ext uri="{FF2B5EF4-FFF2-40B4-BE49-F238E27FC236}">
                  <a16:creationId xmlns:a16="http://schemas.microsoft.com/office/drawing/2014/main" id="{E01CA3CE-1D4A-4885-B839-BD10E9CF32E0}"/>
                </a:ext>
              </a:extLst>
            </p:cNvPr>
            <p:cNvSpPr txBox="1">
              <a:spLocks noChangeArrowheads="1"/>
            </p:cNvSpPr>
            <p:nvPr/>
          </p:nvSpPr>
          <p:spPr bwMode="auto">
            <a:xfrm>
              <a:off x="4656" y="301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3'</a:t>
              </a:r>
            </a:p>
          </p:txBody>
        </p:sp>
        <p:sp>
          <p:nvSpPr>
            <p:cNvPr id="14406" name="Text Box 81">
              <a:extLst>
                <a:ext uri="{FF2B5EF4-FFF2-40B4-BE49-F238E27FC236}">
                  <a16:creationId xmlns:a16="http://schemas.microsoft.com/office/drawing/2014/main" id="{CE6153C6-D815-42DD-A678-665B55603AD3}"/>
                </a:ext>
              </a:extLst>
            </p:cNvPr>
            <p:cNvSpPr txBox="1">
              <a:spLocks noChangeArrowheads="1"/>
            </p:cNvSpPr>
            <p:nvPr/>
          </p:nvSpPr>
          <p:spPr bwMode="auto">
            <a:xfrm>
              <a:off x="4656" y="264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3</a:t>
              </a:r>
            </a:p>
          </p:txBody>
        </p:sp>
      </p:grpSp>
      <p:sp>
        <p:nvSpPr>
          <p:cNvPr id="33874" name="Text Box 82">
            <a:extLst>
              <a:ext uri="{FF2B5EF4-FFF2-40B4-BE49-F238E27FC236}">
                <a16:creationId xmlns:a16="http://schemas.microsoft.com/office/drawing/2014/main" id="{6B7D10D7-462A-4B2A-B0AA-FB2325D4DE53}"/>
              </a:ext>
            </a:extLst>
          </p:cNvPr>
          <p:cNvSpPr txBox="1">
            <a:spLocks noChangeArrowheads="1"/>
          </p:cNvSpPr>
          <p:nvPr/>
        </p:nvSpPr>
        <p:spPr bwMode="auto">
          <a:xfrm>
            <a:off x="4932363" y="28527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宋体" panose="02010600030101010101" pitchFamily="2" charset="-122"/>
              </a:rPr>
              <a:t>*</a:t>
            </a:r>
          </a:p>
        </p:txBody>
      </p:sp>
      <p:sp>
        <p:nvSpPr>
          <p:cNvPr id="33875" name="Text Box 83">
            <a:extLst>
              <a:ext uri="{FF2B5EF4-FFF2-40B4-BE49-F238E27FC236}">
                <a16:creationId xmlns:a16="http://schemas.microsoft.com/office/drawing/2014/main" id="{3AFF48F9-4998-40DA-BC01-1FC205560A6C}"/>
              </a:ext>
            </a:extLst>
          </p:cNvPr>
          <p:cNvSpPr txBox="1">
            <a:spLocks noChangeArrowheads="1"/>
          </p:cNvSpPr>
          <p:nvPr/>
        </p:nvSpPr>
        <p:spPr bwMode="auto">
          <a:xfrm>
            <a:off x="5867400" y="35004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宋体" panose="02010600030101010101" pitchFamily="2" charset="-122"/>
              </a:rPr>
              <a:t>*</a:t>
            </a:r>
          </a:p>
        </p:txBody>
      </p:sp>
      <p:sp>
        <p:nvSpPr>
          <p:cNvPr id="33876" name="Text Box 84">
            <a:extLst>
              <a:ext uri="{FF2B5EF4-FFF2-40B4-BE49-F238E27FC236}">
                <a16:creationId xmlns:a16="http://schemas.microsoft.com/office/drawing/2014/main" id="{2D3DC41D-2B3A-4A00-BC3A-B03597B195A2}"/>
              </a:ext>
            </a:extLst>
          </p:cNvPr>
          <p:cNvSpPr txBox="1">
            <a:spLocks noChangeArrowheads="1"/>
          </p:cNvSpPr>
          <p:nvPr/>
        </p:nvSpPr>
        <p:spPr bwMode="auto">
          <a:xfrm>
            <a:off x="7451725" y="3500438"/>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000" b="1">
                <a:solidFill>
                  <a:schemeClr val="bg1"/>
                </a:solidFill>
                <a:ea typeface="宋体" panose="02010600030101010101" pitchFamily="2" charset="-122"/>
                <a:sym typeface="Symbol" panose="05050102010706020507" pitchFamily="18" charset="2"/>
              </a:rPr>
              <a:t></a:t>
            </a:r>
            <a:endParaRPr kumimoji="1" lang="en-US" altLang="zh-CN" sz="2000" b="1">
              <a:solidFill>
                <a:schemeClr val="bg1"/>
              </a:solidFill>
              <a:ea typeface="宋体" panose="02010600030101010101" pitchFamily="2" charset="-122"/>
            </a:endParaRPr>
          </a:p>
        </p:txBody>
      </p:sp>
      <p:sp>
        <p:nvSpPr>
          <p:cNvPr id="33877" name="Text Box 85">
            <a:extLst>
              <a:ext uri="{FF2B5EF4-FFF2-40B4-BE49-F238E27FC236}">
                <a16:creationId xmlns:a16="http://schemas.microsoft.com/office/drawing/2014/main" id="{E0A5A2EF-1688-4153-A2CE-2C08D352551D}"/>
              </a:ext>
            </a:extLst>
          </p:cNvPr>
          <p:cNvSpPr txBox="1">
            <a:spLocks noChangeArrowheads="1"/>
          </p:cNvSpPr>
          <p:nvPr/>
        </p:nvSpPr>
        <p:spPr bwMode="auto">
          <a:xfrm>
            <a:off x="4787900" y="2852738"/>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000" b="1">
                <a:solidFill>
                  <a:schemeClr val="bg1"/>
                </a:solidFill>
                <a:ea typeface="宋体" panose="02010600030101010101" pitchFamily="2" charset="-122"/>
                <a:sym typeface="Symbol" panose="05050102010706020507" pitchFamily="18" charset="2"/>
              </a:rPr>
              <a:t></a:t>
            </a:r>
            <a:endParaRPr kumimoji="1" lang="en-US" altLang="zh-CN" sz="2000" b="1">
              <a:solidFill>
                <a:schemeClr val="bg1"/>
              </a:solidFill>
              <a:ea typeface="宋体" panose="02010600030101010101" pitchFamily="2" charset="-122"/>
            </a:endParaRPr>
          </a:p>
        </p:txBody>
      </p:sp>
      <p:sp>
        <p:nvSpPr>
          <p:cNvPr id="33878" name="Text Box 86">
            <a:extLst>
              <a:ext uri="{FF2B5EF4-FFF2-40B4-BE49-F238E27FC236}">
                <a16:creationId xmlns:a16="http://schemas.microsoft.com/office/drawing/2014/main" id="{2396761A-ABE5-4CEC-9345-6F5A6DDF6332}"/>
              </a:ext>
            </a:extLst>
          </p:cNvPr>
          <p:cNvSpPr txBox="1">
            <a:spLocks noChangeArrowheads="1"/>
          </p:cNvSpPr>
          <p:nvPr/>
        </p:nvSpPr>
        <p:spPr bwMode="auto">
          <a:xfrm>
            <a:off x="5795963" y="285273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1800" b="1">
                <a:solidFill>
                  <a:schemeClr val="bg1"/>
                </a:solidFill>
                <a:ea typeface="宋体" panose="02010600030101010101" pitchFamily="2" charset="-122"/>
                <a:sym typeface="Symbol" panose="05050102010706020507" pitchFamily="18" charset="2"/>
              </a:rPr>
              <a:t></a:t>
            </a:r>
            <a:endParaRPr kumimoji="1" lang="en-US" altLang="zh-CN" sz="1800" b="1">
              <a:solidFill>
                <a:schemeClr val="bg1"/>
              </a:solidFill>
              <a:ea typeface="宋体" panose="02010600030101010101" pitchFamily="2" charset="-122"/>
            </a:endParaRPr>
          </a:p>
        </p:txBody>
      </p:sp>
      <p:sp>
        <p:nvSpPr>
          <p:cNvPr id="33879" name="Text Box 87">
            <a:extLst>
              <a:ext uri="{FF2B5EF4-FFF2-40B4-BE49-F238E27FC236}">
                <a16:creationId xmlns:a16="http://schemas.microsoft.com/office/drawing/2014/main" id="{6B328BB3-15A9-418B-A7B9-C178CE7C20F6}"/>
              </a:ext>
            </a:extLst>
          </p:cNvPr>
          <p:cNvSpPr txBox="1">
            <a:spLocks noChangeArrowheads="1"/>
          </p:cNvSpPr>
          <p:nvPr/>
        </p:nvSpPr>
        <p:spPr bwMode="auto">
          <a:xfrm>
            <a:off x="7380288" y="3860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1800" b="1">
                <a:solidFill>
                  <a:schemeClr val="bg1"/>
                </a:solidFill>
                <a:ea typeface="宋体" panose="02010600030101010101" pitchFamily="2" charset="-122"/>
                <a:sym typeface="Symbol" panose="05050102010706020507" pitchFamily="18" charset="2"/>
              </a:rPr>
              <a:t></a:t>
            </a:r>
            <a:endParaRPr kumimoji="1" lang="en-US" altLang="zh-CN" sz="1800" b="1">
              <a:solidFill>
                <a:schemeClr val="bg1"/>
              </a:solidFill>
              <a:ea typeface="宋体" panose="02010600030101010101" pitchFamily="2" charset="-122"/>
            </a:endParaRPr>
          </a:p>
        </p:txBody>
      </p:sp>
      <p:sp>
        <p:nvSpPr>
          <p:cNvPr id="33880" name="Text Box 88">
            <a:extLst>
              <a:ext uri="{FF2B5EF4-FFF2-40B4-BE49-F238E27FC236}">
                <a16:creationId xmlns:a16="http://schemas.microsoft.com/office/drawing/2014/main" id="{2E89C182-C633-4BBE-9BAD-6C9C419C7059}"/>
              </a:ext>
            </a:extLst>
          </p:cNvPr>
          <p:cNvSpPr txBox="1">
            <a:spLocks noChangeArrowheads="1"/>
          </p:cNvSpPr>
          <p:nvPr/>
        </p:nvSpPr>
        <p:spPr bwMode="auto">
          <a:xfrm>
            <a:off x="539750" y="24209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solidFill>
                  <a:schemeClr val="bg1"/>
                </a:solidFill>
                <a:latin typeface="黑体" panose="02010609060101010101" pitchFamily="49" charset="-122"/>
                <a:ea typeface="黑体" panose="02010609060101010101" pitchFamily="49" charset="-122"/>
              </a:rPr>
              <a:t>例</a:t>
            </a:r>
          </a:p>
        </p:txBody>
      </p:sp>
      <p:grpSp>
        <p:nvGrpSpPr>
          <p:cNvPr id="8" name="Group 89">
            <a:extLst>
              <a:ext uri="{FF2B5EF4-FFF2-40B4-BE49-F238E27FC236}">
                <a16:creationId xmlns:a16="http://schemas.microsoft.com/office/drawing/2014/main" id="{CD76C114-804F-4682-8DB6-D118D7E82C40}"/>
              </a:ext>
            </a:extLst>
          </p:cNvPr>
          <p:cNvGrpSpPr>
            <a:grpSpLocks/>
          </p:cNvGrpSpPr>
          <p:nvPr/>
        </p:nvGrpSpPr>
        <p:grpSpPr bwMode="auto">
          <a:xfrm>
            <a:off x="6372225" y="2997200"/>
            <a:ext cx="827088" cy="1084263"/>
            <a:chOff x="4807" y="3456"/>
            <a:chExt cx="521" cy="683"/>
          </a:xfrm>
        </p:grpSpPr>
        <p:sp>
          <p:nvSpPr>
            <p:cNvPr id="14393" name="AutoShape 90">
              <a:extLst>
                <a:ext uri="{FF2B5EF4-FFF2-40B4-BE49-F238E27FC236}">
                  <a16:creationId xmlns:a16="http://schemas.microsoft.com/office/drawing/2014/main" id="{C354450F-DA97-48A8-BB4E-3D9202126BD1}"/>
                </a:ext>
              </a:extLst>
            </p:cNvPr>
            <p:cNvSpPr>
              <a:spLocks noChangeArrowheads="1"/>
            </p:cNvSpPr>
            <p:nvPr/>
          </p:nvSpPr>
          <p:spPr bwMode="auto">
            <a:xfrm>
              <a:off x="4807" y="3456"/>
              <a:ext cx="521" cy="683"/>
            </a:xfrm>
            <a:prstGeom prst="flowChartAlternateProcess">
              <a:avLst/>
            </a:prstGeom>
            <a:noFill/>
            <a:ln w="28575">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94" name="Line 91">
              <a:extLst>
                <a:ext uri="{FF2B5EF4-FFF2-40B4-BE49-F238E27FC236}">
                  <a16:creationId xmlns:a16="http://schemas.microsoft.com/office/drawing/2014/main" id="{B30FB12B-E84D-4685-AEF6-7FA518A7E38A}"/>
                </a:ext>
              </a:extLst>
            </p:cNvPr>
            <p:cNvSpPr>
              <a:spLocks noChangeShapeType="1"/>
            </p:cNvSpPr>
            <p:nvPr/>
          </p:nvSpPr>
          <p:spPr bwMode="auto">
            <a:xfrm>
              <a:off x="4992" y="3456"/>
              <a:ext cx="18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86" name="Text Box 94">
            <a:extLst>
              <a:ext uri="{FF2B5EF4-FFF2-40B4-BE49-F238E27FC236}">
                <a16:creationId xmlns:a16="http://schemas.microsoft.com/office/drawing/2014/main" id="{797E1226-DBAF-48CE-97B5-885300047038}"/>
              </a:ext>
            </a:extLst>
          </p:cNvPr>
          <p:cNvSpPr txBox="1">
            <a:spLocks noChangeArrowheads="1"/>
          </p:cNvSpPr>
          <p:nvPr/>
        </p:nvSpPr>
        <p:spPr bwMode="auto">
          <a:xfrm>
            <a:off x="539750" y="4797425"/>
            <a:ext cx="83534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r>
              <a:rPr kumimoji="1" lang="en-US" altLang="zh-CN" b="1">
                <a:latin typeface="黑体" panose="02010609060101010101" pitchFamily="49" charset="-122"/>
                <a:ea typeface="黑体" panose="02010609060101010101" pitchFamily="49" charset="-122"/>
              </a:rPr>
              <a:t>(2)</a:t>
            </a:r>
            <a:r>
              <a:rPr kumimoji="1" lang="zh-CN" altLang="en-US" b="1">
                <a:latin typeface="黑体" panose="02010609060101010101" pitchFamily="49" charset="-122"/>
                <a:ea typeface="黑体" panose="02010609060101010101" pitchFamily="49" charset="-122"/>
              </a:rPr>
              <a:t>当随时间增大的时变电流从一线圈的一端流入</a:t>
            </a:r>
            <a:endParaRPr kumimoji="1" lang="en-US" altLang="zh-CN" b="1">
              <a:latin typeface="黑体" panose="02010609060101010101" pitchFamily="49" charset="-122"/>
              <a:ea typeface="黑体" panose="02010609060101010101" pitchFamily="49" charset="-122"/>
            </a:endParaRPr>
          </a:p>
          <a:p>
            <a:pPr algn="just" eaLnBrk="1" hangingPunct="1"/>
            <a:r>
              <a:rPr kumimoji="1" lang="en-US" altLang="zh-CN" b="1">
                <a:latin typeface="黑体" panose="02010609060101010101" pitchFamily="49" charset="-122"/>
                <a:ea typeface="黑体" panose="02010609060101010101" pitchFamily="49" charset="-122"/>
              </a:rPr>
              <a:t>   </a:t>
            </a:r>
            <a:r>
              <a:rPr kumimoji="1" lang="zh-CN" altLang="en-US" b="1">
                <a:latin typeface="黑体" panose="02010609060101010101" pitchFamily="49" charset="-122"/>
                <a:ea typeface="黑体" panose="02010609060101010101" pitchFamily="49" charset="-122"/>
              </a:rPr>
              <a:t>时，将会引起另一线圈相应同名端的电位升高。</a:t>
            </a:r>
          </a:p>
        </p:txBody>
      </p:sp>
      <p:grpSp>
        <p:nvGrpSpPr>
          <p:cNvPr id="14354" name="Group 99">
            <a:extLst>
              <a:ext uri="{FF2B5EF4-FFF2-40B4-BE49-F238E27FC236}">
                <a16:creationId xmlns:a16="http://schemas.microsoft.com/office/drawing/2014/main" id="{63A6B4DD-5E2E-49AF-B13B-27E0F0EFE96A}"/>
              </a:ext>
            </a:extLst>
          </p:cNvPr>
          <p:cNvGrpSpPr>
            <a:grpSpLocks/>
          </p:cNvGrpSpPr>
          <p:nvPr/>
        </p:nvGrpSpPr>
        <p:grpSpPr bwMode="auto">
          <a:xfrm>
            <a:off x="8316913" y="6446838"/>
            <a:ext cx="792162" cy="366712"/>
            <a:chOff x="5193" y="4020"/>
            <a:chExt cx="499" cy="231"/>
          </a:xfrm>
        </p:grpSpPr>
        <p:pic>
          <p:nvPicPr>
            <p:cNvPr id="14391" name="Picture 100" descr="78900">
              <a:extLst>
                <a:ext uri="{FF2B5EF4-FFF2-40B4-BE49-F238E27FC236}">
                  <a16:creationId xmlns:a16="http://schemas.microsoft.com/office/drawing/2014/main" id="{4373B811-3AD1-4262-AFC3-07A82F6BA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2" name="Text Box 101">
              <a:hlinkClick r:id="" action="ppaction://hlinkshowjump?jump=nextslide"/>
              <a:extLst>
                <a:ext uri="{FF2B5EF4-FFF2-40B4-BE49-F238E27FC236}">
                  <a16:creationId xmlns:a16="http://schemas.microsoft.com/office/drawing/2014/main" id="{A6E29947-A427-41AC-92CE-591E795CF777}"/>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4355" name="Group 102">
            <a:extLst>
              <a:ext uri="{FF2B5EF4-FFF2-40B4-BE49-F238E27FC236}">
                <a16:creationId xmlns:a16="http://schemas.microsoft.com/office/drawing/2014/main" id="{D7AB559E-9912-4B6C-B039-F1EED8F71F97}"/>
              </a:ext>
            </a:extLst>
          </p:cNvPr>
          <p:cNvGrpSpPr>
            <a:grpSpLocks/>
          </p:cNvGrpSpPr>
          <p:nvPr/>
        </p:nvGrpSpPr>
        <p:grpSpPr bwMode="auto">
          <a:xfrm>
            <a:off x="7453313" y="6446838"/>
            <a:ext cx="792162" cy="366712"/>
            <a:chOff x="4649" y="4020"/>
            <a:chExt cx="499" cy="231"/>
          </a:xfrm>
        </p:grpSpPr>
        <p:pic>
          <p:nvPicPr>
            <p:cNvPr id="14389" name="Picture 103" descr="78900">
              <a:extLst>
                <a:ext uri="{FF2B5EF4-FFF2-40B4-BE49-F238E27FC236}">
                  <a16:creationId xmlns:a16="http://schemas.microsoft.com/office/drawing/2014/main" id="{FB876D30-77FC-4C65-A310-9E809A841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0" name="Text Box 104">
              <a:hlinkClick r:id="" action="ppaction://hlinkshowjump?jump=previousslide"/>
              <a:extLst>
                <a:ext uri="{FF2B5EF4-FFF2-40B4-BE49-F238E27FC236}">
                  <a16:creationId xmlns:a16="http://schemas.microsoft.com/office/drawing/2014/main" id="{2AA52EC1-0852-4544-A7F1-E3D34ED6BE7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4356" name="Group 113">
            <a:extLst>
              <a:ext uri="{FF2B5EF4-FFF2-40B4-BE49-F238E27FC236}">
                <a16:creationId xmlns:a16="http://schemas.microsoft.com/office/drawing/2014/main" id="{02750544-D61A-455C-AD29-6D6F676B5CDB}"/>
              </a:ext>
            </a:extLst>
          </p:cNvPr>
          <p:cNvGrpSpPr>
            <a:grpSpLocks/>
          </p:cNvGrpSpPr>
          <p:nvPr/>
        </p:nvGrpSpPr>
        <p:grpSpPr bwMode="auto">
          <a:xfrm>
            <a:off x="6588125" y="6446838"/>
            <a:ext cx="792163" cy="366712"/>
            <a:chOff x="4649" y="4020"/>
            <a:chExt cx="499" cy="231"/>
          </a:xfrm>
        </p:grpSpPr>
        <p:pic>
          <p:nvPicPr>
            <p:cNvPr id="14387" name="Picture 114" descr="78900">
              <a:extLst>
                <a:ext uri="{FF2B5EF4-FFF2-40B4-BE49-F238E27FC236}">
                  <a16:creationId xmlns:a16="http://schemas.microsoft.com/office/drawing/2014/main" id="{85BC99FE-69D0-48B9-A2F9-1B4982993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8" name="Text Box 115">
              <a:hlinkClick r:id="" action="ppaction://hlinkshowjump?jump=firstslide"/>
              <a:extLst>
                <a:ext uri="{FF2B5EF4-FFF2-40B4-BE49-F238E27FC236}">
                  <a16:creationId xmlns:a16="http://schemas.microsoft.com/office/drawing/2014/main" id="{B78005EF-60FF-4EC6-8645-11E1D7E30D56}"/>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12" name="Group 119">
            <a:extLst>
              <a:ext uri="{FF2B5EF4-FFF2-40B4-BE49-F238E27FC236}">
                <a16:creationId xmlns:a16="http://schemas.microsoft.com/office/drawing/2014/main" id="{9DEDF7AA-7ED9-4DC0-9A09-12AF9EA1A2CD}"/>
              </a:ext>
            </a:extLst>
          </p:cNvPr>
          <p:cNvGrpSpPr>
            <a:grpSpLocks/>
          </p:cNvGrpSpPr>
          <p:nvPr/>
        </p:nvGrpSpPr>
        <p:grpSpPr bwMode="auto">
          <a:xfrm>
            <a:off x="893763" y="2738438"/>
            <a:ext cx="3438525" cy="1611312"/>
            <a:chOff x="563" y="1725"/>
            <a:chExt cx="2166" cy="1015"/>
          </a:xfrm>
        </p:grpSpPr>
        <p:sp>
          <p:nvSpPr>
            <p:cNvPr id="14358" name="Rectangle 8">
              <a:extLst>
                <a:ext uri="{FF2B5EF4-FFF2-40B4-BE49-F238E27FC236}">
                  <a16:creationId xmlns:a16="http://schemas.microsoft.com/office/drawing/2014/main" id="{C77B61E0-1A72-461F-A325-B13439F0D752}"/>
                </a:ext>
              </a:extLst>
            </p:cNvPr>
            <p:cNvSpPr>
              <a:spLocks noChangeArrowheads="1"/>
            </p:cNvSpPr>
            <p:nvPr/>
          </p:nvSpPr>
          <p:spPr bwMode="auto">
            <a:xfrm>
              <a:off x="1211" y="1807"/>
              <a:ext cx="876" cy="933"/>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59" name="Rectangle 9">
              <a:extLst>
                <a:ext uri="{FF2B5EF4-FFF2-40B4-BE49-F238E27FC236}">
                  <a16:creationId xmlns:a16="http://schemas.microsoft.com/office/drawing/2014/main" id="{EA353258-DF32-43EB-A7B8-872FD48FF75E}"/>
                </a:ext>
              </a:extLst>
            </p:cNvPr>
            <p:cNvSpPr>
              <a:spLocks noChangeArrowheads="1"/>
            </p:cNvSpPr>
            <p:nvPr/>
          </p:nvSpPr>
          <p:spPr bwMode="auto">
            <a:xfrm>
              <a:off x="1390" y="1973"/>
              <a:ext cx="482" cy="589"/>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60" name="AutoShape 10">
              <a:extLst>
                <a:ext uri="{FF2B5EF4-FFF2-40B4-BE49-F238E27FC236}">
                  <a16:creationId xmlns:a16="http://schemas.microsoft.com/office/drawing/2014/main" id="{40246425-429B-45AA-BF6A-0576CCBA5EAC}"/>
                </a:ext>
              </a:extLst>
            </p:cNvPr>
            <p:cNvSpPr>
              <a:spLocks noChangeArrowheads="1"/>
            </p:cNvSpPr>
            <p:nvPr/>
          </p:nvSpPr>
          <p:spPr bwMode="auto">
            <a:xfrm>
              <a:off x="1283" y="1894"/>
              <a:ext cx="696" cy="742"/>
            </a:xfrm>
            <a:prstGeom prst="roundRect">
              <a:avLst>
                <a:gd name="adj" fmla="val 16667"/>
              </a:avLst>
            </a:pr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61" name="Line 11">
              <a:extLst>
                <a:ext uri="{FF2B5EF4-FFF2-40B4-BE49-F238E27FC236}">
                  <a16:creationId xmlns:a16="http://schemas.microsoft.com/office/drawing/2014/main" id="{4613BB5A-D3D5-4358-8889-CB49DB3CDA1B}"/>
                </a:ext>
              </a:extLst>
            </p:cNvPr>
            <p:cNvSpPr>
              <a:spLocks noChangeShapeType="1"/>
            </p:cNvSpPr>
            <p:nvPr/>
          </p:nvSpPr>
          <p:spPr bwMode="auto">
            <a:xfrm>
              <a:off x="1979" y="2249"/>
              <a:ext cx="0" cy="63"/>
            </a:xfrm>
            <a:prstGeom prst="line">
              <a:avLst/>
            </a:prstGeom>
            <a:noFill/>
            <a:ln w="28575">
              <a:solidFill>
                <a:srgbClr val="FFCC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4362" name="Text Box 22">
              <a:extLst>
                <a:ext uri="{FF2B5EF4-FFF2-40B4-BE49-F238E27FC236}">
                  <a16:creationId xmlns:a16="http://schemas.microsoft.com/office/drawing/2014/main" id="{599CE35E-A469-4E53-ABCC-D0477178EA50}"/>
                </a:ext>
              </a:extLst>
            </p:cNvPr>
            <p:cNvSpPr txBox="1">
              <a:spLocks noChangeArrowheads="1"/>
            </p:cNvSpPr>
            <p:nvPr/>
          </p:nvSpPr>
          <p:spPr bwMode="auto">
            <a:xfrm>
              <a:off x="1444" y="1725"/>
              <a:ext cx="37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r>
                <a:rPr kumimoji="1" lang="en-US" altLang="zh-CN" i="1">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14363" name="Text Box 23">
              <a:extLst>
                <a:ext uri="{FF2B5EF4-FFF2-40B4-BE49-F238E27FC236}">
                  <a16:creationId xmlns:a16="http://schemas.microsoft.com/office/drawing/2014/main" id="{4C1F7A8A-EFF4-4719-A3C1-A734D998FDD9}"/>
                </a:ext>
              </a:extLst>
            </p:cNvPr>
            <p:cNvSpPr txBox="1">
              <a:spLocks noChangeArrowheads="1"/>
            </p:cNvSpPr>
            <p:nvPr/>
          </p:nvSpPr>
          <p:spPr bwMode="auto">
            <a:xfrm>
              <a:off x="908" y="1752"/>
              <a:ext cx="33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grpSp>
          <p:nvGrpSpPr>
            <p:cNvPr id="14364" name="Group 24">
              <a:extLst>
                <a:ext uri="{FF2B5EF4-FFF2-40B4-BE49-F238E27FC236}">
                  <a16:creationId xmlns:a16="http://schemas.microsoft.com/office/drawing/2014/main" id="{CD8DFA90-BE41-4C5F-99F4-8F062A05847C}"/>
                </a:ext>
              </a:extLst>
            </p:cNvPr>
            <p:cNvGrpSpPr>
              <a:grpSpLocks/>
            </p:cNvGrpSpPr>
            <p:nvPr/>
          </p:nvGrpSpPr>
          <p:grpSpPr bwMode="auto">
            <a:xfrm flipH="1">
              <a:off x="1819" y="2051"/>
              <a:ext cx="589" cy="439"/>
              <a:chOff x="862" y="2612"/>
              <a:chExt cx="423" cy="450"/>
            </a:xfrm>
          </p:grpSpPr>
          <p:sp>
            <p:nvSpPr>
              <p:cNvPr id="14379" name="Freeform 25">
                <a:extLst>
                  <a:ext uri="{FF2B5EF4-FFF2-40B4-BE49-F238E27FC236}">
                    <a16:creationId xmlns:a16="http://schemas.microsoft.com/office/drawing/2014/main" id="{A83B4A2A-1CFA-43C0-8D2B-4813AF290D81}"/>
                  </a:ext>
                </a:extLst>
              </p:cNvPr>
              <p:cNvSpPr>
                <a:spLocks/>
              </p:cNvSpPr>
              <p:nvPr/>
            </p:nvSpPr>
            <p:spPr bwMode="auto">
              <a:xfrm>
                <a:off x="892" y="2626"/>
                <a:ext cx="348" cy="1"/>
              </a:xfrm>
              <a:custGeom>
                <a:avLst/>
                <a:gdLst>
                  <a:gd name="T0" fmla="*/ 0 w 739"/>
                  <a:gd name="T1" fmla="*/ 0 h 1"/>
                  <a:gd name="T2" fmla="*/ 4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0" name="Line 26">
                <a:extLst>
                  <a:ext uri="{FF2B5EF4-FFF2-40B4-BE49-F238E27FC236}">
                    <a16:creationId xmlns:a16="http://schemas.microsoft.com/office/drawing/2014/main" id="{47D5F7B3-F0EC-4CAF-AF2E-7F28DCCD461E}"/>
                  </a:ext>
                </a:extLst>
              </p:cNvPr>
              <p:cNvSpPr>
                <a:spLocks noChangeShapeType="1"/>
              </p:cNvSpPr>
              <p:nvPr/>
            </p:nvSpPr>
            <p:spPr bwMode="auto">
              <a:xfrm>
                <a:off x="888" y="3036"/>
                <a:ext cx="204" cy="3"/>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Freeform 27">
                <a:extLst>
                  <a:ext uri="{FF2B5EF4-FFF2-40B4-BE49-F238E27FC236}">
                    <a16:creationId xmlns:a16="http://schemas.microsoft.com/office/drawing/2014/main" id="{545B23C5-B445-4093-B013-0BE148BBE8ED}"/>
                  </a:ext>
                </a:extLst>
              </p:cNvPr>
              <p:cNvSpPr>
                <a:spLocks/>
              </p:cNvSpPr>
              <p:nvPr/>
            </p:nvSpPr>
            <p:spPr bwMode="auto">
              <a:xfrm>
                <a:off x="1239" y="2624"/>
                <a:ext cx="45" cy="36"/>
              </a:xfrm>
              <a:custGeom>
                <a:avLst/>
                <a:gdLst>
                  <a:gd name="T0" fmla="*/ 0 w 95"/>
                  <a:gd name="T1" fmla="*/ 0 h 60"/>
                  <a:gd name="T2" fmla="*/ 0 w 95"/>
                  <a:gd name="T3" fmla="*/ 1 h 60"/>
                  <a:gd name="T4" fmla="*/ 0 w 95"/>
                  <a:gd name="T5" fmla="*/ 2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2" name="Freeform 28">
                <a:extLst>
                  <a:ext uri="{FF2B5EF4-FFF2-40B4-BE49-F238E27FC236}">
                    <a16:creationId xmlns:a16="http://schemas.microsoft.com/office/drawing/2014/main" id="{20F8CF1F-16BE-47B3-B1A5-79E2C3B5C6FA}"/>
                  </a:ext>
                </a:extLst>
              </p:cNvPr>
              <p:cNvSpPr>
                <a:spLocks/>
              </p:cNvSpPr>
              <p:nvPr/>
            </p:nvSpPr>
            <p:spPr bwMode="auto">
              <a:xfrm>
                <a:off x="1061" y="2697"/>
                <a:ext cx="223" cy="75"/>
              </a:xfrm>
              <a:custGeom>
                <a:avLst/>
                <a:gdLst>
                  <a:gd name="T0" fmla="*/ 0 w 474"/>
                  <a:gd name="T1" fmla="*/ 0 h 126"/>
                  <a:gd name="T2" fmla="*/ 0 w 474"/>
                  <a:gd name="T3" fmla="*/ 1 h 126"/>
                  <a:gd name="T4" fmla="*/ 0 w 474"/>
                  <a:gd name="T5" fmla="*/ 1 h 126"/>
                  <a:gd name="T6" fmla="*/ 2 w 474"/>
                  <a:gd name="T7" fmla="*/ 2 h 126"/>
                  <a:gd name="T8" fmla="*/ 2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3" name="Freeform 29">
                <a:extLst>
                  <a:ext uri="{FF2B5EF4-FFF2-40B4-BE49-F238E27FC236}">
                    <a16:creationId xmlns:a16="http://schemas.microsoft.com/office/drawing/2014/main" id="{7CC987FB-685B-4048-9CDC-00EF8FACE9C4}"/>
                  </a:ext>
                </a:extLst>
              </p:cNvPr>
              <p:cNvSpPr>
                <a:spLocks/>
              </p:cNvSpPr>
              <p:nvPr/>
            </p:nvSpPr>
            <p:spPr bwMode="auto">
              <a:xfrm>
                <a:off x="1061" y="2801"/>
                <a:ext cx="223" cy="75"/>
              </a:xfrm>
              <a:custGeom>
                <a:avLst/>
                <a:gdLst>
                  <a:gd name="T0" fmla="*/ 0 w 474"/>
                  <a:gd name="T1" fmla="*/ 0 h 126"/>
                  <a:gd name="T2" fmla="*/ 0 w 474"/>
                  <a:gd name="T3" fmla="*/ 1 h 126"/>
                  <a:gd name="T4" fmla="*/ 0 w 474"/>
                  <a:gd name="T5" fmla="*/ 1 h 126"/>
                  <a:gd name="T6" fmla="*/ 2 w 474"/>
                  <a:gd name="T7" fmla="*/ 2 h 126"/>
                  <a:gd name="T8" fmla="*/ 2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4" name="Freeform 30">
                <a:extLst>
                  <a:ext uri="{FF2B5EF4-FFF2-40B4-BE49-F238E27FC236}">
                    <a16:creationId xmlns:a16="http://schemas.microsoft.com/office/drawing/2014/main" id="{6DFA670A-861C-49A4-B44F-9AB126C57299}"/>
                  </a:ext>
                </a:extLst>
              </p:cNvPr>
              <p:cNvSpPr>
                <a:spLocks/>
              </p:cNvSpPr>
              <p:nvPr/>
            </p:nvSpPr>
            <p:spPr bwMode="auto">
              <a:xfrm>
                <a:off x="1055" y="2913"/>
                <a:ext cx="230" cy="86"/>
              </a:xfrm>
              <a:custGeom>
                <a:avLst/>
                <a:gdLst>
                  <a:gd name="T0" fmla="*/ 0 w 487"/>
                  <a:gd name="T1" fmla="*/ 0 h 144"/>
                  <a:gd name="T2" fmla="*/ 0 w 487"/>
                  <a:gd name="T3" fmla="*/ 1 h 144"/>
                  <a:gd name="T4" fmla="*/ 0 w 487"/>
                  <a:gd name="T5" fmla="*/ 1 h 144"/>
                  <a:gd name="T6" fmla="*/ 2 w 487"/>
                  <a:gd name="T7" fmla="*/ 2 h 144"/>
                  <a:gd name="T8" fmla="*/ 2 w 487"/>
                  <a:gd name="T9" fmla="*/ 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5" name="Oval 31">
                <a:extLst>
                  <a:ext uri="{FF2B5EF4-FFF2-40B4-BE49-F238E27FC236}">
                    <a16:creationId xmlns:a16="http://schemas.microsoft.com/office/drawing/2014/main" id="{32C8F1CA-FC28-4FA8-87BC-B8A6875228AB}"/>
                  </a:ext>
                </a:extLst>
              </p:cNvPr>
              <p:cNvSpPr>
                <a:spLocks noChangeArrowheads="1"/>
              </p:cNvSpPr>
              <p:nvPr/>
            </p:nvSpPr>
            <p:spPr bwMode="auto">
              <a:xfrm>
                <a:off x="862" y="2612"/>
                <a:ext cx="29"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86" name="Oval 32">
                <a:extLst>
                  <a:ext uri="{FF2B5EF4-FFF2-40B4-BE49-F238E27FC236}">
                    <a16:creationId xmlns:a16="http://schemas.microsoft.com/office/drawing/2014/main" id="{6DEB58F7-564B-446F-BACD-576408EE1A72}"/>
                  </a:ext>
                </a:extLst>
              </p:cNvPr>
              <p:cNvSpPr>
                <a:spLocks noChangeArrowheads="1"/>
              </p:cNvSpPr>
              <p:nvPr/>
            </p:nvSpPr>
            <p:spPr bwMode="auto">
              <a:xfrm>
                <a:off x="866" y="3022"/>
                <a:ext cx="28"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14365" name="Text Box 33">
              <a:extLst>
                <a:ext uri="{FF2B5EF4-FFF2-40B4-BE49-F238E27FC236}">
                  <a16:creationId xmlns:a16="http://schemas.microsoft.com/office/drawing/2014/main" id="{B0C1BE77-1D8D-48FD-AD98-30D1AE62DB77}"/>
                </a:ext>
              </a:extLst>
            </p:cNvPr>
            <p:cNvSpPr txBox="1">
              <a:spLocks noChangeArrowheads="1"/>
            </p:cNvSpPr>
            <p:nvPr/>
          </p:nvSpPr>
          <p:spPr bwMode="auto">
            <a:xfrm>
              <a:off x="567" y="1888"/>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a:t>
              </a:r>
            </a:p>
          </p:txBody>
        </p:sp>
        <p:sp>
          <p:nvSpPr>
            <p:cNvPr id="14366" name="Text Box 34">
              <a:extLst>
                <a:ext uri="{FF2B5EF4-FFF2-40B4-BE49-F238E27FC236}">
                  <a16:creationId xmlns:a16="http://schemas.microsoft.com/office/drawing/2014/main" id="{D3E87F88-235B-4090-A3FA-56CB15CB0C35}"/>
                </a:ext>
              </a:extLst>
            </p:cNvPr>
            <p:cNvSpPr txBox="1">
              <a:spLocks noChangeArrowheads="1"/>
            </p:cNvSpPr>
            <p:nvPr/>
          </p:nvSpPr>
          <p:spPr bwMode="auto">
            <a:xfrm>
              <a:off x="563" y="2341"/>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a:t>
              </a:r>
            </a:p>
          </p:txBody>
        </p:sp>
        <p:sp>
          <p:nvSpPr>
            <p:cNvPr id="14367" name="Text Box 35">
              <a:extLst>
                <a:ext uri="{FF2B5EF4-FFF2-40B4-BE49-F238E27FC236}">
                  <a16:creationId xmlns:a16="http://schemas.microsoft.com/office/drawing/2014/main" id="{A9B6DA1E-4FB9-4976-9545-C7167571F189}"/>
                </a:ext>
              </a:extLst>
            </p:cNvPr>
            <p:cNvSpPr txBox="1">
              <a:spLocks noChangeArrowheads="1"/>
            </p:cNvSpPr>
            <p:nvPr/>
          </p:nvSpPr>
          <p:spPr bwMode="auto">
            <a:xfrm>
              <a:off x="2408" y="1905"/>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2</a:t>
              </a:r>
            </a:p>
          </p:txBody>
        </p:sp>
        <p:sp>
          <p:nvSpPr>
            <p:cNvPr id="14368" name="Text Box 36">
              <a:extLst>
                <a:ext uri="{FF2B5EF4-FFF2-40B4-BE49-F238E27FC236}">
                  <a16:creationId xmlns:a16="http://schemas.microsoft.com/office/drawing/2014/main" id="{C92AB2E2-6F7C-45DF-978D-BF12DE589431}"/>
                </a:ext>
              </a:extLst>
            </p:cNvPr>
            <p:cNvSpPr txBox="1">
              <a:spLocks noChangeArrowheads="1"/>
            </p:cNvSpPr>
            <p:nvPr/>
          </p:nvSpPr>
          <p:spPr bwMode="auto">
            <a:xfrm>
              <a:off x="2408" y="2295"/>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2'</a:t>
              </a:r>
            </a:p>
          </p:txBody>
        </p:sp>
        <p:grpSp>
          <p:nvGrpSpPr>
            <p:cNvPr id="14369" name="Group 118">
              <a:extLst>
                <a:ext uri="{FF2B5EF4-FFF2-40B4-BE49-F238E27FC236}">
                  <a16:creationId xmlns:a16="http://schemas.microsoft.com/office/drawing/2014/main" id="{BBCCB30A-ED12-4CE9-9CBE-FFE194AC3514}"/>
                </a:ext>
              </a:extLst>
            </p:cNvPr>
            <p:cNvGrpSpPr>
              <a:grpSpLocks/>
            </p:cNvGrpSpPr>
            <p:nvPr/>
          </p:nvGrpSpPr>
          <p:grpSpPr bwMode="auto">
            <a:xfrm>
              <a:off x="793" y="2024"/>
              <a:ext cx="639" cy="494"/>
              <a:chOff x="793" y="1979"/>
              <a:chExt cx="639" cy="494"/>
            </a:xfrm>
          </p:grpSpPr>
          <p:sp>
            <p:nvSpPr>
              <p:cNvPr id="14370" name="Oval 19">
                <a:extLst>
                  <a:ext uri="{FF2B5EF4-FFF2-40B4-BE49-F238E27FC236}">
                    <a16:creationId xmlns:a16="http://schemas.microsoft.com/office/drawing/2014/main" id="{C21DFABF-2EEC-4CB3-9E79-D39A29C7B669}"/>
                  </a:ext>
                </a:extLst>
              </p:cNvPr>
              <p:cNvSpPr>
                <a:spLocks noChangeArrowheads="1"/>
              </p:cNvSpPr>
              <p:nvPr/>
            </p:nvSpPr>
            <p:spPr bwMode="auto">
              <a:xfrm>
                <a:off x="793" y="2024"/>
                <a:ext cx="32" cy="41"/>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71" name="Oval 20">
                <a:extLst>
                  <a:ext uri="{FF2B5EF4-FFF2-40B4-BE49-F238E27FC236}">
                    <a16:creationId xmlns:a16="http://schemas.microsoft.com/office/drawing/2014/main" id="{2B2F0155-83E6-457F-A30C-B061829764A6}"/>
                  </a:ext>
                </a:extLst>
              </p:cNvPr>
              <p:cNvSpPr>
                <a:spLocks noChangeArrowheads="1"/>
              </p:cNvSpPr>
              <p:nvPr/>
            </p:nvSpPr>
            <p:spPr bwMode="auto">
              <a:xfrm>
                <a:off x="807" y="2432"/>
                <a:ext cx="32" cy="41"/>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4372" name="Freeform 13">
                <a:extLst>
                  <a:ext uri="{FF2B5EF4-FFF2-40B4-BE49-F238E27FC236}">
                    <a16:creationId xmlns:a16="http://schemas.microsoft.com/office/drawing/2014/main" id="{EE323E71-263B-472A-9BB5-D456FE6C0A60}"/>
                  </a:ext>
                </a:extLst>
              </p:cNvPr>
              <p:cNvSpPr>
                <a:spLocks/>
              </p:cNvSpPr>
              <p:nvPr/>
            </p:nvSpPr>
            <p:spPr bwMode="auto">
              <a:xfrm flipV="1">
                <a:off x="839" y="1979"/>
                <a:ext cx="543" cy="56"/>
              </a:xfrm>
              <a:custGeom>
                <a:avLst/>
                <a:gdLst>
                  <a:gd name="T0" fmla="*/ 0 w 739"/>
                  <a:gd name="T1" fmla="*/ 0 h 1"/>
                  <a:gd name="T2" fmla="*/ 85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3" name="Freeform 15">
                <a:extLst>
                  <a:ext uri="{FF2B5EF4-FFF2-40B4-BE49-F238E27FC236}">
                    <a16:creationId xmlns:a16="http://schemas.microsoft.com/office/drawing/2014/main" id="{2158334A-4E9E-4BB5-9D8A-26D663F8658A}"/>
                  </a:ext>
                </a:extLst>
              </p:cNvPr>
              <p:cNvSpPr>
                <a:spLocks/>
              </p:cNvSpPr>
              <p:nvPr/>
            </p:nvSpPr>
            <p:spPr bwMode="auto">
              <a:xfrm>
                <a:off x="1381" y="2035"/>
                <a:ext cx="50" cy="37"/>
              </a:xfrm>
              <a:custGeom>
                <a:avLst/>
                <a:gdLst>
                  <a:gd name="T0" fmla="*/ 0 w 95"/>
                  <a:gd name="T1" fmla="*/ 0 h 60"/>
                  <a:gd name="T2" fmla="*/ 1 w 95"/>
                  <a:gd name="T3" fmla="*/ 1 h 60"/>
                  <a:gd name="T4" fmla="*/ 1 w 95"/>
                  <a:gd name="T5" fmla="*/ 2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4" name="Freeform 16">
                <a:extLst>
                  <a:ext uri="{FF2B5EF4-FFF2-40B4-BE49-F238E27FC236}">
                    <a16:creationId xmlns:a16="http://schemas.microsoft.com/office/drawing/2014/main" id="{A59E034B-F358-45DA-8483-66A0443D7AB7}"/>
                  </a:ext>
                </a:extLst>
              </p:cNvPr>
              <p:cNvSpPr>
                <a:spLocks/>
              </p:cNvSpPr>
              <p:nvPr/>
            </p:nvSpPr>
            <p:spPr bwMode="auto">
              <a:xfrm>
                <a:off x="1182" y="2115"/>
                <a:ext cx="249" cy="76"/>
              </a:xfrm>
              <a:custGeom>
                <a:avLst/>
                <a:gdLst>
                  <a:gd name="T0" fmla="*/ 1 w 474"/>
                  <a:gd name="T1" fmla="*/ 0 h 126"/>
                  <a:gd name="T2" fmla="*/ 1 w 474"/>
                  <a:gd name="T3" fmla="*/ 1 h 126"/>
                  <a:gd name="T4" fmla="*/ 1 w 474"/>
                  <a:gd name="T5" fmla="*/ 2 h 126"/>
                  <a:gd name="T6" fmla="*/ 5 w 474"/>
                  <a:gd name="T7" fmla="*/ 2 h 126"/>
                  <a:gd name="T8" fmla="*/ 5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5" name="Freeform 17">
                <a:extLst>
                  <a:ext uri="{FF2B5EF4-FFF2-40B4-BE49-F238E27FC236}">
                    <a16:creationId xmlns:a16="http://schemas.microsoft.com/office/drawing/2014/main" id="{3782D759-5F64-4D59-8BE4-049FC57C29EC}"/>
                  </a:ext>
                </a:extLst>
              </p:cNvPr>
              <p:cNvSpPr>
                <a:spLocks/>
              </p:cNvSpPr>
              <p:nvPr/>
            </p:nvSpPr>
            <p:spPr bwMode="auto">
              <a:xfrm>
                <a:off x="1182" y="2222"/>
                <a:ext cx="249" cy="76"/>
              </a:xfrm>
              <a:custGeom>
                <a:avLst/>
                <a:gdLst>
                  <a:gd name="T0" fmla="*/ 1 w 474"/>
                  <a:gd name="T1" fmla="*/ 0 h 126"/>
                  <a:gd name="T2" fmla="*/ 1 w 474"/>
                  <a:gd name="T3" fmla="*/ 1 h 126"/>
                  <a:gd name="T4" fmla="*/ 1 w 474"/>
                  <a:gd name="T5" fmla="*/ 2 h 126"/>
                  <a:gd name="T6" fmla="*/ 5 w 474"/>
                  <a:gd name="T7" fmla="*/ 2 h 126"/>
                  <a:gd name="T8" fmla="*/ 5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6" name="Freeform 18">
                <a:extLst>
                  <a:ext uri="{FF2B5EF4-FFF2-40B4-BE49-F238E27FC236}">
                    <a16:creationId xmlns:a16="http://schemas.microsoft.com/office/drawing/2014/main" id="{2409D9D7-CB8B-4FC8-A094-FE7C07B501F7}"/>
                  </a:ext>
                </a:extLst>
              </p:cNvPr>
              <p:cNvSpPr>
                <a:spLocks/>
              </p:cNvSpPr>
              <p:nvPr/>
            </p:nvSpPr>
            <p:spPr bwMode="auto">
              <a:xfrm>
                <a:off x="1175" y="2336"/>
                <a:ext cx="257" cy="87"/>
              </a:xfrm>
              <a:custGeom>
                <a:avLst/>
                <a:gdLst>
                  <a:gd name="T0" fmla="*/ 1 w 487"/>
                  <a:gd name="T1" fmla="*/ 0 h 144"/>
                  <a:gd name="T2" fmla="*/ 1 w 487"/>
                  <a:gd name="T3" fmla="*/ 1 h 144"/>
                  <a:gd name="T4" fmla="*/ 1 w 487"/>
                  <a:gd name="T5" fmla="*/ 1 h 144"/>
                  <a:gd name="T6" fmla="*/ 5 w 487"/>
                  <a:gd name="T7" fmla="*/ 2 h 144"/>
                  <a:gd name="T8" fmla="*/ 5 w 487"/>
                  <a:gd name="T9" fmla="*/ 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7" name="Line 116">
                <a:extLst>
                  <a:ext uri="{FF2B5EF4-FFF2-40B4-BE49-F238E27FC236}">
                    <a16:creationId xmlns:a16="http://schemas.microsoft.com/office/drawing/2014/main" id="{EAE5B2F6-7FB9-465C-80E7-BB2F375B8DFA}"/>
                  </a:ext>
                </a:extLst>
              </p:cNvPr>
              <p:cNvSpPr>
                <a:spLocks noChangeShapeType="1"/>
              </p:cNvSpPr>
              <p:nvPr/>
            </p:nvSpPr>
            <p:spPr bwMode="auto">
              <a:xfrm flipH="1">
                <a:off x="839" y="2441"/>
                <a:ext cx="363"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Line 21">
                <a:extLst>
                  <a:ext uri="{FF2B5EF4-FFF2-40B4-BE49-F238E27FC236}">
                    <a16:creationId xmlns:a16="http://schemas.microsoft.com/office/drawing/2014/main" id="{C6B1ADCC-221A-43B8-B80F-5FF95942A8D7}"/>
                  </a:ext>
                </a:extLst>
              </p:cNvPr>
              <p:cNvSpPr>
                <a:spLocks noChangeShapeType="1"/>
              </p:cNvSpPr>
              <p:nvPr/>
            </p:nvSpPr>
            <p:spPr bwMode="auto">
              <a:xfrm>
                <a:off x="884" y="2035"/>
                <a:ext cx="231"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0-#ppt_w/2"/>
                                          </p:val>
                                        </p:tav>
                                        <p:tav tm="100000">
                                          <p:val>
                                            <p:strVal val="#ppt_x"/>
                                          </p:val>
                                        </p:tav>
                                      </p:tavLst>
                                    </p:anim>
                                    <p:anim calcmode="lin" valueType="num">
                                      <p:cBhvr additive="base">
                                        <p:cTn id="8" dur="500" fill="hold"/>
                                        <p:tgtEl>
                                          <p:spTgt spid="3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3798"/>
                                        </p:tgtEl>
                                        <p:attrNameLst>
                                          <p:attrName>style.visibility</p:attrName>
                                        </p:attrNameLst>
                                      </p:cBhvr>
                                      <p:to>
                                        <p:strVal val="visible"/>
                                      </p:to>
                                    </p:set>
                                    <p:animEffect transition="in" filter="slide(fromBottom)">
                                      <p:cBhvr>
                                        <p:cTn id="13" dur="2000"/>
                                        <p:tgtEl>
                                          <p:spTgt spid="337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33880"/>
                                        </p:tgtEl>
                                        <p:attrNameLst>
                                          <p:attrName>style.visibility</p:attrName>
                                        </p:attrNameLst>
                                      </p:cBhvr>
                                      <p:to>
                                        <p:strVal val="visible"/>
                                      </p:to>
                                    </p:set>
                                    <p:anim calcmode="lin" valueType="num">
                                      <p:cBhvr>
                                        <p:cTn id="18" dur="1000" fill="hold"/>
                                        <p:tgtEl>
                                          <p:spTgt spid="33880"/>
                                        </p:tgtEl>
                                        <p:attrNameLst>
                                          <p:attrName>ppt_w</p:attrName>
                                        </p:attrNameLst>
                                      </p:cBhvr>
                                      <p:tavLst>
                                        <p:tav tm="0">
                                          <p:val>
                                            <p:fltVal val="0"/>
                                          </p:val>
                                        </p:tav>
                                        <p:tav tm="100000">
                                          <p:val>
                                            <p:strVal val="#ppt_w"/>
                                          </p:val>
                                        </p:tav>
                                      </p:tavLst>
                                    </p:anim>
                                    <p:anim calcmode="lin" valueType="num">
                                      <p:cBhvr>
                                        <p:cTn id="19" dur="1000" fill="hold"/>
                                        <p:tgtEl>
                                          <p:spTgt spid="33880"/>
                                        </p:tgtEl>
                                        <p:attrNameLst>
                                          <p:attrName>ppt_h</p:attrName>
                                        </p:attrNameLst>
                                      </p:cBhvr>
                                      <p:tavLst>
                                        <p:tav tm="0">
                                          <p:val>
                                            <p:fltVal val="0"/>
                                          </p:val>
                                        </p:tav>
                                        <p:tav tm="100000">
                                          <p:val>
                                            <p:strVal val="#ppt_h"/>
                                          </p:val>
                                        </p:tav>
                                      </p:tavLst>
                                    </p:anim>
                                    <p:anim calcmode="lin" valueType="num">
                                      <p:cBhvr>
                                        <p:cTn id="20" dur="1000" fill="hold"/>
                                        <p:tgtEl>
                                          <p:spTgt spid="33880"/>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3388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33829"/>
                                        </p:tgtEl>
                                        <p:attrNameLst>
                                          <p:attrName>style.visibility</p:attrName>
                                        </p:attrNameLst>
                                      </p:cBhvr>
                                      <p:to>
                                        <p:strVal val="visible"/>
                                      </p:to>
                                    </p:set>
                                    <p:anim calcmode="lin" valueType="num">
                                      <p:cBhvr>
                                        <p:cTn id="31" dur="500" fill="hold"/>
                                        <p:tgtEl>
                                          <p:spTgt spid="33829"/>
                                        </p:tgtEl>
                                        <p:attrNameLst>
                                          <p:attrName>ppt_w</p:attrName>
                                        </p:attrNameLst>
                                      </p:cBhvr>
                                      <p:tavLst>
                                        <p:tav tm="0">
                                          <p:val>
                                            <p:strVal val="4*#ppt_w"/>
                                          </p:val>
                                        </p:tav>
                                        <p:tav tm="100000">
                                          <p:val>
                                            <p:strVal val="#ppt_w"/>
                                          </p:val>
                                        </p:tav>
                                      </p:tavLst>
                                    </p:anim>
                                    <p:anim calcmode="lin" valueType="num">
                                      <p:cBhvr>
                                        <p:cTn id="32" dur="500" fill="hold"/>
                                        <p:tgtEl>
                                          <p:spTgt spid="33829"/>
                                        </p:tgtEl>
                                        <p:attrNameLst>
                                          <p:attrName>ppt_h</p:attrName>
                                        </p:attrNameLst>
                                      </p:cBhvr>
                                      <p:tavLst>
                                        <p:tav tm="0">
                                          <p:val>
                                            <p:strVal val="4*#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33830"/>
                                        </p:tgtEl>
                                        <p:attrNameLst>
                                          <p:attrName>style.visibility</p:attrName>
                                        </p:attrNameLst>
                                      </p:cBhvr>
                                      <p:to>
                                        <p:strVal val="visible"/>
                                      </p:to>
                                    </p:set>
                                    <p:anim calcmode="lin" valueType="num">
                                      <p:cBhvr>
                                        <p:cTn id="37" dur="500" fill="hold"/>
                                        <p:tgtEl>
                                          <p:spTgt spid="33830"/>
                                        </p:tgtEl>
                                        <p:attrNameLst>
                                          <p:attrName>ppt_w</p:attrName>
                                        </p:attrNameLst>
                                      </p:cBhvr>
                                      <p:tavLst>
                                        <p:tav tm="0">
                                          <p:val>
                                            <p:strVal val="4*#ppt_w"/>
                                          </p:val>
                                        </p:tav>
                                        <p:tav tm="100000">
                                          <p:val>
                                            <p:strVal val="#ppt_w"/>
                                          </p:val>
                                        </p:tav>
                                      </p:tavLst>
                                    </p:anim>
                                    <p:anim calcmode="lin" valueType="num">
                                      <p:cBhvr>
                                        <p:cTn id="38" dur="500" fill="hold"/>
                                        <p:tgtEl>
                                          <p:spTgt spid="33830"/>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ox(out)">
                                      <p:cBhvr>
                                        <p:cTn id="49" dur="500"/>
                                        <p:tgtEl>
                                          <p:spTgt spid="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33874"/>
                                        </p:tgtEl>
                                        <p:attrNameLst>
                                          <p:attrName>style.visibility</p:attrName>
                                        </p:attrNameLst>
                                      </p:cBhvr>
                                      <p:to>
                                        <p:strVal val="visible"/>
                                      </p:to>
                                    </p:set>
                                    <p:anim calcmode="lin" valueType="num">
                                      <p:cBhvr>
                                        <p:cTn id="54" dur="500" fill="hold"/>
                                        <p:tgtEl>
                                          <p:spTgt spid="33874"/>
                                        </p:tgtEl>
                                        <p:attrNameLst>
                                          <p:attrName>ppt_w</p:attrName>
                                        </p:attrNameLst>
                                      </p:cBhvr>
                                      <p:tavLst>
                                        <p:tav tm="0">
                                          <p:val>
                                            <p:fltVal val="0"/>
                                          </p:val>
                                        </p:tav>
                                        <p:tav tm="100000">
                                          <p:val>
                                            <p:strVal val="#ppt_w"/>
                                          </p:val>
                                        </p:tav>
                                      </p:tavLst>
                                    </p:anim>
                                    <p:anim calcmode="lin" valueType="num">
                                      <p:cBhvr>
                                        <p:cTn id="55" dur="500" fill="hold"/>
                                        <p:tgtEl>
                                          <p:spTgt spid="33874"/>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33875"/>
                                        </p:tgtEl>
                                        <p:attrNameLst>
                                          <p:attrName>style.visibility</p:attrName>
                                        </p:attrNameLst>
                                      </p:cBhvr>
                                      <p:to>
                                        <p:strVal val="visible"/>
                                      </p:to>
                                    </p:set>
                                    <p:anim calcmode="lin" valueType="num">
                                      <p:cBhvr>
                                        <p:cTn id="60" dur="500" fill="hold"/>
                                        <p:tgtEl>
                                          <p:spTgt spid="33875"/>
                                        </p:tgtEl>
                                        <p:attrNameLst>
                                          <p:attrName>ppt_w</p:attrName>
                                        </p:attrNameLst>
                                      </p:cBhvr>
                                      <p:tavLst>
                                        <p:tav tm="0">
                                          <p:val>
                                            <p:fltVal val="0"/>
                                          </p:val>
                                        </p:tav>
                                        <p:tav tm="100000">
                                          <p:val>
                                            <p:strVal val="#ppt_w"/>
                                          </p:val>
                                        </p:tav>
                                      </p:tavLst>
                                    </p:anim>
                                    <p:anim calcmode="lin" valueType="num">
                                      <p:cBhvr>
                                        <p:cTn id="61" dur="500" fill="hold"/>
                                        <p:tgtEl>
                                          <p:spTgt spid="33875"/>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ox(out)">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32" fill="hold" grpId="0" nodeType="clickEffect">
                                  <p:stCondLst>
                                    <p:cond delay="0"/>
                                  </p:stCondLst>
                                  <p:childTnLst>
                                    <p:set>
                                      <p:cBhvr>
                                        <p:cTn id="70" dur="1" fill="hold">
                                          <p:stCondLst>
                                            <p:cond delay="0"/>
                                          </p:stCondLst>
                                        </p:cTn>
                                        <p:tgtEl>
                                          <p:spTgt spid="33877"/>
                                        </p:tgtEl>
                                        <p:attrNameLst>
                                          <p:attrName>style.visibility</p:attrName>
                                        </p:attrNameLst>
                                      </p:cBhvr>
                                      <p:to>
                                        <p:strVal val="visible"/>
                                      </p:to>
                                    </p:set>
                                    <p:anim calcmode="lin" valueType="num">
                                      <p:cBhvr>
                                        <p:cTn id="71" dur="500" fill="hold"/>
                                        <p:tgtEl>
                                          <p:spTgt spid="33877"/>
                                        </p:tgtEl>
                                        <p:attrNameLst>
                                          <p:attrName>ppt_w</p:attrName>
                                        </p:attrNameLst>
                                      </p:cBhvr>
                                      <p:tavLst>
                                        <p:tav tm="0">
                                          <p:val>
                                            <p:strVal val="4*#ppt_w"/>
                                          </p:val>
                                        </p:tav>
                                        <p:tav tm="100000">
                                          <p:val>
                                            <p:strVal val="#ppt_w"/>
                                          </p:val>
                                        </p:tav>
                                      </p:tavLst>
                                    </p:anim>
                                    <p:anim calcmode="lin" valueType="num">
                                      <p:cBhvr>
                                        <p:cTn id="72" dur="500" fill="hold"/>
                                        <p:tgtEl>
                                          <p:spTgt spid="33877"/>
                                        </p:tgtEl>
                                        <p:attrNameLst>
                                          <p:attrName>ppt_h</p:attrName>
                                        </p:attrNameLst>
                                      </p:cBhvr>
                                      <p:tavLst>
                                        <p:tav tm="0">
                                          <p:val>
                                            <p:strVal val="4*#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32" fill="hold" grpId="0" nodeType="clickEffect">
                                  <p:stCondLst>
                                    <p:cond delay="0"/>
                                  </p:stCondLst>
                                  <p:childTnLst>
                                    <p:set>
                                      <p:cBhvr>
                                        <p:cTn id="76" dur="1" fill="hold">
                                          <p:stCondLst>
                                            <p:cond delay="0"/>
                                          </p:stCondLst>
                                        </p:cTn>
                                        <p:tgtEl>
                                          <p:spTgt spid="33876"/>
                                        </p:tgtEl>
                                        <p:attrNameLst>
                                          <p:attrName>style.visibility</p:attrName>
                                        </p:attrNameLst>
                                      </p:cBhvr>
                                      <p:to>
                                        <p:strVal val="visible"/>
                                      </p:to>
                                    </p:set>
                                    <p:anim calcmode="lin" valueType="num">
                                      <p:cBhvr>
                                        <p:cTn id="77" dur="500" fill="hold"/>
                                        <p:tgtEl>
                                          <p:spTgt spid="33876"/>
                                        </p:tgtEl>
                                        <p:attrNameLst>
                                          <p:attrName>ppt_w</p:attrName>
                                        </p:attrNameLst>
                                      </p:cBhvr>
                                      <p:tavLst>
                                        <p:tav tm="0">
                                          <p:val>
                                            <p:strVal val="4*#ppt_w"/>
                                          </p:val>
                                        </p:tav>
                                        <p:tav tm="100000">
                                          <p:val>
                                            <p:strVal val="#ppt_w"/>
                                          </p:val>
                                        </p:tav>
                                      </p:tavLst>
                                    </p:anim>
                                    <p:anim calcmode="lin" valueType="num">
                                      <p:cBhvr>
                                        <p:cTn id="78" dur="500" fill="hold"/>
                                        <p:tgtEl>
                                          <p:spTgt spid="33876"/>
                                        </p:tgtEl>
                                        <p:attrNameLst>
                                          <p:attrName>ppt_h</p:attrName>
                                        </p:attrNameLst>
                                      </p:cBhvr>
                                      <p:tavLst>
                                        <p:tav tm="0">
                                          <p:val>
                                            <p:strVal val="4*#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dissolve">
                                      <p:cBhvr>
                                        <p:cTn id="83" dur="500"/>
                                        <p:tgtEl>
                                          <p:spTgt spid="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5" presetClass="entr" presetSubtype="0" fill="hold" grpId="0" nodeType="clickEffect">
                                  <p:stCondLst>
                                    <p:cond delay="0"/>
                                  </p:stCondLst>
                                  <p:childTnLst>
                                    <p:set>
                                      <p:cBhvr>
                                        <p:cTn id="87" dur="1" fill="hold">
                                          <p:stCondLst>
                                            <p:cond delay="0"/>
                                          </p:stCondLst>
                                        </p:cTn>
                                        <p:tgtEl>
                                          <p:spTgt spid="33878"/>
                                        </p:tgtEl>
                                        <p:attrNameLst>
                                          <p:attrName>style.visibility</p:attrName>
                                        </p:attrNameLst>
                                      </p:cBhvr>
                                      <p:to>
                                        <p:strVal val="visible"/>
                                      </p:to>
                                    </p:set>
                                    <p:anim calcmode="lin" valueType="num">
                                      <p:cBhvr>
                                        <p:cTn id="88" dur="1000" fill="hold"/>
                                        <p:tgtEl>
                                          <p:spTgt spid="33878"/>
                                        </p:tgtEl>
                                        <p:attrNameLst>
                                          <p:attrName>ppt_w</p:attrName>
                                        </p:attrNameLst>
                                      </p:cBhvr>
                                      <p:tavLst>
                                        <p:tav tm="0">
                                          <p:val>
                                            <p:fltVal val="0"/>
                                          </p:val>
                                        </p:tav>
                                        <p:tav tm="100000">
                                          <p:val>
                                            <p:strVal val="#ppt_w"/>
                                          </p:val>
                                        </p:tav>
                                      </p:tavLst>
                                    </p:anim>
                                    <p:anim calcmode="lin" valueType="num">
                                      <p:cBhvr>
                                        <p:cTn id="89" dur="1000" fill="hold"/>
                                        <p:tgtEl>
                                          <p:spTgt spid="33878"/>
                                        </p:tgtEl>
                                        <p:attrNameLst>
                                          <p:attrName>ppt_h</p:attrName>
                                        </p:attrNameLst>
                                      </p:cBhvr>
                                      <p:tavLst>
                                        <p:tav tm="0">
                                          <p:val>
                                            <p:fltVal val="0"/>
                                          </p:val>
                                        </p:tav>
                                        <p:tav tm="100000">
                                          <p:val>
                                            <p:strVal val="#ppt_h"/>
                                          </p:val>
                                        </p:tav>
                                      </p:tavLst>
                                    </p:anim>
                                    <p:anim calcmode="lin" valueType="num">
                                      <p:cBhvr>
                                        <p:cTn id="90" dur="1000" fill="hold"/>
                                        <p:tgtEl>
                                          <p:spTgt spid="33878"/>
                                        </p:tgtEl>
                                        <p:attrNameLst>
                                          <p:attrName>ppt_x</p:attrName>
                                        </p:attrNameLst>
                                      </p:cBhvr>
                                      <p:tavLst>
                                        <p:tav tm="0" fmla="#ppt_x+(cos(-2*pi*(1-$))*-#ppt_x-sin(-2*pi*(1-$))*(1-#ppt_y))*(1-$)">
                                          <p:val>
                                            <p:fltVal val="0"/>
                                          </p:val>
                                        </p:tav>
                                        <p:tav tm="100000">
                                          <p:val>
                                            <p:fltVal val="1"/>
                                          </p:val>
                                        </p:tav>
                                      </p:tavLst>
                                    </p:anim>
                                    <p:anim calcmode="lin" valueType="num">
                                      <p:cBhvr>
                                        <p:cTn id="91" dur="1000" fill="hold"/>
                                        <p:tgtEl>
                                          <p:spTgt spid="338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5" presetClass="entr" presetSubtype="0" fill="hold" grpId="0" nodeType="clickEffect">
                                  <p:stCondLst>
                                    <p:cond delay="0"/>
                                  </p:stCondLst>
                                  <p:childTnLst>
                                    <p:set>
                                      <p:cBhvr>
                                        <p:cTn id="95" dur="1" fill="hold">
                                          <p:stCondLst>
                                            <p:cond delay="0"/>
                                          </p:stCondLst>
                                        </p:cTn>
                                        <p:tgtEl>
                                          <p:spTgt spid="33879"/>
                                        </p:tgtEl>
                                        <p:attrNameLst>
                                          <p:attrName>style.visibility</p:attrName>
                                        </p:attrNameLst>
                                      </p:cBhvr>
                                      <p:to>
                                        <p:strVal val="visible"/>
                                      </p:to>
                                    </p:set>
                                    <p:anim calcmode="lin" valueType="num">
                                      <p:cBhvr>
                                        <p:cTn id="96" dur="1000" fill="hold"/>
                                        <p:tgtEl>
                                          <p:spTgt spid="33879"/>
                                        </p:tgtEl>
                                        <p:attrNameLst>
                                          <p:attrName>ppt_w</p:attrName>
                                        </p:attrNameLst>
                                      </p:cBhvr>
                                      <p:tavLst>
                                        <p:tav tm="0">
                                          <p:val>
                                            <p:fltVal val="0"/>
                                          </p:val>
                                        </p:tav>
                                        <p:tav tm="100000">
                                          <p:val>
                                            <p:strVal val="#ppt_w"/>
                                          </p:val>
                                        </p:tav>
                                      </p:tavLst>
                                    </p:anim>
                                    <p:anim calcmode="lin" valueType="num">
                                      <p:cBhvr>
                                        <p:cTn id="97" dur="1000" fill="hold"/>
                                        <p:tgtEl>
                                          <p:spTgt spid="33879"/>
                                        </p:tgtEl>
                                        <p:attrNameLst>
                                          <p:attrName>ppt_h</p:attrName>
                                        </p:attrNameLst>
                                      </p:cBhvr>
                                      <p:tavLst>
                                        <p:tav tm="0">
                                          <p:val>
                                            <p:fltVal val="0"/>
                                          </p:val>
                                        </p:tav>
                                        <p:tav tm="100000">
                                          <p:val>
                                            <p:strVal val="#ppt_h"/>
                                          </p:val>
                                        </p:tav>
                                      </p:tavLst>
                                    </p:anim>
                                    <p:anim calcmode="lin" valueType="num">
                                      <p:cBhvr>
                                        <p:cTn id="98" dur="1000" fill="hold"/>
                                        <p:tgtEl>
                                          <p:spTgt spid="33879"/>
                                        </p:tgtEl>
                                        <p:attrNameLst>
                                          <p:attrName>ppt_x</p:attrName>
                                        </p:attrNameLst>
                                      </p:cBhvr>
                                      <p:tavLst>
                                        <p:tav tm="0" fmla="#ppt_x+(cos(-2*pi*(1-$))*-#ppt_x-sin(-2*pi*(1-$))*(1-#ppt_y))*(1-$)">
                                          <p:val>
                                            <p:fltVal val="0"/>
                                          </p:val>
                                        </p:tav>
                                        <p:tav tm="100000">
                                          <p:val>
                                            <p:fltVal val="1"/>
                                          </p:val>
                                        </p:tav>
                                      </p:tavLst>
                                    </p:anim>
                                    <p:anim calcmode="lin" valueType="num">
                                      <p:cBhvr>
                                        <p:cTn id="99" dur="1000" fill="hold"/>
                                        <p:tgtEl>
                                          <p:spTgt spid="3387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33886"/>
                                        </p:tgtEl>
                                        <p:attrNameLst>
                                          <p:attrName>style.visibility</p:attrName>
                                        </p:attrNameLst>
                                      </p:cBhvr>
                                      <p:to>
                                        <p:strVal val="visible"/>
                                      </p:to>
                                    </p:set>
                                    <p:animEffect transition="in" filter="slide(fromBottom)">
                                      <p:cBhvr>
                                        <p:cTn id="104" dur="2000"/>
                                        <p:tgtEl>
                                          <p:spTgt spid="33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autoUpdateAnimBg="0"/>
      <p:bldP spid="33798" grpId="0" autoUpdateAnimBg="0"/>
      <p:bldP spid="33829" grpId="0" autoUpdateAnimBg="0"/>
      <p:bldP spid="33830" grpId="0" autoUpdateAnimBg="0"/>
      <p:bldP spid="33874" grpId="0" autoUpdateAnimBg="0"/>
      <p:bldP spid="33875" grpId="0" autoUpdateAnimBg="0"/>
      <p:bldP spid="33876" grpId="0" autoUpdateAnimBg="0"/>
      <p:bldP spid="33877" grpId="0" autoUpdateAnimBg="0"/>
      <p:bldP spid="33878" grpId="0" autoUpdateAnimBg="0"/>
      <p:bldP spid="33879" grpId="0" autoUpdateAnimBg="0"/>
      <p:bldP spid="33880" grpId="0"/>
      <p:bldP spid="3388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a:extLst>
              <a:ext uri="{FF2B5EF4-FFF2-40B4-BE49-F238E27FC236}">
                <a16:creationId xmlns:a16="http://schemas.microsoft.com/office/drawing/2014/main" id="{197F2FE0-1D71-44C3-ACF3-CC6C9DFF15AC}"/>
              </a:ext>
            </a:extLst>
          </p:cNvPr>
          <p:cNvGrpSpPr>
            <a:grpSpLocks/>
          </p:cNvGrpSpPr>
          <p:nvPr/>
        </p:nvGrpSpPr>
        <p:grpSpPr bwMode="auto">
          <a:xfrm>
            <a:off x="5651500" y="1600200"/>
            <a:ext cx="1822450" cy="1239838"/>
            <a:chOff x="793" y="2205"/>
            <a:chExt cx="1148" cy="781"/>
          </a:xfrm>
        </p:grpSpPr>
        <p:sp>
          <p:nvSpPr>
            <p:cNvPr id="15423" name="Freeform 97">
              <a:extLst>
                <a:ext uri="{FF2B5EF4-FFF2-40B4-BE49-F238E27FC236}">
                  <a16:creationId xmlns:a16="http://schemas.microsoft.com/office/drawing/2014/main" id="{12A8C2F0-1BFA-42FC-B043-7103CE68F5A0}"/>
                </a:ext>
              </a:extLst>
            </p:cNvPr>
            <p:cNvSpPr>
              <a:spLocks/>
            </p:cNvSpPr>
            <p:nvPr/>
          </p:nvSpPr>
          <p:spPr bwMode="auto">
            <a:xfrm>
              <a:off x="793" y="2341"/>
              <a:ext cx="816" cy="46"/>
            </a:xfrm>
            <a:custGeom>
              <a:avLst/>
              <a:gdLst>
                <a:gd name="T0" fmla="*/ 0 w 510"/>
                <a:gd name="T1" fmla="*/ 0 h 1"/>
                <a:gd name="T2" fmla="*/ 13696 w 510"/>
                <a:gd name="T3" fmla="*/ 0 h 1"/>
                <a:gd name="T4" fmla="*/ 0 60000 65536"/>
                <a:gd name="T5" fmla="*/ 0 60000 65536"/>
                <a:gd name="T6" fmla="*/ 0 w 510"/>
                <a:gd name="T7" fmla="*/ 0 h 1"/>
                <a:gd name="T8" fmla="*/ 510 w 510"/>
                <a:gd name="T9" fmla="*/ 1 h 1"/>
              </a:gdLst>
              <a:ahLst/>
              <a:cxnLst>
                <a:cxn ang="T4">
                  <a:pos x="T0" y="T1"/>
                </a:cxn>
                <a:cxn ang="T5">
                  <a:pos x="T2" y="T3"/>
                </a:cxn>
              </a:cxnLst>
              <a:rect l="T6" t="T7" r="T8" b="T9"/>
              <a:pathLst>
                <a:path w="510" h="1">
                  <a:moveTo>
                    <a:pt x="0" y="0"/>
                  </a:moveTo>
                  <a:lnTo>
                    <a:pt x="510" y="0"/>
                  </a:ln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4" name="Freeform 98">
              <a:extLst>
                <a:ext uri="{FF2B5EF4-FFF2-40B4-BE49-F238E27FC236}">
                  <a16:creationId xmlns:a16="http://schemas.microsoft.com/office/drawing/2014/main" id="{59B147DC-FEFB-4EC1-B8B9-8EEE50C70396}"/>
                </a:ext>
              </a:extLst>
            </p:cNvPr>
            <p:cNvSpPr>
              <a:spLocks/>
            </p:cNvSpPr>
            <p:nvPr/>
          </p:nvSpPr>
          <p:spPr bwMode="auto">
            <a:xfrm flipV="1">
              <a:off x="793" y="2840"/>
              <a:ext cx="834" cy="46"/>
            </a:xfrm>
            <a:custGeom>
              <a:avLst/>
              <a:gdLst>
                <a:gd name="T0" fmla="*/ 0 w 516"/>
                <a:gd name="T1" fmla="*/ 0 h 1"/>
                <a:gd name="T2" fmla="*/ 14871 w 516"/>
                <a:gd name="T3" fmla="*/ 0 h 1"/>
                <a:gd name="T4" fmla="*/ 0 60000 65536"/>
                <a:gd name="T5" fmla="*/ 0 60000 65536"/>
                <a:gd name="T6" fmla="*/ 0 w 516"/>
                <a:gd name="T7" fmla="*/ 0 h 1"/>
                <a:gd name="T8" fmla="*/ 516 w 516"/>
                <a:gd name="T9" fmla="*/ 1 h 1"/>
              </a:gdLst>
              <a:ahLst/>
              <a:cxnLst>
                <a:cxn ang="T4">
                  <a:pos x="T0" y="T1"/>
                </a:cxn>
                <a:cxn ang="T5">
                  <a:pos x="T2" y="T3"/>
                </a:cxn>
              </a:cxnLst>
              <a:rect l="T6" t="T7" r="T8" b="T9"/>
              <a:pathLst>
                <a:path w="516" h="1">
                  <a:moveTo>
                    <a:pt x="0" y="0"/>
                  </a:moveTo>
                  <a:lnTo>
                    <a:pt x="516" y="0"/>
                  </a:ln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5" name="Text Box 99">
              <a:extLst>
                <a:ext uri="{FF2B5EF4-FFF2-40B4-BE49-F238E27FC236}">
                  <a16:creationId xmlns:a16="http://schemas.microsoft.com/office/drawing/2014/main" id="{E7E31419-9837-4EF0-B229-CB53EFDBA244}"/>
                </a:ext>
              </a:extLst>
            </p:cNvPr>
            <p:cNvSpPr txBox="1">
              <a:spLocks noChangeArrowheads="1"/>
            </p:cNvSpPr>
            <p:nvPr/>
          </p:nvSpPr>
          <p:spPr bwMode="auto">
            <a:xfrm>
              <a:off x="1701" y="2205"/>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5426" name="Text Box 100">
              <a:extLst>
                <a:ext uri="{FF2B5EF4-FFF2-40B4-BE49-F238E27FC236}">
                  <a16:creationId xmlns:a16="http://schemas.microsoft.com/office/drawing/2014/main" id="{7A9BA6C9-D397-487F-ACD9-074476E6048B}"/>
                </a:ext>
              </a:extLst>
            </p:cNvPr>
            <p:cNvSpPr txBox="1">
              <a:spLocks noChangeArrowheads="1"/>
            </p:cNvSpPr>
            <p:nvPr/>
          </p:nvSpPr>
          <p:spPr bwMode="auto">
            <a:xfrm>
              <a:off x="1701" y="265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5427" name="Line 101">
              <a:extLst>
                <a:ext uri="{FF2B5EF4-FFF2-40B4-BE49-F238E27FC236}">
                  <a16:creationId xmlns:a16="http://schemas.microsoft.com/office/drawing/2014/main" id="{0091E894-0399-4296-BC4D-0DD3800AABF7}"/>
                </a:ext>
              </a:extLst>
            </p:cNvPr>
            <p:cNvSpPr>
              <a:spLocks noChangeShapeType="1"/>
            </p:cNvSpPr>
            <p:nvPr/>
          </p:nvSpPr>
          <p:spPr bwMode="auto">
            <a:xfrm>
              <a:off x="1610" y="2341"/>
              <a:ext cx="0" cy="54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8" name="Oval 102" descr="羊皮纸">
              <a:extLst>
                <a:ext uri="{FF2B5EF4-FFF2-40B4-BE49-F238E27FC236}">
                  <a16:creationId xmlns:a16="http://schemas.microsoft.com/office/drawing/2014/main" id="{A2FB022A-F00D-43F1-B66C-120A1AA7A459}"/>
                </a:ext>
              </a:extLst>
            </p:cNvPr>
            <p:cNvSpPr>
              <a:spLocks noChangeArrowheads="1"/>
            </p:cNvSpPr>
            <p:nvPr/>
          </p:nvSpPr>
          <p:spPr bwMode="auto">
            <a:xfrm>
              <a:off x="1429" y="2432"/>
              <a:ext cx="317" cy="317"/>
            </a:xfrm>
            <a:prstGeom prst="ellipse">
              <a:avLst/>
            </a:prstGeom>
            <a:blipFill dpi="0" rotWithShape="1">
              <a:blip r:embed="rId3"/>
              <a:srcRect/>
              <a:tile tx="0" ty="0" sx="100000" sy="100000" flip="none" algn="tl"/>
            </a:blip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r>
                <a:rPr lang="en-US" altLang="zh-CN" sz="2400">
                  <a:solidFill>
                    <a:schemeClr val="tx1"/>
                  </a:solidFill>
                  <a:ea typeface="仿宋_GB2312" pitchFamily="49" charset="-122"/>
                </a:rPr>
                <a:t>V</a:t>
              </a:r>
            </a:p>
          </p:txBody>
        </p:sp>
      </p:grpSp>
      <p:sp>
        <p:nvSpPr>
          <p:cNvPr id="32772" name="Text Box 4">
            <a:extLst>
              <a:ext uri="{FF2B5EF4-FFF2-40B4-BE49-F238E27FC236}">
                <a16:creationId xmlns:a16="http://schemas.microsoft.com/office/drawing/2014/main" id="{B6CF7553-4770-48AE-B4FE-8E8762636218}"/>
              </a:ext>
            </a:extLst>
          </p:cNvPr>
          <p:cNvSpPr txBox="1">
            <a:spLocks noChangeArrowheads="1"/>
          </p:cNvSpPr>
          <p:nvPr/>
        </p:nvSpPr>
        <p:spPr bwMode="auto">
          <a:xfrm>
            <a:off x="539750" y="549275"/>
            <a:ext cx="3598863" cy="51911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b="1">
                <a:solidFill>
                  <a:schemeClr val="bg1"/>
                </a:solidFill>
                <a:latin typeface="楷体_GB2312" pitchFamily="49" charset="-122"/>
              </a:rPr>
              <a:t> </a:t>
            </a:r>
            <a:r>
              <a:rPr kumimoji="1" lang="zh-CN" altLang="en-US" b="1">
                <a:solidFill>
                  <a:schemeClr val="bg1"/>
                </a:solidFill>
                <a:latin typeface="黑体" panose="02010609060101010101" pitchFamily="49" charset="-122"/>
                <a:ea typeface="黑体" panose="02010609060101010101" pitchFamily="49" charset="-122"/>
              </a:rPr>
              <a:t>同名端的实验测定：</a:t>
            </a:r>
          </a:p>
        </p:txBody>
      </p:sp>
      <p:sp>
        <p:nvSpPr>
          <p:cNvPr id="32799" name="Text Box 31">
            <a:extLst>
              <a:ext uri="{FF2B5EF4-FFF2-40B4-BE49-F238E27FC236}">
                <a16:creationId xmlns:a16="http://schemas.microsoft.com/office/drawing/2014/main" id="{E223AB6E-6092-4874-BC4D-2374AC4DB8B4}"/>
              </a:ext>
            </a:extLst>
          </p:cNvPr>
          <p:cNvSpPr txBox="1">
            <a:spLocks noChangeArrowheads="1"/>
          </p:cNvSpPr>
          <p:nvPr/>
        </p:nvSpPr>
        <p:spPr bwMode="auto">
          <a:xfrm>
            <a:off x="3492500" y="1744663"/>
            <a:ext cx="436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2800" name="Text Box 32">
            <a:extLst>
              <a:ext uri="{FF2B5EF4-FFF2-40B4-BE49-F238E27FC236}">
                <a16:creationId xmlns:a16="http://schemas.microsoft.com/office/drawing/2014/main" id="{CD963AFC-E881-4BF7-A558-D11960D76006}"/>
              </a:ext>
            </a:extLst>
          </p:cNvPr>
          <p:cNvSpPr txBox="1">
            <a:spLocks noChangeArrowheads="1"/>
          </p:cNvSpPr>
          <p:nvPr/>
        </p:nvSpPr>
        <p:spPr bwMode="auto">
          <a:xfrm>
            <a:off x="5292725" y="1816100"/>
            <a:ext cx="436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2828" name="Text Box 60">
            <a:extLst>
              <a:ext uri="{FF2B5EF4-FFF2-40B4-BE49-F238E27FC236}">
                <a16:creationId xmlns:a16="http://schemas.microsoft.com/office/drawing/2014/main" id="{5F7300F3-8710-4389-B1A0-2A9F03FC3789}"/>
              </a:ext>
            </a:extLst>
          </p:cNvPr>
          <p:cNvSpPr txBox="1">
            <a:spLocks noChangeArrowheads="1"/>
          </p:cNvSpPr>
          <p:nvPr/>
        </p:nvSpPr>
        <p:spPr bwMode="auto">
          <a:xfrm>
            <a:off x="5580063" y="38608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电压表正偏。</a:t>
            </a:r>
          </a:p>
        </p:txBody>
      </p:sp>
      <p:graphicFrame>
        <p:nvGraphicFramePr>
          <p:cNvPr id="32829" name="Object 61">
            <a:extLst>
              <a:ext uri="{FF2B5EF4-FFF2-40B4-BE49-F238E27FC236}">
                <a16:creationId xmlns:a16="http://schemas.microsoft.com/office/drawing/2014/main" id="{0C3E9352-DE6D-4248-92E1-28D03BF942E9}"/>
              </a:ext>
            </a:extLst>
          </p:cNvPr>
          <p:cNvGraphicFramePr>
            <a:graphicFrameLocks noChangeAspect="1"/>
          </p:cNvGraphicFramePr>
          <p:nvPr/>
        </p:nvGraphicFramePr>
        <p:xfrm>
          <a:off x="684213" y="3716338"/>
          <a:ext cx="4608512" cy="860425"/>
        </p:xfrm>
        <a:graphic>
          <a:graphicData uri="http://schemas.openxmlformats.org/presentationml/2006/ole">
            <mc:AlternateContent xmlns:mc="http://schemas.openxmlformats.org/markup-compatibility/2006">
              <mc:Choice xmlns:v="urn:schemas-microsoft-com:vml" Requires="v">
                <p:oleObj spid="_x0000_s15433" name="公式" r:id="rId4" imgW="1905145" imgH="304787" progId="Equation.3">
                  <p:embed/>
                </p:oleObj>
              </mc:Choice>
              <mc:Fallback>
                <p:oleObj name="公式" r:id="rId4" imgW="1905145" imgH="304787" progId="Equation.3">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716338"/>
                        <a:ext cx="4608512"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30" name="Text Box 62">
            <a:extLst>
              <a:ext uri="{FF2B5EF4-FFF2-40B4-BE49-F238E27FC236}">
                <a16:creationId xmlns:a16="http://schemas.microsoft.com/office/drawing/2014/main" id="{94B5BDA6-6446-4328-9A4D-792E0CBC0BCB}"/>
              </a:ext>
            </a:extLst>
          </p:cNvPr>
          <p:cNvSpPr txBox="1">
            <a:spLocks noChangeArrowheads="1"/>
          </p:cNvSpPr>
          <p:nvPr/>
        </p:nvSpPr>
        <p:spPr bwMode="auto">
          <a:xfrm>
            <a:off x="827088" y="3213100"/>
            <a:ext cx="7129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ea typeface="黑体" panose="02010609060101010101" pitchFamily="49" charset="-122"/>
                <a:cs typeface="Times New Roman" panose="02020603050405020304" pitchFamily="18" charset="0"/>
              </a:rPr>
              <a:t>如图电路，当闭合开关 </a:t>
            </a:r>
            <a:r>
              <a:rPr kumimoji="1" lang="en-US" altLang="zh-CN">
                <a:solidFill>
                  <a:schemeClr val="bg1"/>
                </a:solidFill>
                <a:ea typeface="黑体" panose="02010609060101010101" pitchFamily="49" charset="-122"/>
                <a:cs typeface="Times New Roman" panose="02020603050405020304" pitchFamily="18" charset="0"/>
              </a:rPr>
              <a:t>S</a:t>
            </a:r>
            <a:r>
              <a:rPr kumimoji="1" lang="en-US" altLang="zh-CN">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时，</a:t>
            </a:r>
            <a:r>
              <a:rPr kumimoji="1" lang="en-US" altLang="zh-CN" i="1">
                <a:solidFill>
                  <a:schemeClr val="bg1"/>
                </a:solidFill>
                <a:ea typeface="黑体" panose="02010609060101010101" pitchFamily="49" charset="-122"/>
                <a:cs typeface="Times New Roman" panose="02020603050405020304" pitchFamily="18" charset="0"/>
              </a:rPr>
              <a:t>i</a:t>
            </a:r>
            <a:r>
              <a:rPr kumimoji="1" lang="en-US" altLang="zh-CN" i="1">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增加，</a:t>
            </a:r>
          </a:p>
        </p:txBody>
      </p:sp>
      <p:sp>
        <p:nvSpPr>
          <p:cNvPr id="32831" name="Text Box 63">
            <a:extLst>
              <a:ext uri="{FF2B5EF4-FFF2-40B4-BE49-F238E27FC236}">
                <a16:creationId xmlns:a16="http://schemas.microsoft.com/office/drawing/2014/main" id="{298FBA6B-A19B-49E9-B53B-BDC0013C5A92}"/>
              </a:ext>
            </a:extLst>
          </p:cNvPr>
          <p:cNvSpPr txBox="1">
            <a:spLocks noChangeArrowheads="1"/>
          </p:cNvSpPr>
          <p:nvPr/>
        </p:nvSpPr>
        <p:spPr bwMode="auto">
          <a:xfrm>
            <a:off x="684213" y="4606925"/>
            <a:ext cx="7467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pPr>
            <a:r>
              <a:rPr kumimoji="1" lang="zh-CN" altLang="en-US" b="1" dirty="0">
                <a:latin typeface="黑体" panose="02010609060101010101" pitchFamily="49" charset="-122"/>
                <a:ea typeface="黑体" panose="02010609060101010101" pitchFamily="49" charset="-122"/>
              </a:rPr>
              <a:t>当两组线圈装在黑盒里，只引出四个端线组，要确定其同名端，就可以利用上面的结论来加以判断。</a:t>
            </a:r>
          </a:p>
        </p:txBody>
      </p:sp>
      <p:sp>
        <p:nvSpPr>
          <p:cNvPr id="32836" name="Text Box 68">
            <a:extLst>
              <a:ext uri="{FF2B5EF4-FFF2-40B4-BE49-F238E27FC236}">
                <a16:creationId xmlns:a16="http://schemas.microsoft.com/office/drawing/2014/main" id="{B709A99D-0961-45A9-ADD6-AB689D39B847}"/>
              </a:ext>
            </a:extLst>
          </p:cNvPr>
          <p:cNvSpPr txBox="1">
            <a:spLocks noChangeArrowheads="1"/>
          </p:cNvSpPr>
          <p:nvPr/>
        </p:nvSpPr>
        <p:spPr bwMode="auto">
          <a:xfrm>
            <a:off x="5651500" y="1673225"/>
            <a:ext cx="452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rgbClr val="FF3300"/>
                </a:solidFill>
                <a:ea typeface="宋体" panose="02010600030101010101" pitchFamily="2" charset="-122"/>
                <a:sym typeface="Symbol" panose="05050102010706020507" pitchFamily="18" charset="2"/>
              </a:rPr>
              <a:t></a:t>
            </a:r>
            <a:endParaRPr kumimoji="1" lang="en-US" altLang="zh-CN">
              <a:solidFill>
                <a:srgbClr val="FF3300"/>
              </a:solidFill>
              <a:ea typeface="宋体" panose="02010600030101010101" pitchFamily="2" charset="-122"/>
            </a:endParaRPr>
          </a:p>
        </p:txBody>
      </p:sp>
      <p:sp>
        <p:nvSpPr>
          <p:cNvPr id="32837" name="Text Box 69">
            <a:extLst>
              <a:ext uri="{FF2B5EF4-FFF2-40B4-BE49-F238E27FC236}">
                <a16:creationId xmlns:a16="http://schemas.microsoft.com/office/drawing/2014/main" id="{1868E99C-3D00-4DE4-B3E8-254B0B4C2D7E}"/>
              </a:ext>
            </a:extLst>
          </p:cNvPr>
          <p:cNvSpPr txBox="1">
            <a:spLocks noChangeArrowheads="1"/>
          </p:cNvSpPr>
          <p:nvPr/>
        </p:nvSpPr>
        <p:spPr bwMode="auto">
          <a:xfrm>
            <a:off x="2843213" y="1673225"/>
            <a:ext cx="452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rgbClr val="FF3300"/>
                </a:solidFill>
                <a:ea typeface="宋体" panose="02010600030101010101" pitchFamily="2" charset="-122"/>
                <a:sym typeface="Symbol" panose="05050102010706020507" pitchFamily="18" charset="2"/>
              </a:rPr>
              <a:t></a:t>
            </a:r>
            <a:endParaRPr kumimoji="1" lang="en-US" altLang="zh-CN">
              <a:solidFill>
                <a:srgbClr val="FF3300"/>
              </a:solidFill>
              <a:ea typeface="宋体" panose="02010600030101010101" pitchFamily="2" charset="-122"/>
            </a:endParaRPr>
          </a:p>
        </p:txBody>
      </p:sp>
      <p:grpSp>
        <p:nvGrpSpPr>
          <p:cNvPr id="15372" name="Group 74">
            <a:extLst>
              <a:ext uri="{FF2B5EF4-FFF2-40B4-BE49-F238E27FC236}">
                <a16:creationId xmlns:a16="http://schemas.microsoft.com/office/drawing/2014/main" id="{E81DA033-243C-4575-BFF1-EB19C113AFE5}"/>
              </a:ext>
            </a:extLst>
          </p:cNvPr>
          <p:cNvGrpSpPr>
            <a:grpSpLocks/>
          </p:cNvGrpSpPr>
          <p:nvPr/>
        </p:nvGrpSpPr>
        <p:grpSpPr bwMode="auto">
          <a:xfrm>
            <a:off x="8316913" y="6446838"/>
            <a:ext cx="792162" cy="366712"/>
            <a:chOff x="5193" y="4020"/>
            <a:chExt cx="499" cy="231"/>
          </a:xfrm>
        </p:grpSpPr>
        <p:pic>
          <p:nvPicPr>
            <p:cNvPr id="15421" name="Picture 75" descr="78900">
              <a:extLst>
                <a:ext uri="{FF2B5EF4-FFF2-40B4-BE49-F238E27FC236}">
                  <a16:creationId xmlns:a16="http://schemas.microsoft.com/office/drawing/2014/main" id="{35193D18-4315-46E9-9494-D186A18DC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22" name="Text Box 76">
              <a:hlinkClick r:id="" action="ppaction://hlinkshowjump?jump=nextslide"/>
              <a:extLst>
                <a:ext uri="{FF2B5EF4-FFF2-40B4-BE49-F238E27FC236}">
                  <a16:creationId xmlns:a16="http://schemas.microsoft.com/office/drawing/2014/main" id="{07579269-8BBF-4CF3-B95A-E59CF26AB886}"/>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5373" name="Group 77">
            <a:extLst>
              <a:ext uri="{FF2B5EF4-FFF2-40B4-BE49-F238E27FC236}">
                <a16:creationId xmlns:a16="http://schemas.microsoft.com/office/drawing/2014/main" id="{D262AC22-1F07-482B-BE0B-9CCAA8191023}"/>
              </a:ext>
            </a:extLst>
          </p:cNvPr>
          <p:cNvGrpSpPr>
            <a:grpSpLocks/>
          </p:cNvGrpSpPr>
          <p:nvPr/>
        </p:nvGrpSpPr>
        <p:grpSpPr bwMode="auto">
          <a:xfrm>
            <a:off x="7453313" y="6446838"/>
            <a:ext cx="792162" cy="366712"/>
            <a:chOff x="4649" y="4020"/>
            <a:chExt cx="499" cy="231"/>
          </a:xfrm>
        </p:grpSpPr>
        <p:pic>
          <p:nvPicPr>
            <p:cNvPr id="15419" name="Picture 78" descr="78900">
              <a:extLst>
                <a:ext uri="{FF2B5EF4-FFF2-40B4-BE49-F238E27FC236}">
                  <a16:creationId xmlns:a16="http://schemas.microsoft.com/office/drawing/2014/main" id="{2AC1698B-C4C0-42BE-BA8B-67E9D7CF3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20" name="Text Box 79">
              <a:hlinkClick r:id="" action="ppaction://hlinkshowjump?jump=previousslide"/>
              <a:extLst>
                <a:ext uri="{FF2B5EF4-FFF2-40B4-BE49-F238E27FC236}">
                  <a16:creationId xmlns:a16="http://schemas.microsoft.com/office/drawing/2014/main" id="{31F6B69B-2CD8-42EC-B904-C3D0111775A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 name="Group 112">
            <a:extLst>
              <a:ext uri="{FF2B5EF4-FFF2-40B4-BE49-F238E27FC236}">
                <a16:creationId xmlns:a16="http://schemas.microsoft.com/office/drawing/2014/main" id="{864D3901-064C-420E-BB75-A5AD6B77424C}"/>
              </a:ext>
            </a:extLst>
          </p:cNvPr>
          <p:cNvGrpSpPr>
            <a:grpSpLocks/>
          </p:cNvGrpSpPr>
          <p:nvPr/>
        </p:nvGrpSpPr>
        <p:grpSpPr bwMode="auto">
          <a:xfrm>
            <a:off x="1116013" y="1241425"/>
            <a:ext cx="2376487" cy="1482725"/>
            <a:chOff x="703" y="709"/>
            <a:chExt cx="1497" cy="934"/>
          </a:xfrm>
        </p:grpSpPr>
        <p:sp>
          <p:nvSpPr>
            <p:cNvPr id="15408" name="Oval 84">
              <a:extLst>
                <a:ext uri="{FF2B5EF4-FFF2-40B4-BE49-F238E27FC236}">
                  <a16:creationId xmlns:a16="http://schemas.microsoft.com/office/drawing/2014/main" id="{BA8F340D-5FDA-4403-9B5A-B0DF69F90AFE}"/>
                </a:ext>
              </a:extLst>
            </p:cNvPr>
            <p:cNvSpPr>
              <a:spLocks noChangeArrowheads="1"/>
            </p:cNvSpPr>
            <p:nvPr/>
          </p:nvSpPr>
          <p:spPr bwMode="auto">
            <a:xfrm>
              <a:off x="884" y="111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15409" name="Line 85">
              <a:extLst>
                <a:ext uri="{FF2B5EF4-FFF2-40B4-BE49-F238E27FC236}">
                  <a16:creationId xmlns:a16="http://schemas.microsoft.com/office/drawing/2014/main" id="{5DF5F672-6254-4F46-B66B-C4E3C4DB464A}"/>
                </a:ext>
              </a:extLst>
            </p:cNvPr>
            <p:cNvSpPr>
              <a:spLocks noChangeShapeType="1"/>
            </p:cNvSpPr>
            <p:nvPr/>
          </p:nvSpPr>
          <p:spPr bwMode="auto">
            <a:xfrm flipV="1">
              <a:off x="1066" y="1026"/>
              <a:ext cx="4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0" name="Line 86">
              <a:extLst>
                <a:ext uri="{FF2B5EF4-FFF2-40B4-BE49-F238E27FC236}">
                  <a16:creationId xmlns:a16="http://schemas.microsoft.com/office/drawing/2014/main" id="{6C1426E2-0AEF-496E-9E58-D98D39A08BFB}"/>
                </a:ext>
              </a:extLst>
            </p:cNvPr>
            <p:cNvSpPr>
              <a:spLocks noChangeShapeType="1"/>
            </p:cNvSpPr>
            <p:nvPr/>
          </p:nvSpPr>
          <p:spPr bwMode="auto">
            <a:xfrm flipH="1">
              <a:off x="1065" y="1571"/>
              <a:ext cx="113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1" name="Line 87">
              <a:extLst>
                <a:ext uri="{FF2B5EF4-FFF2-40B4-BE49-F238E27FC236}">
                  <a16:creationId xmlns:a16="http://schemas.microsoft.com/office/drawing/2014/main" id="{9AB0897E-C3CE-48EB-9532-8431EFB01438}"/>
                </a:ext>
              </a:extLst>
            </p:cNvPr>
            <p:cNvSpPr>
              <a:spLocks noChangeShapeType="1"/>
            </p:cNvSpPr>
            <p:nvPr/>
          </p:nvSpPr>
          <p:spPr bwMode="auto">
            <a:xfrm flipH="1">
              <a:off x="1066" y="1026"/>
              <a:ext cx="0" cy="54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2" name="Line 89">
              <a:extLst>
                <a:ext uri="{FF2B5EF4-FFF2-40B4-BE49-F238E27FC236}">
                  <a16:creationId xmlns:a16="http://schemas.microsoft.com/office/drawing/2014/main" id="{C5D4DFC0-5339-44A8-B4CC-77F221632286}"/>
                </a:ext>
              </a:extLst>
            </p:cNvPr>
            <p:cNvSpPr>
              <a:spLocks noChangeShapeType="1"/>
            </p:cNvSpPr>
            <p:nvPr/>
          </p:nvSpPr>
          <p:spPr bwMode="auto">
            <a:xfrm flipV="1">
              <a:off x="1607" y="1026"/>
              <a:ext cx="593" cy="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3" name="Freeform 90">
              <a:extLst>
                <a:ext uri="{FF2B5EF4-FFF2-40B4-BE49-F238E27FC236}">
                  <a16:creationId xmlns:a16="http://schemas.microsoft.com/office/drawing/2014/main" id="{179D551F-60CE-4480-8995-1FD560E989AA}"/>
                </a:ext>
              </a:extLst>
            </p:cNvPr>
            <p:cNvSpPr>
              <a:spLocks/>
            </p:cNvSpPr>
            <p:nvPr/>
          </p:nvSpPr>
          <p:spPr bwMode="auto">
            <a:xfrm>
              <a:off x="1429" y="1026"/>
              <a:ext cx="181" cy="156"/>
            </a:xfrm>
            <a:custGeom>
              <a:avLst/>
              <a:gdLst>
                <a:gd name="T0" fmla="*/ 0 w 144"/>
                <a:gd name="T1" fmla="*/ 27213 h 66"/>
                <a:gd name="T2" fmla="*/ 718 w 144"/>
                <a:gd name="T3" fmla="*/ 0 h 66"/>
                <a:gd name="T4" fmla="*/ 0 60000 65536"/>
                <a:gd name="T5" fmla="*/ 0 60000 65536"/>
                <a:gd name="T6" fmla="*/ 0 w 144"/>
                <a:gd name="T7" fmla="*/ 0 h 66"/>
                <a:gd name="T8" fmla="*/ 144 w 144"/>
                <a:gd name="T9" fmla="*/ 66 h 66"/>
              </a:gdLst>
              <a:ahLst/>
              <a:cxnLst>
                <a:cxn ang="T4">
                  <a:pos x="T0" y="T1"/>
                </a:cxn>
                <a:cxn ang="T5">
                  <a:pos x="T2" y="T3"/>
                </a:cxn>
              </a:cxnLst>
              <a:rect l="T6" t="T7" r="T8" b="T9"/>
              <a:pathLst>
                <a:path w="144" h="66">
                  <a:moveTo>
                    <a:pt x="0" y="66"/>
                  </a:moveTo>
                  <a:lnTo>
                    <a:pt x="144" y="0"/>
                  </a:ln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14" name="Text Box 91">
              <a:extLst>
                <a:ext uri="{FF2B5EF4-FFF2-40B4-BE49-F238E27FC236}">
                  <a16:creationId xmlns:a16="http://schemas.microsoft.com/office/drawing/2014/main" id="{471AAAE2-40A2-4555-B929-59139444E58D}"/>
                </a:ext>
              </a:extLst>
            </p:cNvPr>
            <p:cNvSpPr txBox="1">
              <a:spLocks noChangeArrowheads="1"/>
            </p:cNvSpPr>
            <p:nvPr/>
          </p:nvSpPr>
          <p:spPr bwMode="auto">
            <a:xfrm>
              <a:off x="1401" y="123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endParaRPr kumimoji="1" lang="en-US" altLang="zh-CN">
                <a:solidFill>
                  <a:schemeClr val="bg1"/>
                </a:solidFill>
                <a:ea typeface="宋体" panose="02010600030101010101" pitchFamily="2" charset="-122"/>
              </a:endParaRPr>
            </a:p>
          </p:txBody>
        </p:sp>
        <p:sp>
          <p:nvSpPr>
            <p:cNvPr id="15415" name="Text Box 92">
              <a:extLst>
                <a:ext uri="{FF2B5EF4-FFF2-40B4-BE49-F238E27FC236}">
                  <a16:creationId xmlns:a16="http://schemas.microsoft.com/office/drawing/2014/main" id="{30F0BC25-F05A-4A75-B762-88B176208917}"/>
                </a:ext>
              </a:extLst>
            </p:cNvPr>
            <p:cNvSpPr txBox="1">
              <a:spLocks noChangeArrowheads="1"/>
            </p:cNvSpPr>
            <p:nvPr/>
          </p:nvSpPr>
          <p:spPr bwMode="auto">
            <a:xfrm>
              <a:off x="1383" y="70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S</a:t>
              </a:r>
            </a:p>
          </p:txBody>
        </p:sp>
        <p:sp>
          <p:nvSpPr>
            <p:cNvPr id="15416" name="Rectangle 93">
              <a:extLst>
                <a:ext uri="{FF2B5EF4-FFF2-40B4-BE49-F238E27FC236}">
                  <a16:creationId xmlns:a16="http://schemas.microsoft.com/office/drawing/2014/main" id="{E8D9032B-FE17-47C6-ADCB-A7D57D17051D}"/>
                </a:ext>
              </a:extLst>
            </p:cNvPr>
            <p:cNvSpPr>
              <a:spLocks noChangeArrowheads="1"/>
            </p:cNvSpPr>
            <p:nvPr/>
          </p:nvSpPr>
          <p:spPr bwMode="auto">
            <a:xfrm>
              <a:off x="1383" y="1507"/>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5417" name="Text Box 94">
              <a:extLst>
                <a:ext uri="{FF2B5EF4-FFF2-40B4-BE49-F238E27FC236}">
                  <a16:creationId xmlns:a16="http://schemas.microsoft.com/office/drawing/2014/main" id="{1CF4A581-9C09-474A-B3CD-D309E905D451}"/>
                </a:ext>
              </a:extLst>
            </p:cNvPr>
            <p:cNvSpPr txBox="1">
              <a:spLocks noChangeArrowheads="1"/>
            </p:cNvSpPr>
            <p:nvPr/>
          </p:nvSpPr>
          <p:spPr bwMode="auto">
            <a:xfrm>
              <a:off x="703" y="89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5418" name="Text Box 95">
              <a:extLst>
                <a:ext uri="{FF2B5EF4-FFF2-40B4-BE49-F238E27FC236}">
                  <a16:creationId xmlns:a16="http://schemas.microsoft.com/office/drawing/2014/main" id="{A765C7B1-9E29-4372-81FC-AFEDCC9CAFBA}"/>
                </a:ext>
              </a:extLst>
            </p:cNvPr>
            <p:cNvSpPr txBox="1">
              <a:spLocks noChangeArrowheads="1"/>
            </p:cNvSpPr>
            <p:nvPr/>
          </p:nvSpPr>
          <p:spPr bwMode="auto">
            <a:xfrm>
              <a:off x="703" y="129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latin typeface="宋体" panose="02010600030101010101" pitchFamily="2" charset="-122"/>
                  <a:ea typeface="宋体" panose="02010600030101010101" pitchFamily="2" charset="-122"/>
                </a:rPr>
                <a:t>-</a:t>
              </a:r>
            </a:p>
          </p:txBody>
        </p:sp>
      </p:grpSp>
      <p:grpSp>
        <p:nvGrpSpPr>
          <p:cNvPr id="6" name="Group 105">
            <a:extLst>
              <a:ext uri="{FF2B5EF4-FFF2-40B4-BE49-F238E27FC236}">
                <a16:creationId xmlns:a16="http://schemas.microsoft.com/office/drawing/2014/main" id="{C787E4A7-3745-4D42-B3AE-960871676911}"/>
              </a:ext>
            </a:extLst>
          </p:cNvPr>
          <p:cNvGrpSpPr>
            <a:grpSpLocks/>
          </p:cNvGrpSpPr>
          <p:nvPr/>
        </p:nvGrpSpPr>
        <p:grpSpPr bwMode="auto">
          <a:xfrm>
            <a:off x="2555875" y="1600200"/>
            <a:ext cx="576263" cy="519113"/>
            <a:chOff x="1519" y="1026"/>
            <a:chExt cx="363" cy="327"/>
          </a:xfrm>
        </p:grpSpPr>
        <p:sp>
          <p:nvSpPr>
            <p:cNvPr id="15406" name="Line 103">
              <a:extLst>
                <a:ext uri="{FF2B5EF4-FFF2-40B4-BE49-F238E27FC236}">
                  <a16:creationId xmlns:a16="http://schemas.microsoft.com/office/drawing/2014/main" id="{316CD176-97C5-4CA6-8539-3AC34132E4D0}"/>
                </a:ext>
              </a:extLst>
            </p:cNvPr>
            <p:cNvSpPr>
              <a:spLocks noChangeShapeType="1"/>
            </p:cNvSpPr>
            <p:nvPr/>
          </p:nvSpPr>
          <p:spPr bwMode="auto">
            <a:xfrm>
              <a:off x="1565" y="1117"/>
              <a:ext cx="317"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7" name="Text Box 104">
              <a:extLst>
                <a:ext uri="{FF2B5EF4-FFF2-40B4-BE49-F238E27FC236}">
                  <a16:creationId xmlns:a16="http://schemas.microsoft.com/office/drawing/2014/main" id="{3E04C068-666F-4CA0-A4CB-0AC9A769C2F8}"/>
                </a:ext>
              </a:extLst>
            </p:cNvPr>
            <p:cNvSpPr txBox="1">
              <a:spLocks noChangeArrowheads="1"/>
            </p:cNvSpPr>
            <p:nvPr/>
          </p:nvSpPr>
          <p:spPr bwMode="auto">
            <a:xfrm>
              <a:off x="1519" y="1026"/>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i</a:t>
              </a:r>
            </a:p>
          </p:txBody>
        </p:sp>
      </p:grpSp>
      <p:grpSp>
        <p:nvGrpSpPr>
          <p:cNvPr id="15376" name="Group 109">
            <a:extLst>
              <a:ext uri="{FF2B5EF4-FFF2-40B4-BE49-F238E27FC236}">
                <a16:creationId xmlns:a16="http://schemas.microsoft.com/office/drawing/2014/main" id="{C9EAE9E1-A832-4FA3-AAD4-9C9021E376C1}"/>
              </a:ext>
            </a:extLst>
          </p:cNvPr>
          <p:cNvGrpSpPr>
            <a:grpSpLocks/>
          </p:cNvGrpSpPr>
          <p:nvPr/>
        </p:nvGrpSpPr>
        <p:grpSpPr bwMode="auto">
          <a:xfrm>
            <a:off x="6588125" y="6446838"/>
            <a:ext cx="792163" cy="366712"/>
            <a:chOff x="4649" y="4020"/>
            <a:chExt cx="499" cy="231"/>
          </a:xfrm>
        </p:grpSpPr>
        <p:pic>
          <p:nvPicPr>
            <p:cNvPr id="15404" name="Picture 110" descr="78900">
              <a:extLst>
                <a:ext uri="{FF2B5EF4-FFF2-40B4-BE49-F238E27FC236}">
                  <a16:creationId xmlns:a16="http://schemas.microsoft.com/office/drawing/2014/main" id="{699F54A1-8AB8-46FE-91F2-FF9E10F5BE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5" name="Text Box 111">
              <a:hlinkClick r:id="" action="ppaction://hlinkshowjump?jump=firstslide"/>
              <a:extLst>
                <a:ext uri="{FF2B5EF4-FFF2-40B4-BE49-F238E27FC236}">
                  <a16:creationId xmlns:a16="http://schemas.microsoft.com/office/drawing/2014/main" id="{E6565BBF-2085-419F-A8DE-68A557E3AAE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8" name="Group 114">
            <a:extLst>
              <a:ext uri="{FF2B5EF4-FFF2-40B4-BE49-F238E27FC236}">
                <a16:creationId xmlns:a16="http://schemas.microsoft.com/office/drawing/2014/main" id="{B288385A-FCB9-4C43-9254-A585207882CC}"/>
              </a:ext>
            </a:extLst>
          </p:cNvPr>
          <p:cNvGrpSpPr>
            <a:grpSpLocks/>
          </p:cNvGrpSpPr>
          <p:nvPr/>
        </p:nvGrpSpPr>
        <p:grpSpPr bwMode="auto">
          <a:xfrm>
            <a:off x="3348038" y="1270000"/>
            <a:ext cx="2438400" cy="1727200"/>
            <a:chOff x="4468" y="2069"/>
            <a:chExt cx="1536" cy="1088"/>
          </a:xfrm>
        </p:grpSpPr>
        <p:sp>
          <p:nvSpPr>
            <p:cNvPr id="15379" name="Rectangle 6">
              <a:extLst>
                <a:ext uri="{FF2B5EF4-FFF2-40B4-BE49-F238E27FC236}">
                  <a16:creationId xmlns:a16="http://schemas.microsoft.com/office/drawing/2014/main" id="{5FF6C782-9FD7-4B23-87F4-1D966DBF1D16}"/>
                </a:ext>
              </a:extLst>
            </p:cNvPr>
            <p:cNvSpPr>
              <a:spLocks noChangeArrowheads="1"/>
            </p:cNvSpPr>
            <p:nvPr/>
          </p:nvSpPr>
          <p:spPr bwMode="auto">
            <a:xfrm>
              <a:off x="4835" y="2168"/>
              <a:ext cx="785" cy="91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5380" name="Rectangle 7">
              <a:extLst>
                <a:ext uri="{FF2B5EF4-FFF2-40B4-BE49-F238E27FC236}">
                  <a16:creationId xmlns:a16="http://schemas.microsoft.com/office/drawing/2014/main" id="{B7F17164-FE02-4AAF-AA67-EBB09B2B19D4}"/>
                </a:ext>
              </a:extLst>
            </p:cNvPr>
            <p:cNvSpPr>
              <a:spLocks noChangeArrowheads="1"/>
            </p:cNvSpPr>
            <p:nvPr/>
          </p:nvSpPr>
          <p:spPr bwMode="auto">
            <a:xfrm>
              <a:off x="4996" y="2331"/>
              <a:ext cx="432" cy="580"/>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15381" name="Group 8">
              <a:extLst>
                <a:ext uri="{FF2B5EF4-FFF2-40B4-BE49-F238E27FC236}">
                  <a16:creationId xmlns:a16="http://schemas.microsoft.com/office/drawing/2014/main" id="{2609158B-38B9-41EE-827A-DE76335C2558}"/>
                </a:ext>
              </a:extLst>
            </p:cNvPr>
            <p:cNvGrpSpPr>
              <a:grpSpLocks/>
            </p:cNvGrpSpPr>
            <p:nvPr/>
          </p:nvGrpSpPr>
          <p:grpSpPr bwMode="auto">
            <a:xfrm>
              <a:off x="4610" y="2380"/>
              <a:ext cx="423" cy="450"/>
              <a:chOff x="862" y="2612"/>
              <a:chExt cx="423" cy="450"/>
            </a:xfrm>
          </p:grpSpPr>
          <p:sp>
            <p:nvSpPr>
              <p:cNvPr id="15396" name="Freeform 9">
                <a:extLst>
                  <a:ext uri="{FF2B5EF4-FFF2-40B4-BE49-F238E27FC236}">
                    <a16:creationId xmlns:a16="http://schemas.microsoft.com/office/drawing/2014/main" id="{54F0BC17-DBE3-4FB8-A87B-4B03C3C06BC9}"/>
                  </a:ext>
                </a:extLst>
              </p:cNvPr>
              <p:cNvSpPr>
                <a:spLocks/>
              </p:cNvSpPr>
              <p:nvPr/>
            </p:nvSpPr>
            <p:spPr bwMode="auto">
              <a:xfrm>
                <a:off x="892" y="2626"/>
                <a:ext cx="348" cy="1"/>
              </a:xfrm>
              <a:custGeom>
                <a:avLst/>
                <a:gdLst>
                  <a:gd name="T0" fmla="*/ 0 w 739"/>
                  <a:gd name="T1" fmla="*/ 0 h 1"/>
                  <a:gd name="T2" fmla="*/ 4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7" name="Line 10">
                <a:extLst>
                  <a:ext uri="{FF2B5EF4-FFF2-40B4-BE49-F238E27FC236}">
                    <a16:creationId xmlns:a16="http://schemas.microsoft.com/office/drawing/2014/main" id="{F902F53A-A5BD-40A0-A185-8F57C852F367}"/>
                  </a:ext>
                </a:extLst>
              </p:cNvPr>
              <p:cNvSpPr>
                <a:spLocks noChangeShapeType="1"/>
              </p:cNvSpPr>
              <p:nvPr/>
            </p:nvSpPr>
            <p:spPr bwMode="auto">
              <a:xfrm>
                <a:off x="888" y="3036"/>
                <a:ext cx="204" cy="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8" name="Freeform 11">
                <a:extLst>
                  <a:ext uri="{FF2B5EF4-FFF2-40B4-BE49-F238E27FC236}">
                    <a16:creationId xmlns:a16="http://schemas.microsoft.com/office/drawing/2014/main" id="{44E64978-F466-464C-82F4-E0F4B5E36A1E}"/>
                  </a:ext>
                </a:extLst>
              </p:cNvPr>
              <p:cNvSpPr>
                <a:spLocks/>
              </p:cNvSpPr>
              <p:nvPr/>
            </p:nvSpPr>
            <p:spPr bwMode="auto">
              <a:xfrm>
                <a:off x="1239" y="2624"/>
                <a:ext cx="45" cy="36"/>
              </a:xfrm>
              <a:custGeom>
                <a:avLst/>
                <a:gdLst>
                  <a:gd name="T0" fmla="*/ 0 w 95"/>
                  <a:gd name="T1" fmla="*/ 0 h 60"/>
                  <a:gd name="T2" fmla="*/ 0 w 95"/>
                  <a:gd name="T3" fmla="*/ 1 h 60"/>
                  <a:gd name="T4" fmla="*/ 0 w 95"/>
                  <a:gd name="T5" fmla="*/ 2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9" name="Freeform 12">
                <a:extLst>
                  <a:ext uri="{FF2B5EF4-FFF2-40B4-BE49-F238E27FC236}">
                    <a16:creationId xmlns:a16="http://schemas.microsoft.com/office/drawing/2014/main" id="{FA781657-19D2-42FE-8AB9-03921D65D8B0}"/>
                  </a:ext>
                </a:extLst>
              </p:cNvPr>
              <p:cNvSpPr>
                <a:spLocks/>
              </p:cNvSpPr>
              <p:nvPr/>
            </p:nvSpPr>
            <p:spPr bwMode="auto">
              <a:xfrm>
                <a:off x="1061" y="2697"/>
                <a:ext cx="223" cy="75"/>
              </a:xfrm>
              <a:custGeom>
                <a:avLst/>
                <a:gdLst>
                  <a:gd name="T0" fmla="*/ 0 w 474"/>
                  <a:gd name="T1" fmla="*/ 0 h 126"/>
                  <a:gd name="T2" fmla="*/ 0 w 474"/>
                  <a:gd name="T3" fmla="*/ 1 h 126"/>
                  <a:gd name="T4" fmla="*/ 0 w 474"/>
                  <a:gd name="T5" fmla="*/ 1 h 126"/>
                  <a:gd name="T6" fmla="*/ 2 w 474"/>
                  <a:gd name="T7" fmla="*/ 2 h 126"/>
                  <a:gd name="T8" fmla="*/ 2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0" name="Freeform 13">
                <a:extLst>
                  <a:ext uri="{FF2B5EF4-FFF2-40B4-BE49-F238E27FC236}">
                    <a16:creationId xmlns:a16="http://schemas.microsoft.com/office/drawing/2014/main" id="{7B97FC70-5B75-4151-8593-17B3BD4129E8}"/>
                  </a:ext>
                </a:extLst>
              </p:cNvPr>
              <p:cNvSpPr>
                <a:spLocks/>
              </p:cNvSpPr>
              <p:nvPr/>
            </p:nvSpPr>
            <p:spPr bwMode="auto">
              <a:xfrm>
                <a:off x="1061" y="2801"/>
                <a:ext cx="223" cy="75"/>
              </a:xfrm>
              <a:custGeom>
                <a:avLst/>
                <a:gdLst>
                  <a:gd name="T0" fmla="*/ 0 w 474"/>
                  <a:gd name="T1" fmla="*/ 0 h 126"/>
                  <a:gd name="T2" fmla="*/ 0 w 474"/>
                  <a:gd name="T3" fmla="*/ 1 h 126"/>
                  <a:gd name="T4" fmla="*/ 0 w 474"/>
                  <a:gd name="T5" fmla="*/ 1 h 126"/>
                  <a:gd name="T6" fmla="*/ 2 w 474"/>
                  <a:gd name="T7" fmla="*/ 2 h 126"/>
                  <a:gd name="T8" fmla="*/ 2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1" name="Freeform 14">
                <a:extLst>
                  <a:ext uri="{FF2B5EF4-FFF2-40B4-BE49-F238E27FC236}">
                    <a16:creationId xmlns:a16="http://schemas.microsoft.com/office/drawing/2014/main" id="{E665CC0A-C8B9-495C-BD60-57310538D735}"/>
                  </a:ext>
                </a:extLst>
              </p:cNvPr>
              <p:cNvSpPr>
                <a:spLocks/>
              </p:cNvSpPr>
              <p:nvPr/>
            </p:nvSpPr>
            <p:spPr bwMode="auto">
              <a:xfrm>
                <a:off x="1055" y="2913"/>
                <a:ext cx="230" cy="86"/>
              </a:xfrm>
              <a:custGeom>
                <a:avLst/>
                <a:gdLst>
                  <a:gd name="T0" fmla="*/ 0 w 487"/>
                  <a:gd name="T1" fmla="*/ 0 h 144"/>
                  <a:gd name="T2" fmla="*/ 0 w 487"/>
                  <a:gd name="T3" fmla="*/ 1 h 144"/>
                  <a:gd name="T4" fmla="*/ 0 w 487"/>
                  <a:gd name="T5" fmla="*/ 1 h 144"/>
                  <a:gd name="T6" fmla="*/ 2 w 487"/>
                  <a:gd name="T7" fmla="*/ 2 h 144"/>
                  <a:gd name="T8" fmla="*/ 2 w 487"/>
                  <a:gd name="T9" fmla="*/ 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2" name="Oval 15">
                <a:extLst>
                  <a:ext uri="{FF2B5EF4-FFF2-40B4-BE49-F238E27FC236}">
                    <a16:creationId xmlns:a16="http://schemas.microsoft.com/office/drawing/2014/main" id="{3691E226-6349-482E-BA03-3C1AA9C3BBE0}"/>
                  </a:ext>
                </a:extLst>
              </p:cNvPr>
              <p:cNvSpPr>
                <a:spLocks noChangeArrowheads="1"/>
              </p:cNvSpPr>
              <p:nvPr/>
            </p:nvSpPr>
            <p:spPr bwMode="auto">
              <a:xfrm>
                <a:off x="862" y="2612"/>
                <a:ext cx="29" cy="40"/>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5403" name="Oval 16">
                <a:extLst>
                  <a:ext uri="{FF2B5EF4-FFF2-40B4-BE49-F238E27FC236}">
                    <a16:creationId xmlns:a16="http://schemas.microsoft.com/office/drawing/2014/main" id="{25DCA2CD-67E2-4B2C-AE62-36B01257D0ED}"/>
                  </a:ext>
                </a:extLst>
              </p:cNvPr>
              <p:cNvSpPr>
                <a:spLocks noChangeArrowheads="1"/>
              </p:cNvSpPr>
              <p:nvPr/>
            </p:nvSpPr>
            <p:spPr bwMode="auto">
              <a:xfrm>
                <a:off x="866" y="3022"/>
                <a:ext cx="28" cy="40"/>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15382" name="Text Box 18">
              <a:extLst>
                <a:ext uri="{FF2B5EF4-FFF2-40B4-BE49-F238E27FC236}">
                  <a16:creationId xmlns:a16="http://schemas.microsoft.com/office/drawing/2014/main" id="{F24DBBFB-F48F-4B14-9131-CD1D0AEF1C1D}"/>
                </a:ext>
              </a:extLst>
            </p:cNvPr>
            <p:cNvSpPr txBox="1">
              <a:spLocks noChangeArrowheads="1"/>
            </p:cNvSpPr>
            <p:nvPr/>
          </p:nvSpPr>
          <p:spPr bwMode="auto">
            <a:xfrm>
              <a:off x="4656" y="2069"/>
              <a:ext cx="30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15383" name="Freeform 19">
              <a:extLst>
                <a:ext uri="{FF2B5EF4-FFF2-40B4-BE49-F238E27FC236}">
                  <a16:creationId xmlns:a16="http://schemas.microsoft.com/office/drawing/2014/main" id="{F7C463CD-369A-4797-B28C-80ED230D55AF}"/>
                </a:ext>
              </a:extLst>
            </p:cNvPr>
            <p:cNvSpPr>
              <a:spLocks/>
            </p:cNvSpPr>
            <p:nvPr/>
          </p:nvSpPr>
          <p:spPr bwMode="auto">
            <a:xfrm flipH="1">
              <a:off x="5436" y="2421"/>
              <a:ext cx="376" cy="47"/>
            </a:xfrm>
            <a:custGeom>
              <a:avLst/>
              <a:gdLst>
                <a:gd name="T0" fmla="*/ 0 w 739"/>
                <a:gd name="T1" fmla="*/ 0 h 1"/>
                <a:gd name="T2" fmla="*/ 7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4" name="Freeform 20">
              <a:extLst>
                <a:ext uri="{FF2B5EF4-FFF2-40B4-BE49-F238E27FC236}">
                  <a16:creationId xmlns:a16="http://schemas.microsoft.com/office/drawing/2014/main" id="{8BF7768F-3E12-4193-9CD6-502C5CE16183}"/>
                </a:ext>
              </a:extLst>
            </p:cNvPr>
            <p:cNvSpPr>
              <a:spLocks/>
            </p:cNvSpPr>
            <p:nvPr/>
          </p:nvSpPr>
          <p:spPr bwMode="auto">
            <a:xfrm>
              <a:off x="5622" y="2816"/>
              <a:ext cx="214" cy="2"/>
            </a:xfrm>
            <a:custGeom>
              <a:avLst/>
              <a:gdLst>
                <a:gd name="T0" fmla="*/ 214 w 214"/>
                <a:gd name="T1" fmla="*/ 0 h 2"/>
                <a:gd name="T2" fmla="*/ 0 w 214"/>
                <a:gd name="T3" fmla="*/ 2 h 2"/>
                <a:gd name="T4" fmla="*/ 0 60000 65536"/>
                <a:gd name="T5" fmla="*/ 0 60000 65536"/>
                <a:gd name="T6" fmla="*/ 0 w 214"/>
                <a:gd name="T7" fmla="*/ 0 h 2"/>
                <a:gd name="T8" fmla="*/ 214 w 214"/>
                <a:gd name="T9" fmla="*/ 2 h 2"/>
              </a:gdLst>
              <a:ahLst/>
              <a:cxnLst>
                <a:cxn ang="T4">
                  <a:pos x="T0" y="T1"/>
                </a:cxn>
                <a:cxn ang="T5">
                  <a:pos x="T2" y="T3"/>
                </a:cxn>
              </a:cxnLst>
              <a:rect l="T6" t="T7" r="T8" b="T9"/>
              <a:pathLst>
                <a:path w="214" h="2">
                  <a:moveTo>
                    <a:pt x="214" y="0"/>
                  </a:moveTo>
                  <a:lnTo>
                    <a:pt x="0" y="2"/>
                  </a:ln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5" name="Freeform 21">
              <a:extLst>
                <a:ext uri="{FF2B5EF4-FFF2-40B4-BE49-F238E27FC236}">
                  <a16:creationId xmlns:a16="http://schemas.microsoft.com/office/drawing/2014/main" id="{D0FCAFE9-EB5A-4830-AAEB-EB4DE1A0A073}"/>
                </a:ext>
              </a:extLst>
            </p:cNvPr>
            <p:cNvSpPr>
              <a:spLocks/>
            </p:cNvSpPr>
            <p:nvPr/>
          </p:nvSpPr>
          <p:spPr bwMode="auto">
            <a:xfrm flipH="1">
              <a:off x="5381" y="2420"/>
              <a:ext cx="56" cy="34"/>
            </a:xfrm>
            <a:custGeom>
              <a:avLst/>
              <a:gdLst>
                <a:gd name="T0" fmla="*/ 0 w 95"/>
                <a:gd name="T1" fmla="*/ 0 h 60"/>
                <a:gd name="T2" fmla="*/ 2 w 95"/>
                <a:gd name="T3" fmla="*/ 1 h 60"/>
                <a:gd name="T4" fmla="*/ 1 w 95"/>
                <a:gd name="T5" fmla="*/ 1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6" name="Freeform 22">
              <a:extLst>
                <a:ext uri="{FF2B5EF4-FFF2-40B4-BE49-F238E27FC236}">
                  <a16:creationId xmlns:a16="http://schemas.microsoft.com/office/drawing/2014/main" id="{7C128063-4E88-4523-9F26-30B17A2C52D5}"/>
                </a:ext>
              </a:extLst>
            </p:cNvPr>
            <p:cNvSpPr>
              <a:spLocks/>
            </p:cNvSpPr>
            <p:nvPr/>
          </p:nvSpPr>
          <p:spPr bwMode="auto">
            <a:xfrm flipH="1">
              <a:off x="5381" y="2490"/>
              <a:ext cx="279" cy="72"/>
            </a:xfrm>
            <a:custGeom>
              <a:avLst/>
              <a:gdLst>
                <a:gd name="T0" fmla="*/ 1 w 474"/>
                <a:gd name="T1" fmla="*/ 0 h 126"/>
                <a:gd name="T2" fmla="*/ 1 w 474"/>
                <a:gd name="T3" fmla="*/ 1 h 126"/>
                <a:gd name="T4" fmla="*/ 2 w 474"/>
                <a:gd name="T5" fmla="*/ 1 h 126"/>
                <a:gd name="T6" fmla="*/ 10 w 474"/>
                <a:gd name="T7" fmla="*/ 2 h 126"/>
                <a:gd name="T8" fmla="*/ 11 w 474"/>
                <a:gd name="T9" fmla="*/ 2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7" name="Freeform 23">
              <a:extLst>
                <a:ext uri="{FF2B5EF4-FFF2-40B4-BE49-F238E27FC236}">
                  <a16:creationId xmlns:a16="http://schemas.microsoft.com/office/drawing/2014/main" id="{4B9FDB6B-4DA2-402A-9598-BAADEC3A341F}"/>
                </a:ext>
              </a:extLst>
            </p:cNvPr>
            <p:cNvSpPr>
              <a:spLocks/>
            </p:cNvSpPr>
            <p:nvPr/>
          </p:nvSpPr>
          <p:spPr bwMode="auto">
            <a:xfrm flipH="1">
              <a:off x="5381" y="2589"/>
              <a:ext cx="279" cy="72"/>
            </a:xfrm>
            <a:custGeom>
              <a:avLst/>
              <a:gdLst>
                <a:gd name="T0" fmla="*/ 1 w 474"/>
                <a:gd name="T1" fmla="*/ 0 h 126"/>
                <a:gd name="T2" fmla="*/ 1 w 474"/>
                <a:gd name="T3" fmla="*/ 1 h 126"/>
                <a:gd name="T4" fmla="*/ 2 w 474"/>
                <a:gd name="T5" fmla="*/ 1 h 126"/>
                <a:gd name="T6" fmla="*/ 10 w 474"/>
                <a:gd name="T7" fmla="*/ 2 h 126"/>
                <a:gd name="T8" fmla="*/ 11 w 474"/>
                <a:gd name="T9" fmla="*/ 2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Freeform 24">
              <a:extLst>
                <a:ext uri="{FF2B5EF4-FFF2-40B4-BE49-F238E27FC236}">
                  <a16:creationId xmlns:a16="http://schemas.microsoft.com/office/drawing/2014/main" id="{921D485D-9BC8-444F-95C9-9B148460760C}"/>
                </a:ext>
              </a:extLst>
            </p:cNvPr>
            <p:cNvSpPr>
              <a:spLocks/>
            </p:cNvSpPr>
            <p:nvPr/>
          </p:nvSpPr>
          <p:spPr bwMode="auto">
            <a:xfrm flipH="1">
              <a:off x="5380" y="2697"/>
              <a:ext cx="287" cy="83"/>
            </a:xfrm>
            <a:custGeom>
              <a:avLst/>
              <a:gdLst>
                <a:gd name="T0" fmla="*/ 1 w 487"/>
                <a:gd name="T1" fmla="*/ 0 h 144"/>
                <a:gd name="T2" fmla="*/ 1 w 487"/>
                <a:gd name="T3" fmla="*/ 1 h 144"/>
                <a:gd name="T4" fmla="*/ 2 w 487"/>
                <a:gd name="T5" fmla="*/ 1 h 144"/>
                <a:gd name="T6" fmla="*/ 11 w 487"/>
                <a:gd name="T7" fmla="*/ 2 h 144"/>
                <a:gd name="T8" fmla="*/ 11 w 487"/>
                <a:gd name="T9" fmla="*/ 3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9" name="Oval 25">
              <a:extLst>
                <a:ext uri="{FF2B5EF4-FFF2-40B4-BE49-F238E27FC236}">
                  <a16:creationId xmlns:a16="http://schemas.microsoft.com/office/drawing/2014/main" id="{8B1028D5-2C97-4073-9FAD-B829AF08F56D}"/>
                </a:ext>
              </a:extLst>
            </p:cNvPr>
            <p:cNvSpPr>
              <a:spLocks noChangeArrowheads="1"/>
            </p:cNvSpPr>
            <p:nvPr/>
          </p:nvSpPr>
          <p:spPr bwMode="auto">
            <a:xfrm flipH="1">
              <a:off x="5812" y="2408"/>
              <a:ext cx="36" cy="3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5390" name="Oval 26">
              <a:extLst>
                <a:ext uri="{FF2B5EF4-FFF2-40B4-BE49-F238E27FC236}">
                  <a16:creationId xmlns:a16="http://schemas.microsoft.com/office/drawing/2014/main" id="{5FF94C8D-97E4-4459-804C-74E257029CCF}"/>
                </a:ext>
              </a:extLst>
            </p:cNvPr>
            <p:cNvSpPr>
              <a:spLocks noChangeArrowheads="1"/>
            </p:cNvSpPr>
            <p:nvPr/>
          </p:nvSpPr>
          <p:spPr bwMode="auto">
            <a:xfrm flipH="1">
              <a:off x="5825" y="2802"/>
              <a:ext cx="35" cy="3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5391" name="Text Box 27">
              <a:extLst>
                <a:ext uri="{FF2B5EF4-FFF2-40B4-BE49-F238E27FC236}">
                  <a16:creationId xmlns:a16="http://schemas.microsoft.com/office/drawing/2014/main" id="{F68722FC-DD0F-4522-9E91-5F100E99790B}"/>
                </a:ext>
              </a:extLst>
            </p:cNvPr>
            <p:cNvSpPr txBox="1">
              <a:spLocks noChangeArrowheads="1"/>
            </p:cNvSpPr>
            <p:nvPr/>
          </p:nvSpPr>
          <p:spPr bwMode="auto">
            <a:xfrm>
              <a:off x="4468" y="2069"/>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a:t>
              </a:r>
            </a:p>
          </p:txBody>
        </p:sp>
        <p:sp>
          <p:nvSpPr>
            <p:cNvPr id="15392" name="Text Box 28">
              <a:extLst>
                <a:ext uri="{FF2B5EF4-FFF2-40B4-BE49-F238E27FC236}">
                  <a16:creationId xmlns:a16="http://schemas.microsoft.com/office/drawing/2014/main" id="{FDB76D75-0F96-412D-8469-96B0843E9376}"/>
                </a:ext>
              </a:extLst>
            </p:cNvPr>
            <p:cNvSpPr txBox="1">
              <a:spLocks noChangeArrowheads="1"/>
            </p:cNvSpPr>
            <p:nvPr/>
          </p:nvSpPr>
          <p:spPr bwMode="auto">
            <a:xfrm>
              <a:off x="4468" y="27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a:t>
              </a:r>
            </a:p>
          </p:txBody>
        </p:sp>
        <p:sp>
          <p:nvSpPr>
            <p:cNvPr id="15393" name="Text Box 29">
              <a:extLst>
                <a:ext uri="{FF2B5EF4-FFF2-40B4-BE49-F238E27FC236}">
                  <a16:creationId xmlns:a16="http://schemas.microsoft.com/office/drawing/2014/main" id="{AA2F4273-2215-4E87-8DA8-2A59F92BED3C}"/>
                </a:ext>
              </a:extLst>
            </p:cNvPr>
            <p:cNvSpPr txBox="1">
              <a:spLocks noChangeArrowheads="1"/>
            </p:cNvSpPr>
            <p:nvPr/>
          </p:nvSpPr>
          <p:spPr bwMode="auto">
            <a:xfrm>
              <a:off x="5716" y="210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2</a:t>
              </a:r>
            </a:p>
          </p:txBody>
        </p:sp>
        <p:sp>
          <p:nvSpPr>
            <p:cNvPr id="15394" name="Text Box 30">
              <a:extLst>
                <a:ext uri="{FF2B5EF4-FFF2-40B4-BE49-F238E27FC236}">
                  <a16:creationId xmlns:a16="http://schemas.microsoft.com/office/drawing/2014/main" id="{C36888B2-81F9-464B-A54D-17FB5E6A091C}"/>
                </a:ext>
              </a:extLst>
            </p:cNvPr>
            <p:cNvSpPr txBox="1">
              <a:spLocks noChangeArrowheads="1"/>
            </p:cNvSpPr>
            <p:nvPr/>
          </p:nvSpPr>
          <p:spPr bwMode="auto">
            <a:xfrm>
              <a:off x="5716" y="283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2'</a:t>
              </a:r>
            </a:p>
          </p:txBody>
        </p:sp>
        <p:sp>
          <p:nvSpPr>
            <p:cNvPr id="15395" name="Line 17">
              <a:extLst>
                <a:ext uri="{FF2B5EF4-FFF2-40B4-BE49-F238E27FC236}">
                  <a16:creationId xmlns:a16="http://schemas.microsoft.com/office/drawing/2014/main" id="{209C6853-C860-49BB-A68A-FE930B4FE910}"/>
                </a:ext>
              </a:extLst>
            </p:cNvPr>
            <p:cNvSpPr>
              <a:spLocks noChangeShapeType="1"/>
            </p:cNvSpPr>
            <p:nvPr/>
          </p:nvSpPr>
          <p:spPr bwMode="auto">
            <a:xfrm>
              <a:off x="4643" y="2387"/>
              <a:ext cx="181"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832" name="Rectangle 64" descr="信纸">
            <a:extLst>
              <a:ext uri="{FF2B5EF4-FFF2-40B4-BE49-F238E27FC236}">
                <a16:creationId xmlns:a16="http://schemas.microsoft.com/office/drawing/2014/main" id="{A3E67A2E-9AC6-443E-BA45-F4CC48A5F5B2}"/>
              </a:ext>
            </a:extLst>
          </p:cNvPr>
          <p:cNvSpPr>
            <a:spLocks noChangeArrowheads="1"/>
          </p:cNvSpPr>
          <p:nvPr/>
        </p:nvSpPr>
        <p:spPr bwMode="auto">
          <a:xfrm>
            <a:off x="3348038" y="1268413"/>
            <a:ext cx="2376487" cy="1828800"/>
          </a:xfrm>
          <a:prstGeom prst="rect">
            <a:avLst/>
          </a:prstGeom>
          <a:blipFill dpi="0" rotWithShape="1">
            <a:blip r:embed="rId7"/>
            <a:srcRect/>
            <a:tile tx="0" ty="0" sx="100000" sy="100000" flip="none" algn="tl"/>
          </a:blipFill>
          <a:ln w="38100">
            <a:solidFill>
              <a:srgbClr val="FF99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ppt_x"/>
                                          </p:val>
                                        </p:tav>
                                        <p:tav tm="100000">
                                          <p:val>
                                            <p:strVal val="#ppt_x"/>
                                          </p:val>
                                        </p:tav>
                                      </p:tavLst>
                                    </p:anim>
                                    <p:anim calcmode="lin" valueType="num">
                                      <p:cBhvr additive="base">
                                        <p:cTn id="8" dur="500" fill="hold"/>
                                        <p:tgtEl>
                                          <p:spTgt spid="3277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2799"/>
                                        </p:tgtEl>
                                        <p:attrNameLst>
                                          <p:attrName>style.visibility</p:attrName>
                                        </p:attrNameLst>
                                      </p:cBhvr>
                                      <p:to>
                                        <p:strVal val="visible"/>
                                      </p:to>
                                    </p:set>
                                    <p:animEffect transition="in" filter="box(out)">
                                      <p:cBhvr>
                                        <p:cTn id="18" dur="500"/>
                                        <p:tgtEl>
                                          <p:spTgt spid="32799"/>
                                        </p:tgtEl>
                                      </p:cBhvr>
                                    </p:animEffect>
                                  </p:childTnLst>
                                </p:cTn>
                              </p:par>
                            </p:childTnLst>
                          </p:cTn>
                        </p:par>
                        <p:par>
                          <p:cTn id="19" fill="hold" nodeType="afterGroup">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32800"/>
                                        </p:tgtEl>
                                        <p:attrNameLst>
                                          <p:attrName>style.visibility</p:attrName>
                                        </p:attrNameLst>
                                      </p:cBhvr>
                                      <p:to>
                                        <p:strVal val="visible"/>
                                      </p:to>
                                    </p:set>
                                    <p:animEffect transition="in" filter="box(out)">
                                      <p:cBhvr>
                                        <p:cTn id="22" dur="500"/>
                                        <p:tgtEl>
                                          <p:spTgt spid="32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2832"/>
                                        </p:tgtEl>
                                        <p:attrNameLst>
                                          <p:attrName>style.visibility</p:attrName>
                                        </p:attrNameLst>
                                      </p:cBhvr>
                                      <p:to>
                                        <p:strVal val="visible"/>
                                      </p:to>
                                    </p:set>
                                    <p:animEffect transition="in" filter="box(in)">
                                      <p:cBhvr>
                                        <p:cTn id="27" dur="500"/>
                                        <p:tgtEl>
                                          <p:spTgt spid="328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0-#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slide(fromRigh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830"/>
                                        </p:tgtEl>
                                        <p:attrNameLst>
                                          <p:attrName>style.visibility</p:attrName>
                                        </p:attrNameLst>
                                      </p:cBhvr>
                                      <p:to>
                                        <p:strVal val="visible"/>
                                      </p:to>
                                    </p:set>
                                    <p:animEffect transition="in" filter="wipe(left)">
                                      <p:cBhvr>
                                        <p:cTn id="47" dur="500"/>
                                        <p:tgtEl>
                                          <p:spTgt spid="328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nodeType="clickEffect">
                                  <p:stCondLst>
                                    <p:cond delay="0"/>
                                  </p:stCondLst>
                                  <p:childTnLst>
                                    <p:set>
                                      <p:cBhvr>
                                        <p:cTn id="51" dur="1" fill="hold">
                                          <p:stCondLst>
                                            <p:cond delay="0"/>
                                          </p:stCondLst>
                                        </p:cTn>
                                        <p:tgtEl>
                                          <p:spTgt spid="32829"/>
                                        </p:tgtEl>
                                        <p:attrNameLst>
                                          <p:attrName>style.visibility</p:attrName>
                                        </p:attrNameLst>
                                      </p:cBhvr>
                                      <p:to>
                                        <p:strVal val="visible"/>
                                      </p:to>
                                    </p:set>
                                    <p:anim calcmode="lin" valueType="num">
                                      <p:cBhvr>
                                        <p:cTn id="52" dur="500" fill="hold"/>
                                        <p:tgtEl>
                                          <p:spTgt spid="32829"/>
                                        </p:tgtEl>
                                        <p:attrNameLst>
                                          <p:attrName>ppt_w</p:attrName>
                                        </p:attrNameLst>
                                      </p:cBhvr>
                                      <p:tavLst>
                                        <p:tav tm="0">
                                          <p:val>
                                            <p:fltVal val="0"/>
                                          </p:val>
                                        </p:tav>
                                        <p:tav tm="100000">
                                          <p:val>
                                            <p:strVal val="#ppt_w"/>
                                          </p:val>
                                        </p:tav>
                                      </p:tavLst>
                                    </p:anim>
                                    <p:anim calcmode="lin" valueType="num">
                                      <p:cBhvr>
                                        <p:cTn id="53" dur="500" fill="hold"/>
                                        <p:tgtEl>
                                          <p:spTgt spid="32829"/>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32828"/>
                                        </p:tgtEl>
                                        <p:attrNameLst>
                                          <p:attrName>style.visibility</p:attrName>
                                        </p:attrNameLst>
                                      </p:cBhvr>
                                      <p:to>
                                        <p:strVal val="visible"/>
                                      </p:to>
                                    </p:set>
                                    <p:anim calcmode="lin" valueType="num">
                                      <p:cBhvr additive="base">
                                        <p:cTn id="58" dur="500" fill="hold"/>
                                        <p:tgtEl>
                                          <p:spTgt spid="32828"/>
                                        </p:tgtEl>
                                        <p:attrNameLst>
                                          <p:attrName>ppt_x</p:attrName>
                                        </p:attrNameLst>
                                      </p:cBhvr>
                                      <p:tavLst>
                                        <p:tav tm="0">
                                          <p:val>
                                            <p:strVal val="1+#ppt_w/2"/>
                                          </p:val>
                                        </p:tav>
                                        <p:tav tm="100000">
                                          <p:val>
                                            <p:strVal val="#ppt_x"/>
                                          </p:val>
                                        </p:tav>
                                      </p:tavLst>
                                    </p:anim>
                                    <p:anim calcmode="lin" valueType="num">
                                      <p:cBhvr additive="base">
                                        <p:cTn id="59" dur="500" fill="hold"/>
                                        <p:tgtEl>
                                          <p:spTgt spid="32828"/>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5" presetClass="entr" presetSubtype="0" fill="hold" grpId="0" nodeType="clickEffect">
                                  <p:stCondLst>
                                    <p:cond delay="0"/>
                                  </p:stCondLst>
                                  <p:childTnLst>
                                    <p:set>
                                      <p:cBhvr>
                                        <p:cTn id="63" dur="1" fill="hold">
                                          <p:stCondLst>
                                            <p:cond delay="0"/>
                                          </p:stCondLst>
                                        </p:cTn>
                                        <p:tgtEl>
                                          <p:spTgt spid="32837"/>
                                        </p:tgtEl>
                                        <p:attrNameLst>
                                          <p:attrName>style.visibility</p:attrName>
                                        </p:attrNameLst>
                                      </p:cBhvr>
                                      <p:to>
                                        <p:strVal val="visible"/>
                                      </p:to>
                                    </p:set>
                                    <p:anim calcmode="lin" valueType="num">
                                      <p:cBhvr>
                                        <p:cTn id="64" dur="1000" fill="hold"/>
                                        <p:tgtEl>
                                          <p:spTgt spid="32837"/>
                                        </p:tgtEl>
                                        <p:attrNameLst>
                                          <p:attrName>ppt_w</p:attrName>
                                        </p:attrNameLst>
                                      </p:cBhvr>
                                      <p:tavLst>
                                        <p:tav tm="0">
                                          <p:val>
                                            <p:fltVal val="0"/>
                                          </p:val>
                                        </p:tav>
                                        <p:tav tm="100000">
                                          <p:val>
                                            <p:strVal val="#ppt_w"/>
                                          </p:val>
                                        </p:tav>
                                      </p:tavLst>
                                    </p:anim>
                                    <p:anim calcmode="lin" valueType="num">
                                      <p:cBhvr>
                                        <p:cTn id="65" dur="1000" fill="hold"/>
                                        <p:tgtEl>
                                          <p:spTgt spid="32837"/>
                                        </p:tgtEl>
                                        <p:attrNameLst>
                                          <p:attrName>ppt_h</p:attrName>
                                        </p:attrNameLst>
                                      </p:cBhvr>
                                      <p:tavLst>
                                        <p:tav tm="0">
                                          <p:val>
                                            <p:fltVal val="0"/>
                                          </p:val>
                                        </p:tav>
                                        <p:tav tm="100000">
                                          <p:val>
                                            <p:strVal val="#ppt_h"/>
                                          </p:val>
                                        </p:tav>
                                      </p:tavLst>
                                    </p:anim>
                                    <p:anim calcmode="lin" valueType="num">
                                      <p:cBhvr>
                                        <p:cTn id="66" dur="1000" fill="hold"/>
                                        <p:tgtEl>
                                          <p:spTgt spid="32837"/>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328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5" presetClass="entr" presetSubtype="0" fill="hold" grpId="0" nodeType="clickEffect">
                                  <p:stCondLst>
                                    <p:cond delay="0"/>
                                  </p:stCondLst>
                                  <p:childTnLst>
                                    <p:set>
                                      <p:cBhvr>
                                        <p:cTn id="71" dur="1" fill="hold">
                                          <p:stCondLst>
                                            <p:cond delay="0"/>
                                          </p:stCondLst>
                                        </p:cTn>
                                        <p:tgtEl>
                                          <p:spTgt spid="32836"/>
                                        </p:tgtEl>
                                        <p:attrNameLst>
                                          <p:attrName>style.visibility</p:attrName>
                                        </p:attrNameLst>
                                      </p:cBhvr>
                                      <p:to>
                                        <p:strVal val="visible"/>
                                      </p:to>
                                    </p:set>
                                    <p:anim calcmode="lin" valueType="num">
                                      <p:cBhvr>
                                        <p:cTn id="72" dur="1000" fill="hold"/>
                                        <p:tgtEl>
                                          <p:spTgt spid="32836"/>
                                        </p:tgtEl>
                                        <p:attrNameLst>
                                          <p:attrName>ppt_w</p:attrName>
                                        </p:attrNameLst>
                                      </p:cBhvr>
                                      <p:tavLst>
                                        <p:tav tm="0">
                                          <p:val>
                                            <p:fltVal val="0"/>
                                          </p:val>
                                        </p:tav>
                                        <p:tav tm="100000">
                                          <p:val>
                                            <p:strVal val="#ppt_w"/>
                                          </p:val>
                                        </p:tav>
                                      </p:tavLst>
                                    </p:anim>
                                    <p:anim calcmode="lin" valueType="num">
                                      <p:cBhvr>
                                        <p:cTn id="73" dur="1000" fill="hold"/>
                                        <p:tgtEl>
                                          <p:spTgt spid="32836"/>
                                        </p:tgtEl>
                                        <p:attrNameLst>
                                          <p:attrName>ppt_h</p:attrName>
                                        </p:attrNameLst>
                                      </p:cBhvr>
                                      <p:tavLst>
                                        <p:tav tm="0">
                                          <p:val>
                                            <p:fltVal val="0"/>
                                          </p:val>
                                        </p:tav>
                                        <p:tav tm="100000">
                                          <p:val>
                                            <p:strVal val="#ppt_h"/>
                                          </p:val>
                                        </p:tav>
                                      </p:tavLst>
                                    </p:anim>
                                    <p:anim calcmode="lin" valueType="num">
                                      <p:cBhvr>
                                        <p:cTn id="74" dur="1000" fill="hold"/>
                                        <p:tgtEl>
                                          <p:spTgt spid="32836"/>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328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32831"/>
                                        </p:tgtEl>
                                        <p:attrNameLst>
                                          <p:attrName>style.visibility</p:attrName>
                                        </p:attrNameLst>
                                      </p:cBhvr>
                                      <p:to>
                                        <p:strVal val="visible"/>
                                      </p:to>
                                    </p:set>
                                    <p:animEffect transition="in" filter="slide(fromBottom)">
                                      <p:cBhvr>
                                        <p:cTn id="80" dur="500"/>
                                        <p:tgtEl>
                                          <p:spTgt spid="32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autoUpdateAnimBg="0"/>
      <p:bldP spid="32799" grpId="0" autoUpdateAnimBg="0"/>
      <p:bldP spid="32800" grpId="0" autoUpdateAnimBg="0"/>
      <p:bldP spid="32828" grpId="0" autoUpdateAnimBg="0"/>
      <p:bldP spid="32830" grpId="0" autoUpdateAnimBg="0"/>
      <p:bldP spid="32831" grpId="0" autoUpdateAnimBg="0"/>
      <p:bldP spid="32836" grpId="0" autoUpdateAnimBg="0"/>
      <p:bldP spid="32837" grpId="0" autoUpdateAnimBg="0"/>
      <p:bldP spid="328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a:extLst>
              <a:ext uri="{FF2B5EF4-FFF2-40B4-BE49-F238E27FC236}">
                <a16:creationId xmlns:a16="http://schemas.microsoft.com/office/drawing/2014/main" id="{190F14DA-6945-4FD9-ADAF-D0A405EAB8DC}"/>
              </a:ext>
            </a:extLst>
          </p:cNvPr>
          <p:cNvSpPr txBox="1">
            <a:spLocks noChangeArrowheads="1"/>
          </p:cNvSpPr>
          <p:nvPr/>
        </p:nvSpPr>
        <p:spPr bwMode="auto">
          <a:xfrm>
            <a:off x="611188" y="549275"/>
            <a:ext cx="7993062" cy="523875"/>
          </a:xfrm>
          <a:prstGeom prst="rect">
            <a:avLst/>
          </a:prstGeom>
          <a:solidFill>
            <a:srgbClr val="008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ea typeface="黑体" panose="02010609060101010101" pitchFamily="49" charset="-122"/>
                <a:cs typeface="Times New Roman" panose="02020603050405020304" pitchFamily="18" charset="0"/>
              </a:rPr>
              <a:t>由同名端及</a:t>
            </a:r>
            <a:r>
              <a:rPr kumimoji="1" lang="en-US" altLang="zh-CN" i="1">
                <a:solidFill>
                  <a:schemeClr val="bg1"/>
                </a:solidFill>
                <a:ea typeface="黑体" panose="02010609060101010101" pitchFamily="49" charset="-122"/>
                <a:cs typeface="Times New Roman" panose="02020603050405020304" pitchFamily="18" charset="0"/>
              </a:rPr>
              <a:t>u</a:t>
            </a:r>
            <a:r>
              <a:rPr kumimoji="1" lang="zh-CN" altLang="en-US">
                <a:solidFill>
                  <a:schemeClr val="bg1"/>
                </a:solidFill>
                <a:ea typeface="黑体" panose="02010609060101010101" pitchFamily="49" charset="-122"/>
                <a:cs typeface="Times New Roman" panose="02020603050405020304" pitchFamily="18" charset="0"/>
              </a:rPr>
              <a:t>、</a:t>
            </a:r>
            <a:r>
              <a:rPr kumimoji="1" lang="en-US" altLang="zh-CN" i="1">
                <a:solidFill>
                  <a:schemeClr val="bg1"/>
                </a:solidFill>
                <a:ea typeface="黑体" panose="02010609060101010101" pitchFamily="49" charset="-122"/>
                <a:cs typeface="Times New Roman" panose="02020603050405020304" pitchFamily="18" charset="0"/>
              </a:rPr>
              <a:t>i</a:t>
            </a:r>
            <a:r>
              <a:rPr kumimoji="1" lang="zh-CN" altLang="en-US" b="1">
                <a:solidFill>
                  <a:schemeClr val="bg1"/>
                </a:solidFill>
                <a:ea typeface="黑体" panose="02010609060101010101" pitchFamily="49" charset="-122"/>
                <a:cs typeface="Times New Roman" panose="02020603050405020304" pitchFamily="18" charset="0"/>
              </a:rPr>
              <a:t>参考方向确定互感线圈的特性方程</a:t>
            </a:r>
          </a:p>
        </p:txBody>
      </p:sp>
      <p:sp>
        <p:nvSpPr>
          <p:cNvPr id="43013" name="Text Box 5">
            <a:extLst>
              <a:ext uri="{FF2B5EF4-FFF2-40B4-BE49-F238E27FC236}">
                <a16:creationId xmlns:a16="http://schemas.microsoft.com/office/drawing/2014/main" id="{4DDC5C9D-5767-4C1F-9D42-42DF6343AD03}"/>
              </a:ext>
            </a:extLst>
          </p:cNvPr>
          <p:cNvSpPr txBox="1">
            <a:spLocks noChangeArrowheads="1"/>
          </p:cNvSpPr>
          <p:nvPr/>
        </p:nvSpPr>
        <p:spPr bwMode="auto">
          <a:xfrm>
            <a:off x="611188" y="1196975"/>
            <a:ext cx="799306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pPr>
            <a:r>
              <a:rPr kumimoji="1" lang="en-US" altLang="zh-CN" b="1">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有了同名端，表示两个线圈相互作用时，就不需考虑实际绕向，而只画出同名端及</a:t>
            </a:r>
            <a:r>
              <a:rPr kumimoji="1" lang="en-US" altLang="zh-CN" i="1">
                <a:solidFill>
                  <a:schemeClr val="bg1"/>
                </a:solidFill>
                <a:ea typeface="黑体" panose="02010609060101010101" pitchFamily="49" charset="-122"/>
                <a:cs typeface="Times New Roman" panose="02020603050405020304" pitchFamily="18" charset="0"/>
              </a:rPr>
              <a:t>u</a:t>
            </a:r>
            <a:r>
              <a:rPr kumimoji="1" lang="zh-CN" altLang="en-US" i="1">
                <a:solidFill>
                  <a:schemeClr val="bg1"/>
                </a:solidFill>
                <a:ea typeface="黑体" panose="02010609060101010101" pitchFamily="49" charset="-122"/>
                <a:cs typeface="Times New Roman" panose="02020603050405020304" pitchFamily="18" charset="0"/>
              </a:rPr>
              <a:t>、</a:t>
            </a:r>
            <a:r>
              <a:rPr kumimoji="1" lang="en-US" altLang="zh-CN" i="1">
                <a:solidFill>
                  <a:schemeClr val="bg1"/>
                </a:solidFill>
                <a:ea typeface="黑体" panose="02010609060101010101" pitchFamily="49" charset="-122"/>
                <a:cs typeface="Times New Roman" panose="02020603050405020304" pitchFamily="18" charset="0"/>
              </a:rPr>
              <a:t>i </a:t>
            </a:r>
            <a:r>
              <a:rPr kumimoji="1" lang="zh-CN" altLang="en-US" b="1">
                <a:ea typeface="黑体" panose="02010609060101010101" pitchFamily="49" charset="-122"/>
                <a:cs typeface="Times New Roman" panose="02020603050405020304" pitchFamily="18" charset="0"/>
              </a:rPr>
              <a:t>参考方向即可。</a:t>
            </a:r>
          </a:p>
        </p:txBody>
      </p:sp>
      <p:graphicFrame>
        <p:nvGraphicFramePr>
          <p:cNvPr id="43014" name="Object 6">
            <a:extLst>
              <a:ext uri="{FF2B5EF4-FFF2-40B4-BE49-F238E27FC236}">
                <a16:creationId xmlns:a16="http://schemas.microsoft.com/office/drawing/2014/main" id="{80B5C6D1-EC20-439A-973D-2F5A1A76FCB5}"/>
              </a:ext>
            </a:extLst>
          </p:cNvPr>
          <p:cNvGraphicFramePr>
            <a:graphicFrameLocks noChangeAspect="1"/>
          </p:cNvGraphicFramePr>
          <p:nvPr/>
        </p:nvGraphicFramePr>
        <p:xfrm>
          <a:off x="6084888" y="3141663"/>
          <a:ext cx="1600200" cy="822325"/>
        </p:xfrm>
        <a:graphic>
          <a:graphicData uri="http://schemas.openxmlformats.org/presentationml/2006/ole">
            <mc:AlternateContent xmlns:mc="http://schemas.openxmlformats.org/markup-compatibility/2006">
              <mc:Choice xmlns:v="urn:schemas-microsoft-com:vml" Requires="v">
                <p:oleObj spid="_x0000_s16463" name="公式" r:id="rId3" imgW="752341" imgH="361783" progId="Equation.3">
                  <p:embed/>
                </p:oleObj>
              </mc:Choice>
              <mc:Fallback>
                <p:oleObj name="公式" r:id="rId3" imgW="752341" imgH="36178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141663"/>
                        <a:ext cx="1600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a:extLst>
              <a:ext uri="{FF2B5EF4-FFF2-40B4-BE49-F238E27FC236}">
                <a16:creationId xmlns:a16="http://schemas.microsoft.com/office/drawing/2014/main" id="{95745D3F-DBE0-4CFD-9950-589650CF11F5}"/>
              </a:ext>
            </a:extLst>
          </p:cNvPr>
          <p:cNvGraphicFramePr>
            <a:graphicFrameLocks noChangeAspect="1"/>
          </p:cNvGraphicFramePr>
          <p:nvPr/>
        </p:nvGraphicFramePr>
        <p:xfrm>
          <a:off x="5940425" y="4581525"/>
          <a:ext cx="1971675" cy="898525"/>
        </p:xfrm>
        <a:graphic>
          <a:graphicData uri="http://schemas.openxmlformats.org/presentationml/2006/ole">
            <mc:AlternateContent xmlns:mc="http://schemas.openxmlformats.org/markup-compatibility/2006">
              <mc:Choice xmlns:v="urn:schemas-microsoft-com:vml" Requires="v">
                <p:oleObj spid="_x0000_s16464" name="公式" r:id="rId5" imgW="847772" imgH="361783" progId="Equation.3">
                  <p:embed/>
                </p:oleObj>
              </mc:Choice>
              <mc:Fallback>
                <p:oleObj name="公式" r:id="rId5" imgW="847772" imgH="36178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4581525"/>
                        <a:ext cx="197167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0" name="Group 70">
            <a:extLst>
              <a:ext uri="{FF2B5EF4-FFF2-40B4-BE49-F238E27FC236}">
                <a16:creationId xmlns:a16="http://schemas.microsoft.com/office/drawing/2014/main" id="{BBDB759F-9F8F-47F6-AFA0-0753736547A3}"/>
              </a:ext>
            </a:extLst>
          </p:cNvPr>
          <p:cNvGrpSpPr>
            <a:grpSpLocks/>
          </p:cNvGrpSpPr>
          <p:nvPr/>
        </p:nvGrpSpPr>
        <p:grpSpPr bwMode="auto">
          <a:xfrm>
            <a:off x="8316913" y="6446838"/>
            <a:ext cx="792162" cy="366712"/>
            <a:chOff x="5193" y="4020"/>
            <a:chExt cx="499" cy="231"/>
          </a:xfrm>
        </p:grpSpPr>
        <p:pic>
          <p:nvPicPr>
            <p:cNvPr id="16455" name="Picture 71" descr="78900">
              <a:extLst>
                <a:ext uri="{FF2B5EF4-FFF2-40B4-BE49-F238E27FC236}">
                  <a16:creationId xmlns:a16="http://schemas.microsoft.com/office/drawing/2014/main" id="{053406F9-7DDC-497A-8AA0-66AE7D5D8A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56" name="Text Box 72">
              <a:hlinkClick r:id="" action="ppaction://hlinkshowjump?jump=nextslide"/>
              <a:extLst>
                <a:ext uri="{FF2B5EF4-FFF2-40B4-BE49-F238E27FC236}">
                  <a16:creationId xmlns:a16="http://schemas.microsoft.com/office/drawing/2014/main" id="{AC953939-8A7B-4334-AC14-A5BE48940A02}"/>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6391" name="Group 73">
            <a:extLst>
              <a:ext uri="{FF2B5EF4-FFF2-40B4-BE49-F238E27FC236}">
                <a16:creationId xmlns:a16="http://schemas.microsoft.com/office/drawing/2014/main" id="{C3E288BF-B5FB-48E5-B061-F93B1BC2E030}"/>
              </a:ext>
            </a:extLst>
          </p:cNvPr>
          <p:cNvGrpSpPr>
            <a:grpSpLocks/>
          </p:cNvGrpSpPr>
          <p:nvPr/>
        </p:nvGrpSpPr>
        <p:grpSpPr bwMode="auto">
          <a:xfrm>
            <a:off x="7453313" y="6446838"/>
            <a:ext cx="792162" cy="366712"/>
            <a:chOff x="4649" y="4020"/>
            <a:chExt cx="499" cy="231"/>
          </a:xfrm>
        </p:grpSpPr>
        <p:pic>
          <p:nvPicPr>
            <p:cNvPr id="16453" name="Picture 74" descr="78900">
              <a:extLst>
                <a:ext uri="{FF2B5EF4-FFF2-40B4-BE49-F238E27FC236}">
                  <a16:creationId xmlns:a16="http://schemas.microsoft.com/office/drawing/2014/main" id="{FC027FF1-FD13-4D1B-8B70-230A9414C5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54" name="Text Box 75">
              <a:hlinkClick r:id="" action="ppaction://hlinkshowjump?jump=previousslide"/>
              <a:extLst>
                <a:ext uri="{FF2B5EF4-FFF2-40B4-BE49-F238E27FC236}">
                  <a16:creationId xmlns:a16="http://schemas.microsoft.com/office/drawing/2014/main" id="{59FC774E-AFF3-4D28-A8D8-335EFE4AF60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6392" name="Group 136">
            <a:extLst>
              <a:ext uri="{FF2B5EF4-FFF2-40B4-BE49-F238E27FC236}">
                <a16:creationId xmlns:a16="http://schemas.microsoft.com/office/drawing/2014/main" id="{1D511E1B-3145-4614-8D50-B0EF687CBA2F}"/>
              </a:ext>
            </a:extLst>
          </p:cNvPr>
          <p:cNvGrpSpPr>
            <a:grpSpLocks/>
          </p:cNvGrpSpPr>
          <p:nvPr/>
        </p:nvGrpSpPr>
        <p:grpSpPr bwMode="auto">
          <a:xfrm>
            <a:off x="6588125" y="6446838"/>
            <a:ext cx="792163" cy="366712"/>
            <a:chOff x="4649" y="4020"/>
            <a:chExt cx="499" cy="231"/>
          </a:xfrm>
        </p:grpSpPr>
        <p:pic>
          <p:nvPicPr>
            <p:cNvPr id="16451" name="Picture 137" descr="78900">
              <a:extLst>
                <a:ext uri="{FF2B5EF4-FFF2-40B4-BE49-F238E27FC236}">
                  <a16:creationId xmlns:a16="http://schemas.microsoft.com/office/drawing/2014/main" id="{5091F20B-56B6-4DC4-9E38-A2640B123F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52" name="Text Box 138">
              <a:hlinkClick r:id="" action="ppaction://hlinkshowjump?jump=firstslide"/>
              <a:extLst>
                <a:ext uri="{FF2B5EF4-FFF2-40B4-BE49-F238E27FC236}">
                  <a16:creationId xmlns:a16="http://schemas.microsoft.com/office/drawing/2014/main" id="{B9D392A2-D5C4-41AA-9E3B-D3BC469298CF}"/>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49">
            <a:extLst>
              <a:ext uri="{FF2B5EF4-FFF2-40B4-BE49-F238E27FC236}">
                <a16:creationId xmlns:a16="http://schemas.microsoft.com/office/drawing/2014/main" id="{6B0DE95F-4FA4-4C24-914B-AB06A34823FE}"/>
              </a:ext>
            </a:extLst>
          </p:cNvPr>
          <p:cNvGrpSpPr>
            <a:grpSpLocks/>
          </p:cNvGrpSpPr>
          <p:nvPr/>
        </p:nvGrpSpPr>
        <p:grpSpPr bwMode="auto">
          <a:xfrm>
            <a:off x="971550" y="2781300"/>
            <a:ext cx="4392613" cy="1433513"/>
            <a:chOff x="612" y="1752"/>
            <a:chExt cx="2767" cy="903"/>
          </a:xfrm>
        </p:grpSpPr>
        <p:sp>
          <p:nvSpPr>
            <p:cNvPr id="16423" name="Line 80">
              <a:extLst>
                <a:ext uri="{FF2B5EF4-FFF2-40B4-BE49-F238E27FC236}">
                  <a16:creationId xmlns:a16="http://schemas.microsoft.com/office/drawing/2014/main" id="{31BCC479-C20B-4D5F-A3CF-922551461B79}"/>
                </a:ext>
              </a:extLst>
            </p:cNvPr>
            <p:cNvSpPr>
              <a:spLocks noChangeShapeType="1"/>
            </p:cNvSpPr>
            <p:nvPr/>
          </p:nvSpPr>
          <p:spPr bwMode="auto">
            <a:xfrm>
              <a:off x="1424" y="2280"/>
              <a:ext cx="39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4" name="Line 81">
              <a:extLst>
                <a:ext uri="{FF2B5EF4-FFF2-40B4-BE49-F238E27FC236}">
                  <a16:creationId xmlns:a16="http://schemas.microsoft.com/office/drawing/2014/main" id="{69AB07F2-BB16-457B-A682-C57AB788B1B0}"/>
                </a:ext>
              </a:extLst>
            </p:cNvPr>
            <p:cNvSpPr>
              <a:spLocks noChangeShapeType="1"/>
            </p:cNvSpPr>
            <p:nvPr/>
          </p:nvSpPr>
          <p:spPr bwMode="auto">
            <a:xfrm>
              <a:off x="680" y="2280"/>
              <a:ext cx="33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5" name="Line 82">
              <a:extLst>
                <a:ext uri="{FF2B5EF4-FFF2-40B4-BE49-F238E27FC236}">
                  <a16:creationId xmlns:a16="http://schemas.microsoft.com/office/drawing/2014/main" id="{1C0E37C9-73B3-46C5-9E8D-2FEAF78E4B7C}"/>
                </a:ext>
              </a:extLst>
            </p:cNvPr>
            <p:cNvSpPr>
              <a:spLocks noChangeShapeType="1"/>
            </p:cNvSpPr>
            <p:nvPr/>
          </p:nvSpPr>
          <p:spPr bwMode="auto">
            <a:xfrm>
              <a:off x="703" y="2278"/>
              <a:ext cx="288"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6" name="Text Box 83">
              <a:extLst>
                <a:ext uri="{FF2B5EF4-FFF2-40B4-BE49-F238E27FC236}">
                  <a16:creationId xmlns:a16="http://schemas.microsoft.com/office/drawing/2014/main" id="{579754FC-E3DE-40B8-BA61-9C507DA38765}"/>
                </a:ext>
              </a:extLst>
            </p:cNvPr>
            <p:cNvSpPr txBox="1">
              <a:spLocks noChangeArrowheads="1"/>
            </p:cNvSpPr>
            <p:nvPr/>
          </p:nvSpPr>
          <p:spPr bwMode="auto">
            <a:xfrm>
              <a:off x="703" y="2251"/>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6427" name="Text Box 84">
              <a:extLst>
                <a:ext uri="{FF2B5EF4-FFF2-40B4-BE49-F238E27FC236}">
                  <a16:creationId xmlns:a16="http://schemas.microsoft.com/office/drawing/2014/main" id="{CCC12821-5BA4-45BC-AFFC-63130F6AD630}"/>
                </a:ext>
              </a:extLst>
            </p:cNvPr>
            <p:cNvSpPr txBox="1">
              <a:spLocks noChangeArrowheads="1"/>
            </p:cNvSpPr>
            <p:nvPr/>
          </p:nvSpPr>
          <p:spPr bwMode="auto">
            <a:xfrm>
              <a:off x="776" y="20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16428" name="Text Box 85">
              <a:extLst>
                <a:ext uri="{FF2B5EF4-FFF2-40B4-BE49-F238E27FC236}">
                  <a16:creationId xmlns:a16="http://schemas.microsoft.com/office/drawing/2014/main" id="{AC8DFAF1-62CE-4B9D-B3C0-DC6013669B81}"/>
                </a:ext>
              </a:extLst>
            </p:cNvPr>
            <p:cNvSpPr txBox="1">
              <a:spLocks noChangeArrowheads="1"/>
            </p:cNvSpPr>
            <p:nvPr/>
          </p:nvSpPr>
          <p:spPr bwMode="auto">
            <a:xfrm>
              <a:off x="2264" y="2040"/>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16429" name="Text Box 86">
              <a:extLst>
                <a:ext uri="{FF2B5EF4-FFF2-40B4-BE49-F238E27FC236}">
                  <a16:creationId xmlns:a16="http://schemas.microsoft.com/office/drawing/2014/main" id="{E5C4378A-501E-4CBF-AE75-43D0F6A91F6C}"/>
                </a:ext>
              </a:extLst>
            </p:cNvPr>
            <p:cNvSpPr txBox="1">
              <a:spLocks noChangeArrowheads="1"/>
            </p:cNvSpPr>
            <p:nvPr/>
          </p:nvSpPr>
          <p:spPr bwMode="auto">
            <a:xfrm>
              <a:off x="2600" y="2248"/>
              <a:ext cx="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16430" name="Oval 87">
              <a:extLst>
                <a:ext uri="{FF2B5EF4-FFF2-40B4-BE49-F238E27FC236}">
                  <a16:creationId xmlns:a16="http://schemas.microsoft.com/office/drawing/2014/main" id="{0978D9AF-3829-4FBF-A3D5-6A1E3EB4349C}"/>
                </a:ext>
              </a:extLst>
            </p:cNvPr>
            <p:cNvSpPr>
              <a:spLocks noChangeArrowheads="1"/>
            </p:cNvSpPr>
            <p:nvPr/>
          </p:nvSpPr>
          <p:spPr bwMode="auto">
            <a:xfrm>
              <a:off x="612" y="224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6431" name="Oval 88">
              <a:extLst>
                <a:ext uri="{FF2B5EF4-FFF2-40B4-BE49-F238E27FC236}">
                  <a16:creationId xmlns:a16="http://schemas.microsoft.com/office/drawing/2014/main" id="{71E08729-CDED-4184-B0AA-C3CF6B72CA4D}"/>
                </a:ext>
              </a:extLst>
            </p:cNvPr>
            <p:cNvSpPr>
              <a:spLocks noChangeArrowheads="1"/>
            </p:cNvSpPr>
            <p:nvPr/>
          </p:nvSpPr>
          <p:spPr bwMode="auto">
            <a:xfrm>
              <a:off x="1814" y="223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6432" name="Line 89">
              <a:extLst>
                <a:ext uri="{FF2B5EF4-FFF2-40B4-BE49-F238E27FC236}">
                  <a16:creationId xmlns:a16="http://schemas.microsoft.com/office/drawing/2014/main" id="{CE056FA2-23DC-4F37-9819-182D2CF4371E}"/>
                </a:ext>
              </a:extLst>
            </p:cNvPr>
            <p:cNvSpPr>
              <a:spLocks noChangeShapeType="1"/>
            </p:cNvSpPr>
            <p:nvPr/>
          </p:nvSpPr>
          <p:spPr bwMode="auto">
            <a:xfrm>
              <a:off x="2921" y="2280"/>
              <a:ext cx="39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3" name="Line 90">
              <a:extLst>
                <a:ext uri="{FF2B5EF4-FFF2-40B4-BE49-F238E27FC236}">
                  <a16:creationId xmlns:a16="http://schemas.microsoft.com/office/drawing/2014/main" id="{939528F7-37DC-459B-8A66-76423D2ED5B1}"/>
                </a:ext>
              </a:extLst>
            </p:cNvPr>
            <p:cNvSpPr>
              <a:spLocks noChangeShapeType="1"/>
            </p:cNvSpPr>
            <p:nvPr/>
          </p:nvSpPr>
          <p:spPr bwMode="auto">
            <a:xfrm>
              <a:off x="2174" y="2280"/>
              <a:ext cx="33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4" name="Oval 91">
              <a:extLst>
                <a:ext uri="{FF2B5EF4-FFF2-40B4-BE49-F238E27FC236}">
                  <a16:creationId xmlns:a16="http://schemas.microsoft.com/office/drawing/2014/main" id="{43EB9827-E884-4C4F-8E90-0C47661A4C6F}"/>
                </a:ext>
              </a:extLst>
            </p:cNvPr>
            <p:cNvSpPr>
              <a:spLocks noChangeArrowheads="1"/>
            </p:cNvSpPr>
            <p:nvPr/>
          </p:nvSpPr>
          <p:spPr bwMode="auto">
            <a:xfrm>
              <a:off x="2106" y="224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6435" name="Oval 92">
              <a:extLst>
                <a:ext uri="{FF2B5EF4-FFF2-40B4-BE49-F238E27FC236}">
                  <a16:creationId xmlns:a16="http://schemas.microsoft.com/office/drawing/2014/main" id="{A0BBAD35-75C6-46FD-8416-FFA8C9EC5AF4}"/>
                </a:ext>
              </a:extLst>
            </p:cNvPr>
            <p:cNvSpPr>
              <a:spLocks noChangeArrowheads="1"/>
            </p:cNvSpPr>
            <p:nvPr/>
          </p:nvSpPr>
          <p:spPr bwMode="auto">
            <a:xfrm>
              <a:off x="3311" y="223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6436" name="Arc 93">
              <a:extLst>
                <a:ext uri="{FF2B5EF4-FFF2-40B4-BE49-F238E27FC236}">
                  <a16:creationId xmlns:a16="http://schemas.microsoft.com/office/drawing/2014/main" id="{3D58CCB3-9513-4007-A33F-35C0B6B3204E}"/>
                </a:ext>
              </a:extLst>
            </p:cNvPr>
            <p:cNvSpPr>
              <a:spLocks/>
            </p:cNvSpPr>
            <p:nvPr/>
          </p:nvSpPr>
          <p:spPr bwMode="auto">
            <a:xfrm>
              <a:off x="1736" y="1896"/>
              <a:ext cx="592" cy="288"/>
            </a:xfrm>
            <a:custGeom>
              <a:avLst/>
              <a:gdLst>
                <a:gd name="T0" fmla="*/ 0 w 20759"/>
                <a:gd name="T1" fmla="*/ 0 h 21600"/>
                <a:gd name="T2" fmla="*/ 0 w 20759"/>
                <a:gd name="T3" fmla="*/ 0 h 21600"/>
                <a:gd name="T4" fmla="*/ 0 w 20759"/>
                <a:gd name="T5" fmla="*/ 0 h 21600"/>
                <a:gd name="T6" fmla="*/ 0 60000 65536"/>
                <a:gd name="T7" fmla="*/ 0 60000 65536"/>
                <a:gd name="T8" fmla="*/ 0 60000 65536"/>
                <a:gd name="T9" fmla="*/ 0 w 20759"/>
                <a:gd name="T10" fmla="*/ 0 h 21600"/>
                <a:gd name="T11" fmla="*/ 20759 w 20759"/>
                <a:gd name="T12" fmla="*/ 21600 h 21600"/>
              </a:gdLst>
              <a:ahLst/>
              <a:cxnLst>
                <a:cxn ang="T6">
                  <a:pos x="T0" y="T1"/>
                </a:cxn>
                <a:cxn ang="T7">
                  <a:pos x="T2" y="T3"/>
                </a:cxn>
                <a:cxn ang="T8">
                  <a:pos x="T4" y="T5"/>
                </a:cxn>
              </a:cxnLst>
              <a:rect l="T9" t="T10" r="T11" b="T12"/>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7" name="Arc 94">
              <a:extLst>
                <a:ext uri="{FF2B5EF4-FFF2-40B4-BE49-F238E27FC236}">
                  <a16:creationId xmlns:a16="http://schemas.microsoft.com/office/drawing/2014/main" id="{7A9A25F6-0B46-4817-8A51-9E833ACBD452}"/>
                </a:ext>
              </a:extLst>
            </p:cNvPr>
            <p:cNvSpPr>
              <a:spLocks/>
            </p:cNvSpPr>
            <p:nvPr/>
          </p:nvSpPr>
          <p:spPr bwMode="auto">
            <a:xfrm flipH="1">
              <a:off x="968" y="1896"/>
              <a:ext cx="544" cy="288"/>
            </a:xfrm>
            <a:custGeom>
              <a:avLst/>
              <a:gdLst>
                <a:gd name="T0" fmla="*/ 0 w 20759"/>
                <a:gd name="T1" fmla="*/ 0 h 21600"/>
                <a:gd name="T2" fmla="*/ 0 w 20759"/>
                <a:gd name="T3" fmla="*/ 0 h 21600"/>
                <a:gd name="T4" fmla="*/ 0 w 20759"/>
                <a:gd name="T5" fmla="*/ 0 h 21600"/>
                <a:gd name="T6" fmla="*/ 0 60000 65536"/>
                <a:gd name="T7" fmla="*/ 0 60000 65536"/>
                <a:gd name="T8" fmla="*/ 0 60000 65536"/>
                <a:gd name="T9" fmla="*/ 0 w 20759"/>
                <a:gd name="T10" fmla="*/ 0 h 21600"/>
                <a:gd name="T11" fmla="*/ 20759 w 20759"/>
                <a:gd name="T12" fmla="*/ 21600 h 21600"/>
              </a:gdLst>
              <a:ahLst/>
              <a:cxnLst>
                <a:cxn ang="T6">
                  <a:pos x="T0" y="T1"/>
                </a:cxn>
                <a:cxn ang="T7">
                  <a:pos x="T2" y="T3"/>
                </a:cxn>
                <a:cxn ang="T8">
                  <a:pos x="T4" y="T5"/>
                </a:cxn>
              </a:cxnLst>
              <a:rect l="T9" t="T10" r="T11" b="T12"/>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8" name="Text Box 95">
              <a:extLst>
                <a:ext uri="{FF2B5EF4-FFF2-40B4-BE49-F238E27FC236}">
                  <a16:creationId xmlns:a16="http://schemas.microsoft.com/office/drawing/2014/main" id="{FC157B70-C65B-4CD1-B4D3-7C7ECAFD5B55}"/>
                </a:ext>
              </a:extLst>
            </p:cNvPr>
            <p:cNvSpPr txBox="1">
              <a:spLocks noChangeArrowheads="1"/>
            </p:cNvSpPr>
            <p:nvPr/>
          </p:nvSpPr>
          <p:spPr bwMode="auto">
            <a:xfrm>
              <a:off x="2216" y="232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6439" name="Text Box 96">
              <a:extLst>
                <a:ext uri="{FF2B5EF4-FFF2-40B4-BE49-F238E27FC236}">
                  <a16:creationId xmlns:a16="http://schemas.microsoft.com/office/drawing/2014/main" id="{472D1704-C09A-4BE0-A4B1-54D078BA83C3}"/>
                </a:ext>
              </a:extLst>
            </p:cNvPr>
            <p:cNvSpPr txBox="1">
              <a:spLocks noChangeArrowheads="1"/>
            </p:cNvSpPr>
            <p:nvPr/>
          </p:nvSpPr>
          <p:spPr bwMode="auto">
            <a:xfrm>
              <a:off x="3032" y="232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6440" name="Text Box 97">
              <a:extLst>
                <a:ext uri="{FF2B5EF4-FFF2-40B4-BE49-F238E27FC236}">
                  <a16:creationId xmlns:a16="http://schemas.microsoft.com/office/drawing/2014/main" id="{384173E4-043A-4B69-B6F3-C5FC737CAE0C}"/>
                </a:ext>
              </a:extLst>
            </p:cNvPr>
            <p:cNvSpPr txBox="1">
              <a:spLocks noChangeArrowheads="1"/>
            </p:cNvSpPr>
            <p:nvPr/>
          </p:nvSpPr>
          <p:spPr bwMode="auto">
            <a:xfrm>
              <a:off x="1496" y="175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pSp>
          <p:nvGrpSpPr>
            <p:cNvPr id="16441" name="Group 139">
              <a:extLst>
                <a:ext uri="{FF2B5EF4-FFF2-40B4-BE49-F238E27FC236}">
                  <a16:creationId xmlns:a16="http://schemas.microsoft.com/office/drawing/2014/main" id="{411106C9-B35B-4E40-B43D-132D427BC517}"/>
                </a:ext>
              </a:extLst>
            </p:cNvPr>
            <p:cNvGrpSpPr>
              <a:grpSpLocks/>
            </p:cNvGrpSpPr>
            <p:nvPr/>
          </p:nvGrpSpPr>
          <p:grpSpPr bwMode="auto">
            <a:xfrm rot="5400000">
              <a:off x="2666" y="2029"/>
              <a:ext cx="91" cy="408"/>
              <a:chOff x="1565" y="2614"/>
              <a:chExt cx="90" cy="486"/>
            </a:xfrm>
          </p:grpSpPr>
          <p:sp>
            <p:nvSpPr>
              <p:cNvPr id="16447" name="Arc 140">
                <a:extLst>
                  <a:ext uri="{FF2B5EF4-FFF2-40B4-BE49-F238E27FC236}">
                    <a16:creationId xmlns:a16="http://schemas.microsoft.com/office/drawing/2014/main" id="{0E45C202-398B-4639-90E5-831BC1F3FD9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8" name="Arc 141">
                <a:extLst>
                  <a:ext uri="{FF2B5EF4-FFF2-40B4-BE49-F238E27FC236}">
                    <a16:creationId xmlns:a16="http://schemas.microsoft.com/office/drawing/2014/main" id="{699D415B-A59D-4ED0-A8DB-4A054F26EE0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9" name="Arc 142">
                <a:extLst>
                  <a:ext uri="{FF2B5EF4-FFF2-40B4-BE49-F238E27FC236}">
                    <a16:creationId xmlns:a16="http://schemas.microsoft.com/office/drawing/2014/main" id="{B43E2DF6-3E7A-4E52-A44A-BB63525C6582}"/>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0" name="Arc 143">
                <a:extLst>
                  <a:ext uri="{FF2B5EF4-FFF2-40B4-BE49-F238E27FC236}">
                    <a16:creationId xmlns:a16="http://schemas.microsoft.com/office/drawing/2014/main" id="{246F4BB8-9A50-4203-B763-550C69F1D08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6442" name="Group 144">
              <a:extLst>
                <a:ext uri="{FF2B5EF4-FFF2-40B4-BE49-F238E27FC236}">
                  <a16:creationId xmlns:a16="http://schemas.microsoft.com/office/drawing/2014/main" id="{A0643A2B-6095-40CC-BA0E-A00C8C7F2AED}"/>
                </a:ext>
              </a:extLst>
            </p:cNvPr>
            <p:cNvGrpSpPr>
              <a:grpSpLocks/>
            </p:cNvGrpSpPr>
            <p:nvPr/>
          </p:nvGrpSpPr>
          <p:grpSpPr bwMode="auto">
            <a:xfrm rot="5400000">
              <a:off x="1187" y="2029"/>
              <a:ext cx="91" cy="408"/>
              <a:chOff x="1565" y="2614"/>
              <a:chExt cx="90" cy="486"/>
            </a:xfrm>
          </p:grpSpPr>
          <p:sp>
            <p:nvSpPr>
              <p:cNvPr id="16443" name="Arc 145">
                <a:extLst>
                  <a:ext uri="{FF2B5EF4-FFF2-40B4-BE49-F238E27FC236}">
                    <a16:creationId xmlns:a16="http://schemas.microsoft.com/office/drawing/2014/main" id="{07ED26E3-D700-4908-A63A-5F0B1ACED2A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4" name="Arc 146">
                <a:extLst>
                  <a:ext uri="{FF2B5EF4-FFF2-40B4-BE49-F238E27FC236}">
                    <a16:creationId xmlns:a16="http://schemas.microsoft.com/office/drawing/2014/main" id="{71E30788-BA11-40C4-AD9B-FB1EF289CC4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5" name="Arc 147">
                <a:extLst>
                  <a:ext uri="{FF2B5EF4-FFF2-40B4-BE49-F238E27FC236}">
                    <a16:creationId xmlns:a16="http://schemas.microsoft.com/office/drawing/2014/main" id="{6F26E154-E004-4F25-9743-70AFE1DE7DE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6" name="Arc 148">
                <a:extLst>
                  <a:ext uri="{FF2B5EF4-FFF2-40B4-BE49-F238E27FC236}">
                    <a16:creationId xmlns:a16="http://schemas.microsoft.com/office/drawing/2014/main" id="{F4D6D07A-7BEF-4A41-B552-E44F0463DF2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8" name="Group 179">
            <a:extLst>
              <a:ext uri="{FF2B5EF4-FFF2-40B4-BE49-F238E27FC236}">
                <a16:creationId xmlns:a16="http://schemas.microsoft.com/office/drawing/2014/main" id="{86CE0110-E6A8-4EA9-A9B2-B3A9E3AC5E3D}"/>
              </a:ext>
            </a:extLst>
          </p:cNvPr>
          <p:cNvGrpSpPr>
            <a:grpSpLocks/>
          </p:cNvGrpSpPr>
          <p:nvPr/>
        </p:nvGrpSpPr>
        <p:grpSpPr bwMode="auto">
          <a:xfrm>
            <a:off x="971550" y="4292600"/>
            <a:ext cx="4421188" cy="1384300"/>
            <a:chOff x="612" y="2704"/>
            <a:chExt cx="2785" cy="872"/>
          </a:xfrm>
        </p:grpSpPr>
        <p:sp>
          <p:nvSpPr>
            <p:cNvPr id="16395" name="Line 151">
              <a:extLst>
                <a:ext uri="{FF2B5EF4-FFF2-40B4-BE49-F238E27FC236}">
                  <a16:creationId xmlns:a16="http://schemas.microsoft.com/office/drawing/2014/main" id="{B87E0277-DEE5-4F3E-B422-AA24C7DCCD2E}"/>
                </a:ext>
              </a:extLst>
            </p:cNvPr>
            <p:cNvSpPr>
              <a:spLocks noChangeShapeType="1"/>
            </p:cNvSpPr>
            <p:nvPr/>
          </p:nvSpPr>
          <p:spPr bwMode="auto">
            <a:xfrm>
              <a:off x="1424" y="3232"/>
              <a:ext cx="39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152">
              <a:extLst>
                <a:ext uri="{FF2B5EF4-FFF2-40B4-BE49-F238E27FC236}">
                  <a16:creationId xmlns:a16="http://schemas.microsoft.com/office/drawing/2014/main" id="{20D31340-DD25-4DCC-B964-7DDE79B154A1}"/>
                </a:ext>
              </a:extLst>
            </p:cNvPr>
            <p:cNvSpPr>
              <a:spLocks noChangeShapeType="1"/>
            </p:cNvSpPr>
            <p:nvPr/>
          </p:nvSpPr>
          <p:spPr bwMode="auto">
            <a:xfrm>
              <a:off x="680" y="3232"/>
              <a:ext cx="33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53">
              <a:extLst>
                <a:ext uri="{FF2B5EF4-FFF2-40B4-BE49-F238E27FC236}">
                  <a16:creationId xmlns:a16="http://schemas.microsoft.com/office/drawing/2014/main" id="{95FCEA5B-942E-45CB-BC28-F71104532EEA}"/>
                </a:ext>
              </a:extLst>
            </p:cNvPr>
            <p:cNvSpPr>
              <a:spLocks noChangeShapeType="1"/>
            </p:cNvSpPr>
            <p:nvPr/>
          </p:nvSpPr>
          <p:spPr bwMode="auto">
            <a:xfrm>
              <a:off x="703" y="3230"/>
              <a:ext cx="288"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Text Box 154">
              <a:extLst>
                <a:ext uri="{FF2B5EF4-FFF2-40B4-BE49-F238E27FC236}">
                  <a16:creationId xmlns:a16="http://schemas.microsoft.com/office/drawing/2014/main" id="{8B149528-AC55-4944-ACFB-0621ABD94F5B}"/>
                </a:ext>
              </a:extLst>
            </p:cNvPr>
            <p:cNvSpPr txBox="1">
              <a:spLocks noChangeArrowheads="1"/>
            </p:cNvSpPr>
            <p:nvPr/>
          </p:nvSpPr>
          <p:spPr bwMode="auto">
            <a:xfrm>
              <a:off x="703" y="3203"/>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6399" name="Text Box 155">
              <a:extLst>
                <a:ext uri="{FF2B5EF4-FFF2-40B4-BE49-F238E27FC236}">
                  <a16:creationId xmlns:a16="http://schemas.microsoft.com/office/drawing/2014/main" id="{9FE922B7-9B7E-4A6E-A984-3E2A75637468}"/>
                </a:ext>
              </a:extLst>
            </p:cNvPr>
            <p:cNvSpPr txBox="1">
              <a:spLocks noChangeArrowheads="1"/>
            </p:cNvSpPr>
            <p:nvPr/>
          </p:nvSpPr>
          <p:spPr bwMode="auto">
            <a:xfrm>
              <a:off x="776" y="2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16400" name="Text Box 156">
              <a:extLst>
                <a:ext uri="{FF2B5EF4-FFF2-40B4-BE49-F238E27FC236}">
                  <a16:creationId xmlns:a16="http://schemas.microsoft.com/office/drawing/2014/main" id="{34B2498E-8BC2-4BAE-867E-ADEC40187224}"/>
                </a:ext>
              </a:extLst>
            </p:cNvPr>
            <p:cNvSpPr txBox="1">
              <a:spLocks noChangeArrowheads="1"/>
            </p:cNvSpPr>
            <p:nvPr/>
          </p:nvSpPr>
          <p:spPr bwMode="auto">
            <a:xfrm>
              <a:off x="2264" y="2992"/>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16401" name="Text Box 157">
              <a:extLst>
                <a:ext uri="{FF2B5EF4-FFF2-40B4-BE49-F238E27FC236}">
                  <a16:creationId xmlns:a16="http://schemas.microsoft.com/office/drawing/2014/main" id="{98684207-6CAF-433B-A5D6-E37FF8049043}"/>
                </a:ext>
              </a:extLst>
            </p:cNvPr>
            <p:cNvSpPr txBox="1">
              <a:spLocks noChangeArrowheads="1"/>
            </p:cNvSpPr>
            <p:nvPr/>
          </p:nvSpPr>
          <p:spPr bwMode="auto">
            <a:xfrm>
              <a:off x="2600" y="3200"/>
              <a:ext cx="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16402" name="Oval 158">
              <a:extLst>
                <a:ext uri="{FF2B5EF4-FFF2-40B4-BE49-F238E27FC236}">
                  <a16:creationId xmlns:a16="http://schemas.microsoft.com/office/drawing/2014/main" id="{46D653FA-27F3-4CD6-A4C3-D0B7B669FA72}"/>
                </a:ext>
              </a:extLst>
            </p:cNvPr>
            <p:cNvSpPr>
              <a:spLocks noChangeArrowheads="1"/>
            </p:cNvSpPr>
            <p:nvPr/>
          </p:nvSpPr>
          <p:spPr bwMode="auto">
            <a:xfrm>
              <a:off x="612" y="319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6403" name="Oval 159">
              <a:extLst>
                <a:ext uri="{FF2B5EF4-FFF2-40B4-BE49-F238E27FC236}">
                  <a16:creationId xmlns:a16="http://schemas.microsoft.com/office/drawing/2014/main" id="{17411F1C-22BD-4DB7-B021-0EDADE8AE0A1}"/>
                </a:ext>
              </a:extLst>
            </p:cNvPr>
            <p:cNvSpPr>
              <a:spLocks noChangeArrowheads="1"/>
            </p:cNvSpPr>
            <p:nvPr/>
          </p:nvSpPr>
          <p:spPr bwMode="auto">
            <a:xfrm>
              <a:off x="1814" y="3184"/>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6404" name="Line 160">
              <a:extLst>
                <a:ext uri="{FF2B5EF4-FFF2-40B4-BE49-F238E27FC236}">
                  <a16:creationId xmlns:a16="http://schemas.microsoft.com/office/drawing/2014/main" id="{9E569258-C7F8-459E-B5F9-93B0735AEDB2}"/>
                </a:ext>
              </a:extLst>
            </p:cNvPr>
            <p:cNvSpPr>
              <a:spLocks noChangeShapeType="1"/>
            </p:cNvSpPr>
            <p:nvPr/>
          </p:nvSpPr>
          <p:spPr bwMode="auto">
            <a:xfrm>
              <a:off x="2921" y="3232"/>
              <a:ext cx="39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Line 161">
              <a:extLst>
                <a:ext uri="{FF2B5EF4-FFF2-40B4-BE49-F238E27FC236}">
                  <a16:creationId xmlns:a16="http://schemas.microsoft.com/office/drawing/2014/main" id="{AF7D074D-E2C1-4D6C-AFD3-F8918AF5BAB5}"/>
                </a:ext>
              </a:extLst>
            </p:cNvPr>
            <p:cNvSpPr>
              <a:spLocks noChangeShapeType="1"/>
            </p:cNvSpPr>
            <p:nvPr/>
          </p:nvSpPr>
          <p:spPr bwMode="auto">
            <a:xfrm>
              <a:off x="2174" y="3232"/>
              <a:ext cx="33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Oval 162">
              <a:extLst>
                <a:ext uri="{FF2B5EF4-FFF2-40B4-BE49-F238E27FC236}">
                  <a16:creationId xmlns:a16="http://schemas.microsoft.com/office/drawing/2014/main" id="{A3100A25-D00C-489F-AEB8-8502968122B8}"/>
                </a:ext>
              </a:extLst>
            </p:cNvPr>
            <p:cNvSpPr>
              <a:spLocks noChangeArrowheads="1"/>
            </p:cNvSpPr>
            <p:nvPr/>
          </p:nvSpPr>
          <p:spPr bwMode="auto">
            <a:xfrm>
              <a:off x="2106" y="319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6407" name="Oval 163">
              <a:extLst>
                <a:ext uri="{FF2B5EF4-FFF2-40B4-BE49-F238E27FC236}">
                  <a16:creationId xmlns:a16="http://schemas.microsoft.com/office/drawing/2014/main" id="{F003E97F-1894-459E-8E6B-CC3EEB775E3F}"/>
                </a:ext>
              </a:extLst>
            </p:cNvPr>
            <p:cNvSpPr>
              <a:spLocks noChangeArrowheads="1"/>
            </p:cNvSpPr>
            <p:nvPr/>
          </p:nvSpPr>
          <p:spPr bwMode="auto">
            <a:xfrm>
              <a:off x="3311" y="3184"/>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6408" name="Arc 164">
              <a:extLst>
                <a:ext uri="{FF2B5EF4-FFF2-40B4-BE49-F238E27FC236}">
                  <a16:creationId xmlns:a16="http://schemas.microsoft.com/office/drawing/2014/main" id="{E633496D-3200-410B-AAE4-2B7EB13D3504}"/>
                </a:ext>
              </a:extLst>
            </p:cNvPr>
            <p:cNvSpPr>
              <a:spLocks/>
            </p:cNvSpPr>
            <p:nvPr/>
          </p:nvSpPr>
          <p:spPr bwMode="auto">
            <a:xfrm>
              <a:off x="1736" y="2848"/>
              <a:ext cx="592" cy="288"/>
            </a:xfrm>
            <a:custGeom>
              <a:avLst/>
              <a:gdLst>
                <a:gd name="T0" fmla="*/ 0 w 20759"/>
                <a:gd name="T1" fmla="*/ 0 h 21600"/>
                <a:gd name="T2" fmla="*/ 0 w 20759"/>
                <a:gd name="T3" fmla="*/ 0 h 21600"/>
                <a:gd name="T4" fmla="*/ 0 w 20759"/>
                <a:gd name="T5" fmla="*/ 0 h 21600"/>
                <a:gd name="T6" fmla="*/ 0 60000 65536"/>
                <a:gd name="T7" fmla="*/ 0 60000 65536"/>
                <a:gd name="T8" fmla="*/ 0 60000 65536"/>
                <a:gd name="T9" fmla="*/ 0 w 20759"/>
                <a:gd name="T10" fmla="*/ 0 h 21600"/>
                <a:gd name="T11" fmla="*/ 20759 w 20759"/>
                <a:gd name="T12" fmla="*/ 21600 h 21600"/>
              </a:gdLst>
              <a:ahLst/>
              <a:cxnLst>
                <a:cxn ang="T6">
                  <a:pos x="T0" y="T1"/>
                </a:cxn>
                <a:cxn ang="T7">
                  <a:pos x="T2" y="T3"/>
                </a:cxn>
                <a:cxn ang="T8">
                  <a:pos x="T4" y="T5"/>
                </a:cxn>
              </a:cxnLst>
              <a:rect l="T9" t="T10" r="T11" b="T12"/>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9" name="Arc 165">
              <a:extLst>
                <a:ext uri="{FF2B5EF4-FFF2-40B4-BE49-F238E27FC236}">
                  <a16:creationId xmlns:a16="http://schemas.microsoft.com/office/drawing/2014/main" id="{8FBB79BA-E5F6-48B2-8B0B-CBB7FB28D752}"/>
                </a:ext>
              </a:extLst>
            </p:cNvPr>
            <p:cNvSpPr>
              <a:spLocks/>
            </p:cNvSpPr>
            <p:nvPr/>
          </p:nvSpPr>
          <p:spPr bwMode="auto">
            <a:xfrm flipH="1">
              <a:off x="968" y="2848"/>
              <a:ext cx="544" cy="288"/>
            </a:xfrm>
            <a:custGeom>
              <a:avLst/>
              <a:gdLst>
                <a:gd name="T0" fmla="*/ 0 w 20759"/>
                <a:gd name="T1" fmla="*/ 0 h 21600"/>
                <a:gd name="T2" fmla="*/ 0 w 20759"/>
                <a:gd name="T3" fmla="*/ 0 h 21600"/>
                <a:gd name="T4" fmla="*/ 0 w 20759"/>
                <a:gd name="T5" fmla="*/ 0 h 21600"/>
                <a:gd name="T6" fmla="*/ 0 60000 65536"/>
                <a:gd name="T7" fmla="*/ 0 60000 65536"/>
                <a:gd name="T8" fmla="*/ 0 60000 65536"/>
                <a:gd name="T9" fmla="*/ 0 w 20759"/>
                <a:gd name="T10" fmla="*/ 0 h 21600"/>
                <a:gd name="T11" fmla="*/ 20759 w 20759"/>
                <a:gd name="T12" fmla="*/ 21600 h 21600"/>
              </a:gdLst>
              <a:ahLst/>
              <a:cxnLst>
                <a:cxn ang="T6">
                  <a:pos x="T0" y="T1"/>
                </a:cxn>
                <a:cxn ang="T7">
                  <a:pos x="T2" y="T3"/>
                </a:cxn>
                <a:cxn ang="T8">
                  <a:pos x="T4" y="T5"/>
                </a:cxn>
              </a:cxnLst>
              <a:rect l="T9" t="T10" r="T11" b="T12"/>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0" name="Text Box 166">
              <a:extLst>
                <a:ext uri="{FF2B5EF4-FFF2-40B4-BE49-F238E27FC236}">
                  <a16:creationId xmlns:a16="http://schemas.microsoft.com/office/drawing/2014/main" id="{2D9B6CC5-574D-4504-9983-FE93CB38C1AA}"/>
                </a:ext>
              </a:extLst>
            </p:cNvPr>
            <p:cNvSpPr txBox="1">
              <a:spLocks noChangeArrowheads="1"/>
            </p:cNvSpPr>
            <p:nvPr/>
          </p:nvSpPr>
          <p:spPr bwMode="auto">
            <a:xfrm>
              <a:off x="3061" y="324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6411" name="Text Box 167">
              <a:extLst>
                <a:ext uri="{FF2B5EF4-FFF2-40B4-BE49-F238E27FC236}">
                  <a16:creationId xmlns:a16="http://schemas.microsoft.com/office/drawing/2014/main" id="{E24237CA-BA67-4537-AFB5-C43D218E5984}"/>
                </a:ext>
              </a:extLst>
            </p:cNvPr>
            <p:cNvSpPr txBox="1">
              <a:spLocks noChangeArrowheads="1"/>
            </p:cNvSpPr>
            <p:nvPr/>
          </p:nvSpPr>
          <p:spPr bwMode="auto">
            <a:xfrm>
              <a:off x="2245" y="324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6412" name="Text Box 168">
              <a:extLst>
                <a:ext uri="{FF2B5EF4-FFF2-40B4-BE49-F238E27FC236}">
                  <a16:creationId xmlns:a16="http://schemas.microsoft.com/office/drawing/2014/main" id="{29F3A0E7-5B92-4E34-986D-55EEE76D3D23}"/>
                </a:ext>
              </a:extLst>
            </p:cNvPr>
            <p:cNvSpPr txBox="1">
              <a:spLocks noChangeArrowheads="1"/>
            </p:cNvSpPr>
            <p:nvPr/>
          </p:nvSpPr>
          <p:spPr bwMode="auto">
            <a:xfrm>
              <a:off x="1496" y="27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pSp>
          <p:nvGrpSpPr>
            <p:cNvPr id="16413" name="Group 169">
              <a:extLst>
                <a:ext uri="{FF2B5EF4-FFF2-40B4-BE49-F238E27FC236}">
                  <a16:creationId xmlns:a16="http://schemas.microsoft.com/office/drawing/2014/main" id="{0004DB10-E6DD-49E7-A5F9-1AD50591572D}"/>
                </a:ext>
              </a:extLst>
            </p:cNvPr>
            <p:cNvGrpSpPr>
              <a:grpSpLocks/>
            </p:cNvGrpSpPr>
            <p:nvPr/>
          </p:nvGrpSpPr>
          <p:grpSpPr bwMode="auto">
            <a:xfrm rot="5400000">
              <a:off x="2666" y="2981"/>
              <a:ext cx="91" cy="408"/>
              <a:chOff x="1565" y="2614"/>
              <a:chExt cx="90" cy="486"/>
            </a:xfrm>
          </p:grpSpPr>
          <p:sp>
            <p:nvSpPr>
              <p:cNvPr id="16419" name="Arc 170">
                <a:extLst>
                  <a:ext uri="{FF2B5EF4-FFF2-40B4-BE49-F238E27FC236}">
                    <a16:creationId xmlns:a16="http://schemas.microsoft.com/office/drawing/2014/main" id="{A5A24E28-F31E-467E-A438-F8A973A63F53}"/>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0" name="Arc 171">
                <a:extLst>
                  <a:ext uri="{FF2B5EF4-FFF2-40B4-BE49-F238E27FC236}">
                    <a16:creationId xmlns:a16="http://schemas.microsoft.com/office/drawing/2014/main" id="{35C39B72-69A1-475F-B5C5-B926B965B4E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1" name="Arc 172">
                <a:extLst>
                  <a:ext uri="{FF2B5EF4-FFF2-40B4-BE49-F238E27FC236}">
                    <a16:creationId xmlns:a16="http://schemas.microsoft.com/office/drawing/2014/main" id="{EEF510FD-076C-492B-902A-EC3CA63E26C1}"/>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2" name="Arc 173">
                <a:extLst>
                  <a:ext uri="{FF2B5EF4-FFF2-40B4-BE49-F238E27FC236}">
                    <a16:creationId xmlns:a16="http://schemas.microsoft.com/office/drawing/2014/main" id="{6BA69227-4307-47EA-A0BD-CDC1FFA60455}"/>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6414" name="Group 174">
              <a:extLst>
                <a:ext uri="{FF2B5EF4-FFF2-40B4-BE49-F238E27FC236}">
                  <a16:creationId xmlns:a16="http://schemas.microsoft.com/office/drawing/2014/main" id="{429DFB08-C79E-4E82-96C5-7DFD4E6458C1}"/>
                </a:ext>
              </a:extLst>
            </p:cNvPr>
            <p:cNvGrpSpPr>
              <a:grpSpLocks/>
            </p:cNvGrpSpPr>
            <p:nvPr/>
          </p:nvGrpSpPr>
          <p:grpSpPr bwMode="auto">
            <a:xfrm rot="5400000">
              <a:off x="1187" y="2981"/>
              <a:ext cx="91" cy="408"/>
              <a:chOff x="1565" y="2614"/>
              <a:chExt cx="90" cy="486"/>
            </a:xfrm>
          </p:grpSpPr>
          <p:sp>
            <p:nvSpPr>
              <p:cNvPr id="16415" name="Arc 175">
                <a:extLst>
                  <a:ext uri="{FF2B5EF4-FFF2-40B4-BE49-F238E27FC236}">
                    <a16:creationId xmlns:a16="http://schemas.microsoft.com/office/drawing/2014/main" id="{7A9C6FE3-0462-4C9C-ACEC-94F148F9410D}"/>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6" name="Arc 176">
                <a:extLst>
                  <a:ext uri="{FF2B5EF4-FFF2-40B4-BE49-F238E27FC236}">
                    <a16:creationId xmlns:a16="http://schemas.microsoft.com/office/drawing/2014/main" id="{E790D303-4F52-4AEC-9D4C-C6F9242AE86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7" name="Arc 177">
                <a:extLst>
                  <a:ext uri="{FF2B5EF4-FFF2-40B4-BE49-F238E27FC236}">
                    <a16:creationId xmlns:a16="http://schemas.microsoft.com/office/drawing/2014/main" id="{C5364C9D-70BD-48F1-80D5-798002ECD08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8" name="Arc 178">
                <a:extLst>
                  <a:ext uri="{FF2B5EF4-FFF2-40B4-BE49-F238E27FC236}">
                    <a16:creationId xmlns:a16="http://schemas.microsoft.com/office/drawing/2014/main" id="{E05F5CD4-E000-4010-8E8A-CCE521C1ACD7}"/>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slide(fromLeft)">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wipe(left)">
                                      <p:cBhvr>
                                        <p:cTn id="12" dur="500"/>
                                        <p:tgtEl>
                                          <p:spTgt spid="43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43014"/>
                                        </p:tgtEl>
                                        <p:attrNameLst>
                                          <p:attrName>style.visibility</p:attrName>
                                        </p:attrNameLst>
                                      </p:cBhvr>
                                      <p:to>
                                        <p:strVal val="visible"/>
                                      </p:to>
                                    </p:set>
                                    <p:anim calcmode="lin" valueType="num">
                                      <p:cBhvr additive="base">
                                        <p:cTn id="22" dur="500" fill="hold"/>
                                        <p:tgtEl>
                                          <p:spTgt spid="43014"/>
                                        </p:tgtEl>
                                        <p:attrNameLst>
                                          <p:attrName>ppt_x</p:attrName>
                                        </p:attrNameLst>
                                      </p:cBhvr>
                                      <p:tavLst>
                                        <p:tav tm="0">
                                          <p:val>
                                            <p:strVal val="1+#ppt_w/2"/>
                                          </p:val>
                                        </p:tav>
                                        <p:tav tm="100000">
                                          <p:val>
                                            <p:strVal val="#ppt_x"/>
                                          </p:val>
                                        </p:tav>
                                      </p:tavLst>
                                    </p:anim>
                                    <p:anim calcmode="lin" valueType="num">
                                      <p:cBhvr additive="base">
                                        <p:cTn id="23"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43015"/>
                                        </p:tgtEl>
                                        <p:attrNameLst>
                                          <p:attrName>style.visibility</p:attrName>
                                        </p:attrNameLst>
                                      </p:cBhvr>
                                      <p:to>
                                        <p:strVal val="visible"/>
                                      </p:to>
                                    </p:set>
                                    <p:anim calcmode="lin" valueType="num">
                                      <p:cBhvr additive="base">
                                        <p:cTn id="33" dur="500" fill="hold"/>
                                        <p:tgtEl>
                                          <p:spTgt spid="43015"/>
                                        </p:tgtEl>
                                        <p:attrNameLst>
                                          <p:attrName>ppt_x</p:attrName>
                                        </p:attrNameLst>
                                      </p:cBhvr>
                                      <p:tavLst>
                                        <p:tav tm="0">
                                          <p:val>
                                            <p:strVal val="1+#ppt_w/2"/>
                                          </p:val>
                                        </p:tav>
                                        <p:tav tm="100000">
                                          <p:val>
                                            <p:strVal val="#ppt_x"/>
                                          </p:val>
                                        </p:tav>
                                      </p:tavLst>
                                    </p:anim>
                                    <p:anim calcmode="lin" valueType="num">
                                      <p:cBhvr additive="base">
                                        <p:cTn id="34" dur="500" fill="hold"/>
                                        <p:tgtEl>
                                          <p:spTgt spid="430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P spid="4301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a:extLst>
              <a:ext uri="{FF2B5EF4-FFF2-40B4-BE49-F238E27FC236}">
                <a16:creationId xmlns:a16="http://schemas.microsoft.com/office/drawing/2014/main" id="{DD64DA4C-7C67-475C-AB25-A3443D9A6AB2}"/>
              </a:ext>
            </a:extLst>
          </p:cNvPr>
          <p:cNvSpPr txBox="1">
            <a:spLocks noChangeArrowheads="1"/>
          </p:cNvSpPr>
          <p:nvPr/>
        </p:nvSpPr>
        <p:spPr bwMode="auto">
          <a:xfrm>
            <a:off x="468313" y="404813"/>
            <a:ext cx="8496300" cy="762000"/>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4400">
                <a:solidFill>
                  <a:schemeClr val="bg1"/>
                </a:solidFill>
                <a:latin typeface="黑体" panose="02010609060101010101" pitchFamily="49" charset="-122"/>
                <a:ea typeface="黑体" panose="02010609060101010101" pitchFamily="49" charset="-122"/>
              </a:rPr>
              <a:t>10-2</a:t>
            </a:r>
            <a:r>
              <a:rPr kumimoji="1" lang="en-US" altLang="zh-CN" sz="4400" b="1">
                <a:solidFill>
                  <a:schemeClr val="bg1"/>
                </a:solidFill>
                <a:latin typeface="黑体" panose="02010609060101010101" pitchFamily="49" charset="-122"/>
                <a:ea typeface="黑体" panose="02010609060101010101" pitchFamily="49" charset="-122"/>
              </a:rPr>
              <a:t>  </a:t>
            </a:r>
            <a:r>
              <a:rPr kumimoji="1" lang="zh-CN" altLang="en-US" sz="4400" b="1">
                <a:solidFill>
                  <a:schemeClr val="bg1"/>
                </a:solidFill>
                <a:latin typeface="黑体" panose="02010609060101010101" pitchFamily="49" charset="-122"/>
                <a:ea typeface="黑体" panose="02010609060101010101" pitchFamily="49" charset="-122"/>
              </a:rPr>
              <a:t>含有耦合电感电路的计算</a:t>
            </a:r>
          </a:p>
        </p:txBody>
      </p:sp>
      <p:sp>
        <p:nvSpPr>
          <p:cNvPr id="29701" name="Text Box 5">
            <a:extLst>
              <a:ext uri="{FF2B5EF4-FFF2-40B4-BE49-F238E27FC236}">
                <a16:creationId xmlns:a16="http://schemas.microsoft.com/office/drawing/2014/main" id="{0042B44B-4D96-47E4-B6F4-1E2D2259557A}"/>
              </a:ext>
            </a:extLst>
          </p:cNvPr>
          <p:cNvSpPr txBox="1">
            <a:spLocks noChangeArrowheads="1"/>
          </p:cNvSpPr>
          <p:nvPr/>
        </p:nvSpPr>
        <p:spPr bwMode="auto">
          <a:xfrm>
            <a:off x="611188" y="1268413"/>
            <a:ext cx="3816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b="1">
                <a:solidFill>
                  <a:schemeClr val="bg1"/>
                </a:solidFill>
                <a:latin typeface="黑体" panose="02010609060101010101" pitchFamily="49" charset="-122"/>
                <a:ea typeface="黑体" panose="02010609060101010101" pitchFamily="49" charset="-122"/>
              </a:rPr>
              <a:t>1. </a:t>
            </a:r>
            <a:r>
              <a:rPr kumimoji="1" lang="zh-CN" altLang="en-US" sz="3200" b="1">
                <a:solidFill>
                  <a:schemeClr val="bg1"/>
                </a:solidFill>
                <a:latin typeface="黑体" panose="02010609060101010101" pitchFamily="49" charset="-122"/>
                <a:ea typeface="黑体" panose="02010609060101010101" pitchFamily="49" charset="-122"/>
              </a:rPr>
              <a:t>耦合电感的串联</a:t>
            </a:r>
          </a:p>
        </p:txBody>
      </p:sp>
      <p:sp>
        <p:nvSpPr>
          <p:cNvPr id="29702" name="Text Box 6">
            <a:extLst>
              <a:ext uri="{FF2B5EF4-FFF2-40B4-BE49-F238E27FC236}">
                <a16:creationId xmlns:a16="http://schemas.microsoft.com/office/drawing/2014/main" id="{C4298B6A-8B9C-45BE-8766-2C3E0A080309}"/>
              </a:ext>
            </a:extLst>
          </p:cNvPr>
          <p:cNvSpPr txBox="1">
            <a:spLocks noChangeArrowheads="1"/>
          </p:cNvSpPr>
          <p:nvPr/>
        </p:nvSpPr>
        <p:spPr bwMode="auto">
          <a:xfrm>
            <a:off x="611188" y="1989138"/>
            <a:ext cx="215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buFontTx/>
              <a:buAutoNum type="circleNumDbPlain"/>
            </a:pPr>
            <a:r>
              <a:rPr kumimoji="1" lang="zh-CN" altLang="en-US" b="1">
                <a:solidFill>
                  <a:srgbClr val="FF9900"/>
                </a:solidFill>
                <a:latin typeface="黑体" panose="02010609060101010101" pitchFamily="49" charset="-122"/>
                <a:ea typeface="黑体" panose="02010609060101010101" pitchFamily="49" charset="-122"/>
              </a:rPr>
              <a:t>顺接串联</a:t>
            </a:r>
          </a:p>
        </p:txBody>
      </p:sp>
      <p:graphicFrame>
        <p:nvGraphicFramePr>
          <p:cNvPr id="29703" name="Object 7">
            <a:extLst>
              <a:ext uri="{FF2B5EF4-FFF2-40B4-BE49-F238E27FC236}">
                <a16:creationId xmlns:a16="http://schemas.microsoft.com/office/drawing/2014/main" id="{5405EAD6-EB77-448C-BCC0-DB0BDAF81AA6}"/>
              </a:ext>
            </a:extLst>
          </p:cNvPr>
          <p:cNvGraphicFramePr>
            <a:graphicFrameLocks noChangeAspect="1"/>
          </p:cNvGraphicFramePr>
          <p:nvPr/>
        </p:nvGraphicFramePr>
        <p:xfrm>
          <a:off x="539750" y="3213100"/>
          <a:ext cx="6600825" cy="817563"/>
        </p:xfrm>
        <a:graphic>
          <a:graphicData uri="http://schemas.openxmlformats.org/presentationml/2006/ole">
            <mc:AlternateContent xmlns:mc="http://schemas.openxmlformats.org/markup-compatibility/2006">
              <mc:Choice xmlns:v="urn:schemas-microsoft-com:vml" Requires="v">
                <p:oleObj spid="_x0000_s17503" name="公式" r:id="rId3" imgW="2914628" imgH="314171" progId="Equation.3">
                  <p:embed/>
                </p:oleObj>
              </mc:Choice>
              <mc:Fallback>
                <p:oleObj name="公式" r:id="rId3" imgW="2914628" imgH="31417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13100"/>
                        <a:ext cx="6600825"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8">
            <a:extLst>
              <a:ext uri="{FF2B5EF4-FFF2-40B4-BE49-F238E27FC236}">
                <a16:creationId xmlns:a16="http://schemas.microsoft.com/office/drawing/2014/main" id="{C310A133-C370-4E25-BD71-BA238959D205}"/>
              </a:ext>
            </a:extLst>
          </p:cNvPr>
          <p:cNvGraphicFramePr>
            <a:graphicFrameLocks noChangeAspect="1"/>
          </p:cNvGraphicFramePr>
          <p:nvPr/>
        </p:nvGraphicFramePr>
        <p:xfrm>
          <a:off x="539750" y="5734050"/>
          <a:ext cx="5357813" cy="552450"/>
        </p:xfrm>
        <a:graphic>
          <a:graphicData uri="http://schemas.openxmlformats.org/presentationml/2006/ole">
            <mc:AlternateContent xmlns:mc="http://schemas.openxmlformats.org/markup-compatibility/2006">
              <mc:Choice xmlns:v="urn:schemas-microsoft-com:vml" Requires="v">
                <p:oleObj spid="_x0000_s17504" name="公式" r:id="rId5" imgW="2267087" imgH="190449" progId="Equation.3">
                  <p:embed/>
                </p:oleObj>
              </mc:Choice>
              <mc:Fallback>
                <p:oleObj name="公式" r:id="rId5" imgW="2267087" imgH="19044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734050"/>
                        <a:ext cx="5357813" cy="552450"/>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47" name="AutoShape 51">
            <a:extLst>
              <a:ext uri="{FF2B5EF4-FFF2-40B4-BE49-F238E27FC236}">
                <a16:creationId xmlns:a16="http://schemas.microsoft.com/office/drawing/2014/main" id="{D7B7C82F-94EC-450F-8D05-6525A0BCF243}"/>
              </a:ext>
            </a:extLst>
          </p:cNvPr>
          <p:cNvSpPr>
            <a:spLocks noChangeArrowheads="1"/>
          </p:cNvSpPr>
          <p:nvPr/>
        </p:nvSpPr>
        <p:spPr bwMode="auto">
          <a:xfrm rot="5400000">
            <a:off x="7451725" y="3357563"/>
            <a:ext cx="647700" cy="215900"/>
          </a:xfrm>
          <a:prstGeom prst="rightArrow">
            <a:avLst>
              <a:gd name="adj1" fmla="val 50000"/>
              <a:gd name="adj2" fmla="val 75000"/>
            </a:avLst>
          </a:prstGeom>
          <a:solidFill>
            <a:srgbClr val="3399FF"/>
          </a:solidFill>
          <a:ln w="19050">
            <a:solidFill>
              <a:srgbClr val="3399FF"/>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17416" name="Group 84">
            <a:extLst>
              <a:ext uri="{FF2B5EF4-FFF2-40B4-BE49-F238E27FC236}">
                <a16:creationId xmlns:a16="http://schemas.microsoft.com/office/drawing/2014/main" id="{032E8BD3-C9B0-415F-BE92-0C6F4CFBC52A}"/>
              </a:ext>
            </a:extLst>
          </p:cNvPr>
          <p:cNvGrpSpPr>
            <a:grpSpLocks/>
          </p:cNvGrpSpPr>
          <p:nvPr/>
        </p:nvGrpSpPr>
        <p:grpSpPr bwMode="auto">
          <a:xfrm>
            <a:off x="8316913" y="6446838"/>
            <a:ext cx="792162" cy="366712"/>
            <a:chOff x="5193" y="4020"/>
            <a:chExt cx="499" cy="231"/>
          </a:xfrm>
        </p:grpSpPr>
        <p:pic>
          <p:nvPicPr>
            <p:cNvPr id="17485" name="Picture 85" descr="78900">
              <a:extLst>
                <a:ext uri="{FF2B5EF4-FFF2-40B4-BE49-F238E27FC236}">
                  <a16:creationId xmlns:a16="http://schemas.microsoft.com/office/drawing/2014/main" id="{456579A9-1A85-436A-94D0-DE87639A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6" name="Text Box 86">
              <a:hlinkClick r:id="" action="ppaction://hlinkshowjump?jump=nextslide"/>
              <a:extLst>
                <a:ext uri="{FF2B5EF4-FFF2-40B4-BE49-F238E27FC236}">
                  <a16:creationId xmlns:a16="http://schemas.microsoft.com/office/drawing/2014/main" id="{7E0CCA63-54D7-4867-B90A-0A68C414B8A2}"/>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7417" name="Group 87">
            <a:extLst>
              <a:ext uri="{FF2B5EF4-FFF2-40B4-BE49-F238E27FC236}">
                <a16:creationId xmlns:a16="http://schemas.microsoft.com/office/drawing/2014/main" id="{E77EC23C-9CAA-40DC-926E-730A37540AF0}"/>
              </a:ext>
            </a:extLst>
          </p:cNvPr>
          <p:cNvGrpSpPr>
            <a:grpSpLocks/>
          </p:cNvGrpSpPr>
          <p:nvPr/>
        </p:nvGrpSpPr>
        <p:grpSpPr bwMode="auto">
          <a:xfrm>
            <a:off x="7453313" y="6446838"/>
            <a:ext cx="792162" cy="366712"/>
            <a:chOff x="4649" y="4020"/>
            <a:chExt cx="499" cy="231"/>
          </a:xfrm>
        </p:grpSpPr>
        <p:pic>
          <p:nvPicPr>
            <p:cNvPr id="17483" name="Picture 88" descr="78900">
              <a:extLst>
                <a:ext uri="{FF2B5EF4-FFF2-40B4-BE49-F238E27FC236}">
                  <a16:creationId xmlns:a16="http://schemas.microsoft.com/office/drawing/2014/main" id="{0D849A32-4F56-493B-8278-5A1384DC57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4" name="Text Box 89">
              <a:hlinkClick r:id="" action="ppaction://hlinkshowjump?jump=previousslide"/>
              <a:extLst>
                <a:ext uri="{FF2B5EF4-FFF2-40B4-BE49-F238E27FC236}">
                  <a16:creationId xmlns:a16="http://schemas.microsoft.com/office/drawing/2014/main" id="{307D84B4-C78D-4509-B91E-BA917710E63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aphicFrame>
        <p:nvGraphicFramePr>
          <p:cNvPr id="29846" name="Object 150">
            <a:extLst>
              <a:ext uri="{FF2B5EF4-FFF2-40B4-BE49-F238E27FC236}">
                <a16:creationId xmlns:a16="http://schemas.microsoft.com/office/drawing/2014/main" id="{4377D721-F7CC-4060-B914-0C6A34455115}"/>
              </a:ext>
            </a:extLst>
          </p:cNvPr>
          <p:cNvGraphicFramePr>
            <a:graphicFrameLocks noChangeAspect="1"/>
          </p:cNvGraphicFramePr>
          <p:nvPr/>
        </p:nvGraphicFramePr>
        <p:xfrm>
          <a:off x="684213" y="4797425"/>
          <a:ext cx="1917700" cy="817563"/>
        </p:xfrm>
        <a:graphic>
          <a:graphicData uri="http://schemas.openxmlformats.org/presentationml/2006/ole">
            <mc:AlternateContent xmlns:mc="http://schemas.openxmlformats.org/markup-compatibility/2006">
              <mc:Choice xmlns:v="urn:schemas-microsoft-com:vml" Requires="v">
                <p:oleObj spid="_x0000_s17505" name="公式" r:id="rId8" imgW="809600" imgH="314171" progId="Equation.3">
                  <p:embed/>
                </p:oleObj>
              </mc:Choice>
              <mc:Fallback>
                <p:oleObj name="公式" r:id="rId8" imgW="809600" imgH="314171" progId="Equation.3">
                  <p:embed/>
                  <p:pic>
                    <p:nvPicPr>
                      <p:cNvPr id="0" name="Object 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4797425"/>
                        <a:ext cx="191770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847" name="Object 151">
            <a:extLst>
              <a:ext uri="{FF2B5EF4-FFF2-40B4-BE49-F238E27FC236}">
                <a16:creationId xmlns:a16="http://schemas.microsoft.com/office/drawing/2014/main" id="{9B751217-C83D-4B16-A945-4EB06D387F54}"/>
              </a:ext>
            </a:extLst>
          </p:cNvPr>
          <p:cNvGraphicFramePr>
            <a:graphicFrameLocks noChangeAspect="1"/>
          </p:cNvGraphicFramePr>
          <p:nvPr/>
        </p:nvGraphicFramePr>
        <p:xfrm>
          <a:off x="684213" y="4005263"/>
          <a:ext cx="5078412" cy="817562"/>
        </p:xfrm>
        <a:graphic>
          <a:graphicData uri="http://schemas.openxmlformats.org/presentationml/2006/ole">
            <mc:AlternateContent xmlns:mc="http://schemas.openxmlformats.org/markup-compatibility/2006">
              <mc:Choice xmlns:v="urn:schemas-microsoft-com:vml" Requires="v">
                <p:oleObj spid="_x0000_s17506" name="公式" r:id="rId10" imgW="2228915" imgH="314171" progId="Equation.3">
                  <p:embed/>
                </p:oleObj>
              </mc:Choice>
              <mc:Fallback>
                <p:oleObj name="公式" r:id="rId10" imgW="2228915" imgH="314171" progId="Equation.3">
                  <p:embed/>
                  <p:pic>
                    <p:nvPicPr>
                      <p:cNvPr id="0" name="Object 1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4005263"/>
                        <a:ext cx="5078412"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20" name="Group 155">
            <a:extLst>
              <a:ext uri="{FF2B5EF4-FFF2-40B4-BE49-F238E27FC236}">
                <a16:creationId xmlns:a16="http://schemas.microsoft.com/office/drawing/2014/main" id="{78D4E5ED-DA54-44F2-8173-985E33DDDADB}"/>
              </a:ext>
            </a:extLst>
          </p:cNvPr>
          <p:cNvGrpSpPr>
            <a:grpSpLocks/>
          </p:cNvGrpSpPr>
          <p:nvPr/>
        </p:nvGrpSpPr>
        <p:grpSpPr bwMode="auto">
          <a:xfrm>
            <a:off x="6588125" y="6446838"/>
            <a:ext cx="792163" cy="366712"/>
            <a:chOff x="4649" y="4020"/>
            <a:chExt cx="499" cy="231"/>
          </a:xfrm>
        </p:grpSpPr>
        <p:pic>
          <p:nvPicPr>
            <p:cNvPr id="17481" name="Picture 156" descr="78900">
              <a:extLst>
                <a:ext uri="{FF2B5EF4-FFF2-40B4-BE49-F238E27FC236}">
                  <a16:creationId xmlns:a16="http://schemas.microsoft.com/office/drawing/2014/main" id="{C97E6CFE-F8B6-4DA2-AFAD-6F773BC082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2" name="Text Box 157">
              <a:hlinkClick r:id="" action="ppaction://hlinkshowjump?jump=firstslide"/>
              <a:extLst>
                <a:ext uri="{FF2B5EF4-FFF2-40B4-BE49-F238E27FC236}">
                  <a16:creationId xmlns:a16="http://schemas.microsoft.com/office/drawing/2014/main" id="{3716E67B-F3C3-44C3-8424-2B128062B65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68">
            <a:extLst>
              <a:ext uri="{FF2B5EF4-FFF2-40B4-BE49-F238E27FC236}">
                <a16:creationId xmlns:a16="http://schemas.microsoft.com/office/drawing/2014/main" id="{33DBB612-4CA3-4D2F-B9C7-4AF426EFBC35}"/>
              </a:ext>
            </a:extLst>
          </p:cNvPr>
          <p:cNvGrpSpPr>
            <a:grpSpLocks/>
          </p:cNvGrpSpPr>
          <p:nvPr/>
        </p:nvGrpSpPr>
        <p:grpSpPr bwMode="auto">
          <a:xfrm>
            <a:off x="4140200" y="1412875"/>
            <a:ext cx="4752975" cy="1814513"/>
            <a:chOff x="2608" y="890"/>
            <a:chExt cx="2994" cy="1143"/>
          </a:xfrm>
        </p:grpSpPr>
        <p:sp>
          <p:nvSpPr>
            <p:cNvPr id="17442" name="Line 119">
              <a:extLst>
                <a:ext uri="{FF2B5EF4-FFF2-40B4-BE49-F238E27FC236}">
                  <a16:creationId xmlns:a16="http://schemas.microsoft.com/office/drawing/2014/main" id="{8DA737FA-5515-4173-BF2C-1B7E8530BA80}"/>
                </a:ext>
              </a:extLst>
            </p:cNvPr>
            <p:cNvSpPr>
              <a:spLocks noChangeShapeType="1"/>
            </p:cNvSpPr>
            <p:nvPr/>
          </p:nvSpPr>
          <p:spPr bwMode="auto">
            <a:xfrm>
              <a:off x="2807" y="1344"/>
              <a:ext cx="0" cy="3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Text Box 94">
              <a:extLst>
                <a:ext uri="{FF2B5EF4-FFF2-40B4-BE49-F238E27FC236}">
                  <a16:creationId xmlns:a16="http://schemas.microsoft.com/office/drawing/2014/main" id="{96779811-F59B-47F5-8683-5C5CC00925B1}"/>
                </a:ext>
              </a:extLst>
            </p:cNvPr>
            <p:cNvSpPr txBox="1">
              <a:spLocks noChangeArrowheads="1"/>
            </p:cNvSpPr>
            <p:nvPr/>
          </p:nvSpPr>
          <p:spPr bwMode="auto">
            <a:xfrm>
              <a:off x="2608" y="134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17444" name="Text Box 95">
              <a:extLst>
                <a:ext uri="{FF2B5EF4-FFF2-40B4-BE49-F238E27FC236}">
                  <a16:creationId xmlns:a16="http://schemas.microsoft.com/office/drawing/2014/main" id="{A130BFD1-D883-4AA1-B608-716D087B079A}"/>
                </a:ext>
              </a:extLst>
            </p:cNvPr>
            <p:cNvSpPr txBox="1">
              <a:spLocks noChangeArrowheads="1"/>
            </p:cNvSpPr>
            <p:nvPr/>
          </p:nvSpPr>
          <p:spPr bwMode="auto">
            <a:xfrm>
              <a:off x="4015" y="89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17445" name="Line 96">
              <a:extLst>
                <a:ext uri="{FF2B5EF4-FFF2-40B4-BE49-F238E27FC236}">
                  <a16:creationId xmlns:a16="http://schemas.microsoft.com/office/drawing/2014/main" id="{C011684E-FC0F-4A2B-8B47-514CA032F8C7}"/>
                </a:ext>
              </a:extLst>
            </p:cNvPr>
            <p:cNvSpPr>
              <a:spLocks noChangeShapeType="1"/>
            </p:cNvSpPr>
            <p:nvPr/>
          </p:nvSpPr>
          <p:spPr bwMode="auto">
            <a:xfrm>
              <a:off x="4740" y="134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6" name="Line 97">
              <a:extLst>
                <a:ext uri="{FF2B5EF4-FFF2-40B4-BE49-F238E27FC236}">
                  <a16:creationId xmlns:a16="http://schemas.microsoft.com/office/drawing/2014/main" id="{FA4D174B-EA84-4DE5-9A06-163C063E7B1C}"/>
                </a:ext>
              </a:extLst>
            </p:cNvPr>
            <p:cNvSpPr>
              <a:spLocks noChangeShapeType="1"/>
            </p:cNvSpPr>
            <p:nvPr/>
          </p:nvSpPr>
          <p:spPr bwMode="auto">
            <a:xfrm>
              <a:off x="2813" y="1344"/>
              <a:ext cx="83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98">
              <a:extLst>
                <a:ext uri="{FF2B5EF4-FFF2-40B4-BE49-F238E27FC236}">
                  <a16:creationId xmlns:a16="http://schemas.microsoft.com/office/drawing/2014/main" id="{4A4F8081-A219-4047-8783-FB7727CA69B4}"/>
                </a:ext>
              </a:extLst>
            </p:cNvPr>
            <p:cNvSpPr>
              <a:spLocks noChangeShapeType="1"/>
            </p:cNvSpPr>
            <p:nvPr/>
          </p:nvSpPr>
          <p:spPr bwMode="auto">
            <a:xfrm flipH="1" flipV="1">
              <a:off x="2807" y="1344"/>
              <a:ext cx="0" cy="317"/>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8" name="Text Box 99">
              <a:extLst>
                <a:ext uri="{FF2B5EF4-FFF2-40B4-BE49-F238E27FC236}">
                  <a16:creationId xmlns:a16="http://schemas.microsoft.com/office/drawing/2014/main" id="{FEAB2463-DBF7-4453-859C-91E4D4103734}"/>
                </a:ext>
              </a:extLst>
            </p:cNvPr>
            <p:cNvSpPr txBox="1">
              <a:spLocks noChangeArrowheads="1"/>
            </p:cNvSpPr>
            <p:nvPr/>
          </p:nvSpPr>
          <p:spPr bwMode="auto">
            <a:xfrm>
              <a:off x="3516" y="129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17449" name="Text Box 100">
              <a:extLst>
                <a:ext uri="{FF2B5EF4-FFF2-40B4-BE49-F238E27FC236}">
                  <a16:creationId xmlns:a16="http://schemas.microsoft.com/office/drawing/2014/main" id="{ECF49F13-F087-4E77-8D82-34A43CE81114}"/>
                </a:ext>
              </a:extLst>
            </p:cNvPr>
            <p:cNvSpPr txBox="1">
              <a:spLocks noChangeArrowheads="1"/>
            </p:cNvSpPr>
            <p:nvPr/>
          </p:nvSpPr>
          <p:spPr bwMode="auto">
            <a:xfrm>
              <a:off x="4196" y="1298"/>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17450" name="Text Box 101">
              <a:extLst>
                <a:ext uri="{FF2B5EF4-FFF2-40B4-BE49-F238E27FC236}">
                  <a16:creationId xmlns:a16="http://schemas.microsoft.com/office/drawing/2014/main" id="{637FB6D2-2519-44DB-B564-32F668FB998D}"/>
                </a:ext>
              </a:extLst>
            </p:cNvPr>
            <p:cNvSpPr txBox="1">
              <a:spLocks noChangeArrowheads="1"/>
            </p:cNvSpPr>
            <p:nvPr/>
          </p:nvSpPr>
          <p:spPr bwMode="auto">
            <a:xfrm>
              <a:off x="4597" y="137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dirty="0">
                  <a:solidFill>
                    <a:schemeClr val="bg1"/>
                  </a:solidFill>
                  <a:ea typeface="宋体" panose="02010600030101010101" pitchFamily="2" charset="-122"/>
                </a:rPr>
                <a:t>u</a:t>
              </a:r>
              <a:r>
                <a:rPr kumimoji="1" lang="en-US" altLang="zh-CN" baseline="-25000" dirty="0">
                  <a:solidFill>
                    <a:schemeClr val="bg1"/>
                  </a:solidFill>
                  <a:ea typeface="宋体" panose="02010600030101010101" pitchFamily="2" charset="-122"/>
                </a:rPr>
                <a:t>2</a:t>
              </a:r>
              <a:endParaRPr kumimoji="1" lang="en-US" altLang="zh-CN" dirty="0">
                <a:solidFill>
                  <a:schemeClr val="bg1"/>
                </a:solidFill>
                <a:ea typeface="宋体" panose="02010600030101010101" pitchFamily="2" charset="-122"/>
              </a:endParaRPr>
            </a:p>
          </p:txBody>
        </p:sp>
        <p:sp>
          <p:nvSpPr>
            <p:cNvPr id="17451" name="Oval 102">
              <a:extLst>
                <a:ext uri="{FF2B5EF4-FFF2-40B4-BE49-F238E27FC236}">
                  <a16:creationId xmlns:a16="http://schemas.microsoft.com/office/drawing/2014/main" id="{BB153C01-2F37-4B21-8056-E6E4E85E081C}"/>
                </a:ext>
              </a:extLst>
            </p:cNvPr>
            <p:cNvSpPr>
              <a:spLocks noChangeArrowheads="1"/>
            </p:cNvSpPr>
            <p:nvPr/>
          </p:nvSpPr>
          <p:spPr bwMode="auto">
            <a:xfrm>
              <a:off x="2772" y="171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7452" name="Oval 103">
              <a:extLst>
                <a:ext uri="{FF2B5EF4-FFF2-40B4-BE49-F238E27FC236}">
                  <a16:creationId xmlns:a16="http://schemas.microsoft.com/office/drawing/2014/main" id="{B8834AB8-7D50-4B41-A758-98FB59608119}"/>
                </a:ext>
              </a:extLst>
            </p:cNvPr>
            <p:cNvSpPr>
              <a:spLocks noChangeArrowheads="1"/>
            </p:cNvSpPr>
            <p:nvPr/>
          </p:nvSpPr>
          <p:spPr bwMode="auto">
            <a:xfrm>
              <a:off x="5393" y="1707"/>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7453" name="Arc 104">
              <a:extLst>
                <a:ext uri="{FF2B5EF4-FFF2-40B4-BE49-F238E27FC236}">
                  <a16:creationId xmlns:a16="http://schemas.microsoft.com/office/drawing/2014/main" id="{FCA8B1EF-C266-4714-8111-BACC089A0909}"/>
                </a:ext>
              </a:extLst>
            </p:cNvPr>
            <p:cNvSpPr>
              <a:spLocks/>
            </p:cNvSpPr>
            <p:nvPr/>
          </p:nvSpPr>
          <p:spPr bwMode="auto">
            <a:xfrm rot="467013">
              <a:off x="4287" y="1072"/>
              <a:ext cx="324" cy="281"/>
            </a:xfrm>
            <a:custGeom>
              <a:avLst/>
              <a:gdLst>
                <a:gd name="T0" fmla="*/ 0 w 19335"/>
                <a:gd name="T1" fmla="*/ 0 h 21600"/>
                <a:gd name="T2" fmla="*/ 0 w 19335"/>
                <a:gd name="T3" fmla="*/ 0 h 21600"/>
                <a:gd name="T4" fmla="*/ 0 w 19335"/>
                <a:gd name="T5" fmla="*/ 0 h 21600"/>
                <a:gd name="T6" fmla="*/ 0 60000 65536"/>
                <a:gd name="T7" fmla="*/ 0 60000 65536"/>
                <a:gd name="T8" fmla="*/ 0 60000 65536"/>
                <a:gd name="T9" fmla="*/ 0 w 19335"/>
                <a:gd name="T10" fmla="*/ 0 h 21600"/>
                <a:gd name="T11" fmla="*/ 19335 w 19335"/>
                <a:gd name="T12" fmla="*/ 21600 h 21600"/>
              </a:gdLst>
              <a:ahLst/>
              <a:cxnLst>
                <a:cxn ang="T6">
                  <a:pos x="T0" y="T1"/>
                </a:cxn>
                <a:cxn ang="T7">
                  <a:pos x="T2" y="T3"/>
                </a:cxn>
                <a:cxn ang="T8">
                  <a:pos x="T4" y="T5"/>
                </a:cxn>
              </a:cxnLst>
              <a:rect l="T9" t="T10" r="T11" b="T12"/>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54" name="Arc 105">
              <a:extLst>
                <a:ext uri="{FF2B5EF4-FFF2-40B4-BE49-F238E27FC236}">
                  <a16:creationId xmlns:a16="http://schemas.microsoft.com/office/drawing/2014/main" id="{306C4680-9C52-4A87-9081-405DBA1F7206}"/>
                </a:ext>
              </a:extLst>
            </p:cNvPr>
            <p:cNvSpPr>
              <a:spLocks/>
            </p:cNvSpPr>
            <p:nvPr/>
          </p:nvSpPr>
          <p:spPr bwMode="auto">
            <a:xfrm rot="220785" flipH="1">
              <a:off x="3758" y="1063"/>
              <a:ext cx="347" cy="281"/>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55" name="Text Box 106">
              <a:extLst>
                <a:ext uri="{FF2B5EF4-FFF2-40B4-BE49-F238E27FC236}">
                  <a16:creationId xmlns:a16="http://schemas.microsoft.com/office/drawing/2014/main" id="{8077D0FC-B345-480E-A50F-18C351F3BC07}"/>
                </a:ext>
              </a:extLst>
            </p:cNvPr>
            <p:cNvSpPr txBox="1">
              <a:spLocks noChangeArrowheads="1"/>
            </p:cNvSpPr>
            <p:nvPr/>
          </p:nvSpPr>
          <p:spPr bwMode="auto">
            <a:xfrm>
              <a:off x="2971" y="13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7456" name="Text Box 107">
              <a:extLst>
                <a:ext uri="{FF2B5EF4-FFF2-40B4-BE49-F238E27FC236}">
                  <a16:creationId xmlns:a16="http://schemas.microsoft.com/office/drawing/2014/main" id="{5E6AAFD4-17A5-4059-A04C-4352233772DD}"/>
                </a:ext>
              </a:extLst>
            </p:cNvPr>
            <p:cNvSpPr txBox="1">
              <a:spLocks noChangeArrowheads="1"/>
            </p:cNvSpPr>
            <p:nvPr/>
          </p:nvSpPr>
          <p:spPr bwMode="auto">
            <a:xfrm>
              <a:off x="5194" y="137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17457" name="Text Box 108">
              <a:extLst>
                <a:ext uri="{FF2B5EF4-FFF2-40B4-BE49-F238E27FC236}">
                  <a16:creationId xmlns:a16="http://schemas.microsoft.com/office/drawing/2014/main" id="{D41F40A1-D9BC-40AA-B57D-76A24F087960}"/>
                </a:ext>
              </a:extLst>
            </p:cNvPr>
            <p:cNvSpPr txBox="1">
              <a:spLocks noChangeArrowheads="1"/>
            </p:cNvSpPr>
            <p:nvPr/>
          </p:nvSpPr>
          <p:spPr bwMode="auto">
            <a:xfrm>
              <a:off x="2998" y="953"/>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7458" name="Text Box 109">
              <a:extLst>
                <a:ext uri="{FF2B5EF4-FFF2-40B4-BE49-F238E27FC236}">
                  <a16:creationId xmlns:a16="http://schemas.microsoft.com/office/drawing/2014/main" id="{17516A65-D2F4-4729-A23C-9D4245389549}"/>
                </a:ext>
              </a:extLst>
            </p:cNvPr>
            <p:cNvSpPr txBox="1">
              <a:spLocks noChangeArrowheads="1"/>
            </p:cNvSpPr>
            <p:nvPr/>
          </p:nvSpPr>
          <p:spPr bwMode="auto">
            <a:xfrm>
              <a:off x="4967" y="953"/>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7459" name="Text Box 110">
              <a:extLst>
                <a:ext uri="{FF2B5EF4-FFF2-40B4-BE49-F238E27FC236}">
                  <a16:creationId xmlns:a16="http://schemas.microsoft.com/office/drawing/2014/main" id="{33FAD851-3BC5-4874-AE8D-A49C30288313}"/>
                </a:ext>
              </a:extLst>
            </p:cNvPr>
            <p:cNvSpPr txBox="1">
              <a:spLocks noChangeArrowheads="1"/>
            </p:cNvSpPr>
            <p:nvPr/>
          </p:nvSpPr>
          <p:spPr bwMode="auto">
            <a:xfrm>
              <a:off x="3424" y="935"/>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7460" name="Text Box 111">
              <a:extLst>
                <a:ext uri="{FF2B5EF4-FFF2-40B4-BE49-F238E27FC236}">
                  <a16:creationId xmlns:a16="http://schemas.microsoft.com/office/drawing/2014/main" id="{E0E5E7EF-0375-47D0-8D30-089CEBC22F2E}"/>
                </a:ext>
              </a:extLst>
            </p:cNvPr>
            <p:cNvSpPr txBox="1">
              <a:spLocks noChangeArrowheads="1"/>
            </p:cNvSpPr>
            <p:nvPr/>
          </p:nvSpPr>
          <p:spPr bwMode="auto">
            <a:xfrm>
              <a:off x="4650" y="935"/>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7461" name="Text Box 112">
              <a:extLst>
                <a:ext uri="{FF2B5EF4-FFF2-40B4-BE49-F238E27FC236}">
                  <a16:creationId xmlns:a16="http://schemas.microsoft.com/office/drawing/2014/main" id="{527469BB-0BFA-4E42-9115-AB23F8386791}"/>
                </a:ext>
              </a:extLst>
            </p:cNvPr>
            <p:cNvSpPr txBox="1">
              <a:spLocks noChangeArrowheads="1"/>
            </p:cNvSpPr>
            <p:nvPr/>
          </p:nvSpPr>
          <p:spPr bwMode="auto">
            <a:xfrm>
              <a:off x="3482" y="137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dirty="0">
                  <a:solidFill>
                    <a:schemeClr val="bg1"/>
                  </a:solidFill>
                  <a:ea typeface="宋体" panose="02010600030101010101" pitchFamily="2" charset="-122"/>
                </a:rPr>
                <a:t>u</a:t>
              </a:r>
              <a:r>
                <a:rPr kumimoji="1" lang="en-US" altLang="zh-CN" baseline="-25000" dirty="0">
                  <a:solidFill>
                    <a:schemeClr val="bg1"/>
                  </a:solidFill>
                  <a:ea typeface="宋体" panose="02010600030101010101" pitchFamily="2" charset="-122"/>
                </a:rPr>
                <a:t>1</a:t>
              </a:r>
              <a:endParaRPr kumimoji="1" lang="en-US" altLang="zh-CN" dirty="0">
                <a:solidFill>
                  <a:schemeClr val="bg1"/>
                </a:solidFill>
                <a:ea typeface="宋体" panose="02010600030101010101" pitchFamily="2" charset="-122"/>
              </a:endParaRPr>
            </a:p>
          </p:txBody>
        </p:sp>
        <p:sp>
          <p:nvSpPr>
            <p:cNvPr id="17462" name="Text Box 113">
              <a:extLst>
                <a:ext uri="{FF2B5EF4-FFF2-40B4-BE49-F238E27FC236}">
                  <a16:creationId xmlns:a16="http://schemas.microsoft.com/office/drawing/2014/main" id="{A03578F3-8B0D-4E5B-8153-23A5577DC866}"/>
                </a:ext>
              </a:extLst>
            </p:cNvPr>
            <p:cNvSpPr txBox="1">
              <a:spLocks noChangeArrowheads="1"/>
            </p:cNvSpPr>
            <p:nvPr/>
          </p:nvSpPr>
          <p:spPr bwMode="auto">
            <a:xfrm>
              <a:off x="4105" y="13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7463" name="Text Box 114">
              <a:extLst>
                <a:ext uri="{FF2B5EF4-FFF2-40B4-BE49-F238E27FC236}">
                  <a16:creationId xmlns:a16="http://schemas.microsoft.com/office/drawing/2014/main" id="{A97EF530-699E-4EFB-B4F6-47BE1488C2F1}"/>
                </a:ext>
              </a:extLst>
            </p:cNvPr>
            <p:cNvSpPr txBox="1">
              <a:spLocks noChangeArrowheads="1"/>
            </p:cNvSpPr>
            <p:nvPr/>
          </p:nvSpPr>
          <p:spPr bwMode="auto">
            <a:xfrm>
              <a:off x="3923" y="137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17464" name="Text Box 115">
              <a:extLst>
                <a:ext uri="{FF2B5EF4-FFF2-40B4-BE49-F238E27FC236}">
                  <a16:creationId xmlns:a16="http://schemas.microsoft.com/office/drawing/2014/main" id="{A69B150A-0E90-448D-AA35-E31FDEBE8680}"/>
                </a:ext>
              </a:extLst>
            </p:cNvPr>
            <p:cNvSpPr txBox="1">
              <a:spLocks noChangeArrowheads="1"/>
            </p:cNvSpPr>
            <p:nvPr/>
          </p:nvSpPr>
          <p:spPr bwMode="auto">
            <a:xfrm>
              <a:off x="3969" y="166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17465" name="Text Box 116">
              <a:extLst>
                <a:ext uri="{FF2B5EF4-FFF2-40B4-BE49-F238E27FC236}">
                  <a16:creationId xmlns:a16="http://schemas.microsoft.com/office/drawing/2014/main" id="{E52A001A-6CB9-447E-A901-121708B0F61C}"/>
                </a:ext>
              </a:extLst>
            </p:cNvPr>
            <p:cNvSpPr txBox="1">
              <a:spLocks noChangeArrowheads="1"/>
            </p:cNvSpPr>
            <p:nvPr/>
          </p:nvSpPr>
          <p:spPr bwMode="auto">
            <a:xfrm>
              <a:off x="2835" y="166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7466" name="Text Box 117">
              <a:extLst>
                <a:ext uri="{FF2B5EF4-FFF2-40B4-BE49-F238E27FC236}">
                  <a16:creationId xmlns:a16="http://schemas.microsoft.com/office/drawing/2014/main" id="{247F0CC7-92DA-4B66-AA87-CAF3372B78EF}"/>
                </a:ext>
              </a:extLst>
            </p:cNvPr>
            <p:cNvSpPr txBox="1">
              <a:spLocks noChangeArrowheads="1"/>
            </p:cNvSpPr>
            <p:nvPr/>
          </p:nvSpPr>
          <p:spPr bwMode="auto">
            <a:xfrm>
              <a:off x="5149" y="170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7467" name="Line 118">
              <a:extLst>
                <a:ext uri="{FF2B5EF4-FFF2-40B4-BE49-F238E27FC236}">
                  <a16:creationId xmlns:a16="http://schemas.microsoft.com/office/drawing/2014/main" id="{4F4FD349-266C-456B-9C10-9DCF5074B9B1}"/>
                </a:ext>
              </a:extLst>
            </p:cNvPr>
            <p:cNvSpPr>
              <a:spLocks noChangeShapeType="1"/>
            </p:cNvSpPr>
            <p:nvPr/>
          </p:nvSpPr>
          <p:spPr bwMode="auto">
            <a:xfrm>
              <a:off x="4060" y="1344"/>
              <a:ext cx="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8" name="Line 120">
              <a:extLst>
                <a:ext uri="{FF2B5EF4-FFF2-40B4-BE49-F238E27FC236}">
                  <a16:creationId xmlns:a16="http://schemas.microsoft.com/office/drawing/2014/main" id="{893F3E12-57B9-43B7-B366-3CCDEC7B28B8}"/>
                </a:ext>
              </a:extLst>
            </p:cNvPr>
            <p:cNvSpPr>
              <a:spLocks noChangeShapeType="1"/>
            </p:cNvSpPr>
            <p:nvPr/>
          </p:nvSpPr>
          <p:spPr bwMode="auto">
            <a:xfrm>
              <a:off x="5421" y="1344"/>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Rectangle 121">
              <a:extLst>
                <a:ext uri="{FF2B5EF4-FFF2-40B4-BE49-F238E27FC236}">
                  <a16:creationId xmlns:a16="http://schemas.microsoft.com/office/drawing/2014/main" id="{B02329DC-DBE8-4709-A583-C16D4810E3F0}"/>
                </a:ext>
              </a:extLst>
            </p:cNvPr>
            <p:cNvSpPr>
              <a:spLocks noChangeArrowheads="1"/>
            </p:cNvSpPr>
            <p:nvPr/>
          </p:nvSpPr>
          <p:spPr bwMode="auto">
            <a:xfrm>
              <a:off x="4922" y="127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7470" name="Rectangle 122">
              <a:extLst>
                <a:ext uri="{FF2B5EF4-FFF2-40B4-BE49-F238E27FC236}">
                  <a16:creationId xmlns:a16="http://schemas.microsoft.com/office/drawing/2014/main" id="{D295E89C-D92A-4197-BADE-EA6B65C1AE05}"/>
                </a:ext>
              </a:extLst>
            </p:cNvPr>
            <p:cNvSpPr>
              <a:spLocks noChangeArrowheads="1"/>
            </p:cNvSpPr>
            <p:nvPr/>
          </p:nvSpPr>
          <p:spPr bwMode="auto">
            <a:xfrm>
              <a:off x="3017" y="127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17471" name="Group 158">
              <a:extLst>
                <a:ext uri="{FF2B5EF4-FFF2-40B4-BE49-F238E27FC236}">
                  <a16:creationId xmlns:a16="http://schemas.microsoft.com/office/drawing/2014/main" id="{4951AA88-AE14-4CE0-8BC6-CF8CA6E61F0B}"/>
                </a:ext>
              </a:extLst>
            </p:cNvPr>
            <p:cNvGrpSpPr>
              <a:grpSpLocks/>
            </p:cNvGrpSpPr>
            <p:nvPr/>
          </p:nvGrpSpPr>
          <p:grpSpPr bwMode="auto">
            <a:xfrm rot="5400000">
              <a:off x="3809" y="1095"/>
              <a:ext cx="91" cy="408"/>
              <a:chOff x="1565" y="2614"/>
              <a:chExt cx="90" cy="486"/>
            </a:xfrm>
          </p:grpSpPr>
          <p:sp>
            <p:nvSpPr>
              <p:cNvPr id="17477" name="Arc 159">
                <a:extLst>
                  <a:ext uri="{FF2B5EF4-FFF2-40B4-BE49-F238E27FC236}">
                    <a16:creationId xmlns:a16="http://schemas.microsoft.com/office/drawing/2014/main" id="{98EB91FC-3848-4BEA-8999-DBAFEDDA212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78" name="Arc 160">
                <a:extLst>
                  <a:ext uri="{FF2B5EF4-FFF2-40B4-BE49-F238E27FC236}">
                    <a16:creationId xmlns:a16="http://schemas.microsoft.com/office/drawing/2014/main" id="{F800CF31-A624-4E8F-B157-7001B069F2D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79" name="Arc 161">
                <a:extLst>
                  <a:ext uri="{FF2B5EF4-FFF2-40B4-BE49-F238E27FC236}">
                    <a16:creationId xmlns:a16="http://schemas.microsoft.com/office/drawing/2014/main" id="{62E56F9F-54FD-4558-9414-5A689B5D600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80" name="Arc 162">
                <a:extLst>
                  <a:ext uri="{FF2B5EF4-FFF2-40B4-BE49-F238E27FC236}">
                    <a16:creationId xmlns:a16="http://schemas.microsoft.com/office/drawing/2014/main" id="{03234121-AA35-48F6-8E4C-C967BCFFEEB6}"/>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7472" name="Group 163">
              <a:extLst>
                <a:ext uri="{FF2B5EF4-FFF2-40B4-BE49-F238E27FC236}">
                  <a16:creationId xmlns:a16="http://schemas.microsoft.com/office/drawing/2014/main" id="{3086CE81-63C7-440C-B2EC-F9236BD8254B}"/>
                </a:ext>
              </a:extLst>
            </p:cNvPr>
            <p:cNvGrpSpPr>
              <a:grpSpLocks/>
            </p:cNvGrpSpPr>
            <p:nvPr/>
          </p:nvGrpSpPr>
          <p:grpSpPr bwMode="auto">
            <a:xfrm rot="5400000">
              <a:off x="4490" y="1095"/>
              <a:ext cx="91" cy="408"/>
              <a:chOff x="1565" y="2614"/>
              <a:chExt cx="90" cy="486"/>
            </a:xfrm>
          </p:grpSpPr>
          <p:sp>
            <p:nvSpPr>
              <p:cNvPr id="17473" name="Arc 164">
                <a:extLst>
                  <a:ext uri="{FF2B5EF4-FFF2-40B4-BE49-F238E27FC236}">
                    <a16:creationId xmlns:a16="http://schemas.microsoft.com/office/drawing/2014/main" id="{9F61D285-5CA1-4815-9A29-4901CE877C7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74" name="Arc 165">
                <a:extLst>
                  <a:ext uri="{FF2B5EF4-FFF2-40B4-BE49-F238E27FC236}">
                    <a16:creationId xmlns:a16="http://schemas.microsoft.com/office/drawing/2014/main" id="{B17B17D9-6172-4E73-81A2-1CD2FFA3CA8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75" name="Arc 166">
                <a:extLst>
                  <a:ext uri="{FF2B5EF4-FFF2-40B4-BE49-F238E27FC236}">
                    <a16:creationId xmlns:a16="http://schemas.microsoft.com/office/drawing/2014/main" id="{2599B934-AF70-4D8B-BB25-CA64BE051A92}"/>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76" name="Arc 167">
                <a:extLst>
                  <a:ext uri="{FF2B5EF4-FFF2-40B4-BE49-F238E27FC236}">
                    <a16:creationId xmlns:a16="http://schemas.microsoft.com/office/drawing/2014/main" id="{17495D00-582E-4EC5-BA3C-C56D80F1DA72}"/>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8" name="Group 174">
            <a:extLst>
              <a:ext uri="{FF2B5EF4-FFF2-40B4-BE49-F238E27FC236}">
                <a16:creationId xmlns:a16="http://schemas.microsoft.com/office/drawing/2014/main" id="{76798EC7-0BB1-4010-816E-098956CC13A1}"/>
              </a:ext>
            </a:extLst>
          </p:cNvPr>
          <p:cNvGrpSpPr>
            <a:grpSpLocks/>
          </p:cNvGrpSpPr>
          <p:nvPr/>
        </p:nvGrpSpPr>
        <p:grpSpPr bwMode="auto">
          <a:xfrm>
            <a:off x="6948488" y="4005263"/>
            <a:ext cx="1511300" cy="2047875"/>
            <a:chOff x="4377" y="2523"/>
            <a:chExt cx="952" cy="1290"/>
          </a:xfrm>
        </p:grpSpPr>
        <p:sp>
          <p:nvSpPr>
            <p:cNvPr id="17423" name="Line 132">
              <a:extLst>
                <a:ext uri="{FF2B5EF4-FFF2-40B4-BE49-F238E27FC236}">
                  <a16:creationId xmlns:a16="http://schemas.microsoft.com/office/drawing/2014/main" id="{A31AD2C1-EE50-4D54-80A3-C98A80C6B6E4}"/>
                </a:ext>
              </a:extLst>
            </p:cNvPr>
            <p:cNvSpPr>
              <a:spLocks noChangeShapeType="1"/>
            </p:cNvSpPr>
            <p:nvPr/>
          </p:nvSpPr>
          <p:spPr bwMode="auto">
            <a:xfrm>
              <a:off x="4534" y="2559"/>
              <a:ext cx="71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33">
              <a:extLst>
                <a:ext uri="{FF2B5EF4-FFF2-40B4-BE49-F238E27FC236}">
                  <a16:creationId xmlns:a16="http://schemas.microsoft.com/office/drawing/2014/main" id="{1D32E25B-4425-40A5-B5E3-8D4CA933E536}"/>
                </a:ext>
              </a:extLst>
            </p:cNvPr>
            <p:cNvSpPr>
              <a:spLocks noChangeShapeType="1"/>
            </p:cNvSpPr>
            <p:nvPr/>
          </p:nvSpPr>
          <p:spPr bwMode="auto">
            <a:xfrm>
              <a:off x="4649" y="2559"/>
              <a:ext cx="28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Text Box 134">
              <a:extLst>
                <a:ext uri="{FF2B5EF4-FFF2-40B4-BE49-F238E27FC236}">
                  <a16:creationId xmlns:a16="http://schemas.microsoft.com/office/drawing/2014/main" id="{E0F1604D-1F86-40E3-9B30-3445417A0710}"/>
                </a:ext>
              </a:extLst>
            </p:cNvPr>
            <p:cNvSpPr txBox="1">
              <a:spLocks noChangeArrowheads="1"/>
            </p:cNvSpPr>
            <p:nvPr/>
          </p:nvSpPr>
          <p:spPr bwMode="auto">
            <a:xfrm>
              <a:off x="4694" y="2523"/>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17426" name="Oval 135">
              <a:extLst>
                <a:ext uri="{FF2B5EF4-FFF2-40B4-BE49-F238E27FC236}">
                  <a16:creationId xmlns:a16="http://schemas.microsoft.com/office/drawing/2014/main" id="{B519BF98-AD4D-4F67-8717-49873F167C07}"/>
                </a:ext>
              </a:extLst>
            </p:cNvPr>
            <p:cNvSpPr>
              <a:spLocks noChangeArrowheads="1"/>
            </p:cNvSpPr>
            <p:nvPr/>
          </p:nvSpPr>
          <p:spPr bwMode="auto">
            <a:xfrm>
              <a:off x="4460" y="252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7427" name="Oval 136">
              <a:extLst>
                <a:ext uri="{FF2B5EF4-FFF2-40B4-BE49-F238E27FC236}">
                  <a16:creationId xmlns:a16="http://schemas.microsoft.com/office/drawing/2014/main" id="{11B33256-2E61-4D8F-BBE1-31AF1D0E4083}"/>
                </a:ext>
              </a:extLst>
            </p:cNvPr>
            <p:cNvSpPr>
              <a:spLocks noChangeArrowheads="1"/>
            </p:cNvSpPr>
            <p:nvPr/>
          </p:nvSpPr>
          <p:spPr bwMode="auto">
            <a:xfrm>
              <a:off x="4448" y="3745"/>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7428" name="Text Box 137">
              <a:extLst>
                <a:ext uri="{FF2B5EF4-FFF2-40B4-BE49-F238E27FC236}">
                  <a16:creationId xmlns:a16="http://schemas.microsoft.com/office/drawing/2014/main" id="{0BDA92FD-CAFE-4541-8347-59A52B45CB7A}"/>
                </a:ext>
              </a:extLst>
            </p:cNvPr>
            <p:cNvSpPr txBox="1">
              <a:spLocks noChangeArrowheads="1"/>
            </p:cNvSpPr>
            <p:nvPr/>
          </p:nvSpPr>
          <p:spPr bwMode="auto">
            <a:xfrm>
              <a:off x="4966" y="2702"/>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endParaRPr kumimoji="1" lang="en-US" altLang="zh-CN">
                <a:solidFill>
                  <a:schemeClr val="bg1"/>
                </a:solidFill>
                <a:ea typeface="宋体" panose="02010600030101010101" pitchFamily="2" charset="-122"/>
              </a:endParaRPr>
            </a:p>
          </p:txBody>
        </p:sp>
        <p:sp>
          <p:nvSpPr>
            <p:cNvPr id="17429" name="Text Box 138">
              <a:extLst>
                <a:ext uri="{FF2B5EF4-FFF2-40B4-BE49-F238E27FC236}">
                  <a16:creationId xmlns:a16="http://schemas.microsoft.com/office/drawing/2014/main" id="{D17CE070-4E67-4F07-9F71-1C4783FCBDFD}"/>
                </a:ext>
              </a:extLst>
            </p:cNvPr>
            <p:cNvSpPr txBox="1">
              <a:spLocks noChangeArrowheads="1"/>
            </p:cNvSpPr>
            <p:nvPr/>
          </p:nvSpPr>
          <p:spPr bwMode="auto">
            <a:xfrm>
              <a:off x="5012" y="3246"/>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L</a:t>
              </a:r>
              <a:endParaRPr kumimoji="1" lang="en-US" altLang="zh-CN">
                <a:solidFill>
                  <a:schemeClr val="bg1"/>
                </a:solidFill>
                <a:ea typeface="宋体" panose="02010600030101010101" pitchFamily="2" charset="-122"/>
              </a:endParaRPr>
            </a:p>
          </p:txBody>
        </p:sp>
        <p:sp>
          <p:nvSpPr>
            <p:cNvPr id="17430" name="Text Box 139">
              <a:extLst>
                <a:ext uri="{FF2B5EF4-FFF2-40B4-BE49-F238E27FC236}">
                  <a16:creationId xmlns:a16="http://schemas.microsoft.com/office/drawing/2014/main" id="{B9E01B8C-C483-43DA-9F05-472A7EE3684A}"/>
                </a:ext>
              </a:extLst>
            </p:cNvPr>
            <p:cNvSpPr txBox="1">
              <a:spLocks noChangeArrowheads="1"/>
            </p:cNvSpPr>
            <p:nvPr/>
          </p:nvSpPr>
          <p:spPr bwMode="auto">
            <a:xfrm>
              <a:off x="4377" y="30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17431" name="Text Box 140">
              <a:extLst>
                <a:ext uri="{FF2B5EF4-FFF2-40B4-BE49-F238E27FC236}">
                  <a16:creationId xmlns:a16="http://schemas.microsoft.com/office/drawing/2014/main" id="{1C010390-82DD-4B3D-B086-C454B8BB03BD}"/>
                </a:ext>
              </a:extLst>
            </p:cNvPr>
            <p:cNvSpPr txBox="1">
              <a:spLocks noChangeArrowheads="1"/>
            </p:cNvSpPr>
            <p:nvPr/>
          </p:nvSpPr>
          <p:spPr bwMode="auto">
            <a:xfrm>
              <a:off x="4377" y="25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7432" name="Text Box 141">
              <a:extLst>
                <a:ext uri="{FF2B5EF4-FFF2-40B4-BE49-F238E27FC236}">
                  <a16:creationId xmlns:a16="http://schemas.microsoft.com/office/drawing/2014/main" id="{3D4C18C9-2FDE-4369-8582-E555AE125FB9}"/>
                </a:ext>
              </a:extLst>
            </p:cNvPr>
            <p:cNvSpPr txBox="1">
              <a:spLocks noChangeArrowheads="1"/>
            </p:cNvSpPr>
            <p:nvPr/>
          </p:nvSpPr>
          <p:spPr bwMode="auto">
            <a:xfrm>
              <a:off x="4377" y="342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7433" name="Line 142">
              <a:extLst>
                <a:ext uri="{FF2B5EF4-FFF2-40B4-BE49-F238E27FC236}">
                  <a16:creationId xmlns:a16="http://schemas.microsoft.com/office/drawing/2014/main" id="{8EE7F479-E4EB-4DF1-8B6E-5C0FCF28C950}"/>
                </a:ext>
              </a:extLst>
            </p:cNvPr>
            <p:cNvSpPr>
              <a:spLocks noChangeShapeType="1"/>
            </p:cNvSpPr>
            <p:nvPr/>
          </p:nvSpPr>
          <p:spPr bwMode="auto">
            <a:xfrm flipH="1">
              <a:off x="5239" y="2553"/>
              <a:ext cx="8" cy="69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Line 143">
              <a:extLst>
                <a:ext uri="{FF2B5EF4-FFF2-40B4-BE49-F238E27FC236}">
                  <a16:creationId xmlns:a16="http://schemas.microsoft.com/office/drawing/2014/main" id="{778C4C4E-5A1D-4EE2-A092-F3489D8DD76C}"/>
                </a:ext>
              </a:extLst>
            </p:cNvPr>
            <p:cNvSpPr>
              <a:spLocks noChangeShapeType="1"/>
            </p:cNvSpPr>
            <p:nvPr/>
          </p:nvSpPr>
          <p:spPr bwMode="auto">
            <a:xfrm>
              <a:off x="5239" y="3609"/>
              <a:ext cx="0" cy="18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144">
              <a:extLst>
                <a:ext uri="{FF2B5EF4-FFF2-40B4-BE49-F238E27FC236}">
                  <a16:creationId xmlns:a16="http://schemas.microsoft.com/office/drawing/2014/main" id="{B9E9CDDC-D4D0-4E76-AC99-BFB1CD870DEE}"/>
                </a:ext>
              </a:extLst>
            </p:cNvPr>
            <p:cNvSpPr>
              <a:spLocks noChangeShapeType="1"/>
            </p:cNvSpPr>
            <p:nvPr/>
          </p:nvSpPr>
          <p:spPr bwMode="auto">
            <a:xfrm>
              <a:off x="4513" y="3790"/>
              <a:ext cx="72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6" name="Rectangle 145">
              <a:extLst>
                <a:ext uri="{FF2B5EF4-FFF2-40B4-BE49-F238E27FC236}">
                  <a16:creationId xmlns:a16="http://schemas.microsoft.com/office/drawing/2014/main" id="{52F7EC7B-443D-47F1-973B-01341EE2FB07}"/>
                </a:ext>
              </a:extLst>
            </p:cNvPr>
            <p:cNvSpPr>
              <a:spLocks noChangeArrowheads="1"/>
            </p:cNvSpPr>
            <p:nvPr/>
          </p:nvSpPr>
          <p:spPr bwMode="auto">
            <a:xfrm>
              <a:off x="5175" y="2738"/>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17437" name="Group 169">
              <a:extLst>
                <a:ext uri="{FF2B5EF4-FFF2-40B4-BE49-F238E27FC236}">
                  <a16:creationId xmlns:a16="http://schemas.microsoft.com/office/drawing/2014/main" id="{6B09D1D2-6481-4023-A9F9-4DF563C2AFFF}"/>
                </a:ext>
              </a:extLst>
            </p:cNvPr>
            <p:cNvGrpSpPr>
              <a:grpSpLocks/>
            </p:cNvGrpSpPr>
            <p:nvPr/>
          </p:nvGrpSpPr>
          <p:grpSpPr bwMode="auto">
            <a:xfrm rot="10800000">
              <a:off x="5239" y="3249"/>
              <a:ext cx="90" cy="363"/>
              <a:chOff x="1565" y="2614"/>
              <a:chExt cx="90" cy="486"/>
            </a:xfrm>
          </p:grpSpPr>
          <p:sp>
            <p:nvSpPr>
              <p:cNvPr id="17438" name="Arc 170">
                <a:extLst>
                  <a:ext uri="{FF2B5EF4-FFF2-40B4-BE49-F238E27FC236}">
                    <a16:creationId xmlns:a16="http://schemas.microsoft.com/office/drawing/2014/main" id="{75F2AE99-D3CC-40C5-A58A-DFE66B89BFE6}"/>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9" name="Arc 171">
                <a:extLst>
                  <a:ext uri="{FF2B5EF4-FFF2-40B4-BE49-F238E27FC236}">
                    <a16:creationId xmlns:a16="http://schemas.microsoft.com/office/drawing/2014/main" id="{24E0BA58-B088-48A0-AB85-DA7A23360F5A}"/>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0" name="Arc 172">
                <a:extLst>
                  <a:ext uri="{FF2B5EF4-FFF2-40B4-BE49-F238E27FC236}">
                    <a16:creationId xmlns:a16="http://schemas.microsoft.com/office/drawing/2014/main" id="{CDBDC875-4547-4D1C-9D5B-BC13CA2D755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1" name="Arc 173">
                <a:extLst>
                  <a:ext uri="{FF2B5EF4-FFF2-40B4-BE49-F238E27FC236}">
                    <a16:creationId xmlns:a16="http://schemas.microsoft.com/office/drawing/2014/main" id="{08DCCAEC-FB40-4665-92F4-DE14BA6DCF8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701"/>
                                        </p:tgtEl>
                                        <p:attrNameLst>
                                          <p:attrName>style.visibility</p:attrName>
                                        </p:attrNameLst>
                                      </p:cBhvr>
                                      <p:to>
                                        <p:strVal val="visible"/>
                                      </p:to>
                                    </p:set>
                                    <p:anim calcmode="lin" valueType="num">
                                      <p:cBhvr additive="base">
                                        <p:cTn id="13" dur="500" fill="hold"/>
                                        <p:tgtEl>
                                          <p:spTgt spid="29701"/>
                                        </p:tgtEl>
                                        <p:attrNameLst>
                                          <p:attrName>ppt_x</p:attrName>
                                        </p:attrNameLst>
                                      </p:cBhvr>
                                      <p:tavLst>
                                        <p:tav tm="0">
                                          <p:val>
                                            <p:strVal val="0-#ppt_w/2"/>
                                          </p:val>
                                        </p:tav>
                                        <p:tav tm="100000">
                                          <p:val>
                                            <p:strVal val="#ppt_x"/>
                                          </p:val>
                                        </p:tav>
                                      </p:tavLst>
                                    </p:anim>
                                    <p:anim calcmode="lin" valueType="num">
                                      <p:cBhvr additive="base">
                                        <p:cTn id="14"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2"/>
                                        </p:tgtEl>
                                        <p:attrNameLst>
                                          <p:attrName>style.visibility</p:attrName>
                                        </p:attrNameLst>
                                      </p:cBhvr>
                                      <p:to>
                                        <p:strVal val="visible"/>
                                      </p:to>
                                    </p:set>
                                    <p:anim calcmode="lin" valueType="num">
                                      <p:cBhvr additive="base">
                                        <p:cTn id="19" dur="500" fill="hold"/>
                                        <p:tgtEl>
                                          <p:spTgt spid="29702"/>
                                        </p:tgtEl>
                                        <p:attrNameLst>
                                          <p:attrName>ppt_x</p:attrName>
                                        </p:attrNameLst>
                                      </p:cBhvr>
                                      <p:tavLst>
                                        <p:tav tm="0">
                                          <p:val>
                                            <p:strVal val="0-#ppt_w/2"/>
                                          </p:val>
                                        </p:tav>
                                        <p:tav tm="100000">
                                          <p:val>
                                            <p:strVal val="#ppt_x"/>
                                          </p:val>
                                        </p:tav>
                                      </p:tavLst>
                                    </p:anim>
                                    <p:anim calcmode="lin" valueType="num">
                                      <p:cBhvr additive="base">
                                        <p:cTn id="20"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29703"/>
                                        </p:tgtEl>
                                        <p:attrNameLst>
                                          <p:attrName>style.visibility</p:attrName>
                                        </p:attrNameLst>
                                      </p:cBhvr>
                                      <p:to>
                                        <p:strVal val="visible"/>
                                      </p:to>
                                    </p:set>
                                    <p:animEffect transition="in" filter="strips(downRight)">
                                      <p:cBhvr>
                                        <p:cTn id="30" dur="2000"/>
                                        <p:tgtEl>
                                          <p:spTgt spid="297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29847"/>
                                        </p:tgtEl>
                                        <p:attrNameLst>
                                          <p:attrName>style.visibility</p:attrName>
                                        </p:attrNameLst>
                                      </p:cBhvr>
                                      <p:to>
                                        <p:strVal val="visible"/>
                                      </p:to>
                                    </p:set>
                                    <p:animEffect transition="in" filter="strips(downRight)">
                                      <p:cBhvr>
                                        <p:cTn id="35" dur="2000"/>
                                        <p:tgtEl>
                                          <p:spTgt spid="2984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29846"/>
                                        </p:tgtEl>
                                        <p:attrNameLst>
                                          <p:attrName>style.visibility</p:attrName>
                                        </p:attrNameLst>
                                      </p:cBhvr>
                                      <p:to>
                                        <p:strVal val="visible"/>
                                      </p:to>
                                    </p:set>
                                    <p:animEffect transition="in" filter="strips(downRight)">
                                      <p:cBhvr>
                                        <p:cTn id="40" dur="2000"/>
                                        <p:tgtEl>
                                          <p:spTgt spid="2984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9704"/>
                                        </p:tgtEl>
                                        <p:attrNameLst>
                                          <p:attrName>style.visibility</p:attrName>
                                        </p:attrNameLst>
                                      </p:cBhvr>
                                      <p:to>
                                        <p:strVal val="visible"/>
                                      </p:to>
                                    </p:set>
                                    <p:animEffect transition="in" filter="wipe(left)">
                                      <p:cBhvr>
                                        <p:cTn id="45" dur="2000"/>
                                        <p:tgtEl>
                                          <p:spTgt spid="297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29747"/>
                                        </p:tgtEl>
                                        <p:attrNameLst>
                                          <p:attrName>style.visibility</p:attrName>
                                        </p:attrNameLst>
                                      </p:cBhvr>
                                      <p:to>
                                        <p:strVal val="visible"/>
                                      </p:to>
                                    </p:set>
                                    <p:animEffect transition="in" filter="slide(fromTop)">
                                      <p:cBhvr>
                                        <p:cTn id="50" dur="500"/>
                                        <p:tgtEl>
                                          <p:spTgt spid="29747"/>
                                        </p:tgtEl>
                                      </p:cBhvr>
                                    </p:animEffect>
                                  </p:childTnLst>
                                </p:cTn>
                              </p:par>
                            </p:childTnLst>
                          </p:cTn>
                        </p:par>
                        <p:par>
                          <p:cTn id="51" fill="hold" nodeType="afterGroup">
                            <p:stCondLst>
                              <p:cond delay="500"/>
                            </p:stCondLst>
                            <p:childTnLst>
                              <p:par>
                                <p:cTn id="52" presetID="3" presetClass="entr" presetSubtype="10"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2" grpId="0"/>
      <p:bldP spid="297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a:extLst>
              <a:ext uri="{FF2B5EF4-FFF2-40B4-BE49-F238E27FC236}">
                <a16:creationId xmlns:a16="http://schemas.microsoft.com/office/drawing/2014/main" id="{94273520-0EC0-4879-A67F-4AA664FD1293}"/>
              </a:ext>
            </a:extLst>
          </p:cNvPr>
          <p:cNvSpPr txBox="1">
            <a:spLocks noChangeArrowheads="1"/>
          </p:cNvSpPr>
          <p:nvPr/>
        </p:nvSpPr>
        <p:spPr bwMode="auto">
          <a:xfrm>
            <a:off x="611188" y="588963"/>
            <a:ext cx="215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buFontTx/>
              <a:buAutoNum type="circleNumDbPlain" startAt="2"/>
            </a:pPr>
            <a:r>
              <a:rPr kumimoji="1" lang="zh-CN" altLang="en-US" b="1">
                <a:solidFill>
                  <a:srgbClr val="FF9900"/>
                </a:solidFill>
                <a:latin typeface="黑体" panose="02010609060101010101" pitchFamily="49" charset="-122"/>
                <a:ea typeface="黑体" panose="02010609060101010101" pitchFamily="49" charset="-122"/>
              </a:rPr>
              <a:t>反接串联</a:t>
            </a:r>
          </a:p>
        </p:txBody>
      </p:sp>
      <p:graphicFrame>
        <p:nvGraphicFramePr>
          <p:cNvPr id="28677" name="Object 5">
            <a:extLst>
              <a:ext uri="{FF2B5EF4-FFF2-40B4-BE49-F238E27FC236}">
                <a16:creationId xmlns:a16="http://schemas.microsoft.com/office/drawing/2014/main" id="{8B4C63AF-6ABC-40E2-AEAD-68A4700099B4}"/>
              </a:ext>
            </a:extLst>
          </p:cNvPr>
          <p:cNvGraphicFramePr>
            <a:graphicFrameLocks noChangeAspect="1"/>
          </p:cNvGraphicFramePr>
          <p:nvPr/>
        </p:nvGraphicFramePr>
        <p:xfrm>
          <a:off x="1468438" y="5519738"/>
          <a:ext cx="5310187" cy="569912"/>
        </p:xfrm>
        <a:graphic>
          <a:graphicData uri="http://schemas.openxmlformats.org/presentationml/2006/ole">
            <mc:AlternateContent xmlns:mc="http://schemas.openxmlformats.org/markup-compatibility/2006">
              <mc:Choice xmlns:v="urn:schemas-microsoft-com:vml" Requires="v">
                <p:oleObj spid="_x0000_s18513" name="公式" r:id="rId3" imgW="2181373" imgH="190449" progId="Equation.3">
                  <p:embed/>
                </p:oleObj>
              </mc:Choice>
              <mc:Fallback>
                <p:oleObj name="公式" r:id="rId3" imgW="2181373" imgH="19044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438" y="5519738"/>
                        <a:ext cx="5310187" cy="569912"/>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20" name="AutoShape 48">
            <a:extLst>
              <a:ext uri="{FF2B5EF4-FFF2-40B4-BE49-F238E27FC236}">
                <a16:creationId xmlns:a16="http://schemas.microsoft.com/office/drawing/2014/main" id="{4F1F7476-A51D-48A1-8413-2C372C294960}"/>
              </a:ext>
            </a:extLst>
          </p:cNvPr>
          <p:cNvSpPr>
            <a:spLocks noChangeArrowheads="1"/>
          </p:cNvSpPr>
          <p:nvPr/>
        </p:nvSpPr>
        <p:spPr bwMode="auto">
          <a:xfrm>
            <a:off x="5435600" y="1597025"/>
            <a:ext cx="809625" cy="215900"/>
          </a:xfrm>
          <a:prstGeom prst="rightArrow">
            <a:avLst>
              <a:gd name="adj1" fmla="val 50000"/>
              <a:gd name="adj2" fmla="val 93750"/>
            </a:avLst>
          </a:prstGeom>
          <a:solidFill>
            <a:srgbClr val="3399FF"/>
          </a:solidFill>
          <a:ln w="19050">
            <a:solidFill>
              <a:srgbClr val="3399FF"/>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8742" name="Object 70">
            <a:extLst>
              <a:ext uri="{FF2B5EF4-FFF2-40B4-BE49-F238E27FC236}">
                <a16:creationId xmlns:a16="http://schemas.microsoft.com/office/drawing/2014/main" id="{F7E79877-F825-4A3E-8D0F-AB86633BE4DC}"/>
              </a:ext>
            </a:extLst>
          </p:cNvPr>
          <p:cNvGraphicFramePr>
            <a:graphicFrameLocks noChangeAspect="1"/>
          </p:cNvGraphicFramePr>
          <p:nvPr/>
        </p:nvGraphicFramePr>
        <p:xfrm>
          <a:off x="900113" y="3252788"/>
          <a:ext cx="7094537" cy="1616075"/>
        </p:xfrm>
        <a:graphic>
          <a:graphicData uri="http://schemas.openxmlformats.org/presentationml/2006/ole">
            <mc:AlternateContent xmlns:mc="http://schemas.openxmlformats.org/markup-compatibility/2006">
              <mc:Choice xmlns:v="urn:schemas-microsoft-com:vml" Requires="v">
                <p:oleObj spid="_x0000_s18514" name="公式" r:id="rId5" imgW="3124229" imgH="676301" progId="Equation.3">
                  <p:embed/>
                </p:oleObj>
              </mc:Choice>
              <mc:Fallback>
                <p:oleObj name="公式" r:id="rId5" imgW="3124229" imgH="676301"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252788"/>
                        <a:ext cx="709453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38" name="Group 142">
            <a:extLst>
              <a:ext uri="{FF2B5EF4-FFF2-40B4-BE49-F238E27FC236}">
                <a16:creationId xmlns:a16="http://schemas.microsoft.com/office/drawing/2014/main" id="{CCAED617-FBF0-47AD-8EED-1EDB992B853B}"/>
              </a:ext>
            </a:extLst>
          </p:cNvPr>
          <p:cNvGrpSpPr>
            <a:grpSpLocks/>
          </p:cNvGrpSpPr>
          <p:nvPr/>
        </p:nvGrpSpPr>
        <p:grpSpPr bwMode="auto">
          <a:xfrm>
            <a:off x="8316913" y="6446838"/>
            <a:ext cx="792162" cy="366712"/>
            <a:chOff x="5193" y="4020"/>
            <a:chExt cx="499" cy="231"/>
          </a:xfrm>
        </p:grpSpPr>
        <p:pic>
          <p:nvPicPr>
            <p:cNvPr id="18505" name="Picture 143" descr="78900">
              <a:extLst>
                <a:ext uri="{FF2B5EF4-FFF2-40B4-BE49-F238E27FC236}">
                  <a16:creationId xmlns:a16="http://schemas.microsoft.com/office/drawing/2014/main" id="{594EE7ED-5E80-4676-BD3E-FE2F087098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06" name="Text Box 144">
              <a:hlinkClick r:id="" action="ppaction://hlinkshowjump?jump=nextslide"/>
              <a:extLst>
                <a:ext uri="{FF2B5EF4-FFF2-40B4-BE49-F238E27FC236}">
                  <a16:creationId xmlns:a16="http://schemas.microsoft.com/office/drawing/2014/main" id="{FC79CE4A-5BF5-4885-9B0E-712A93141EA7}"/>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8439" name="Group 145">
            <a:extLst>
              <a:ext uri="{FF2B5EF4-FFF2-40B4-BE49-F238E27FC236}">
                <a16:creationId xmlns:a16="http://schemas.microsoft.com/office/drawing/2014/main" id="{7A1B6344-8C4B-4C97-9AC8-933501157B3E}"/>
              </a:ext>
            </a:extLst>
          </p:cNvPr>
          <p:cNvGrpSpPr>
            <a:grpSpLocks/>
          </p:cNvGrpSpPr>
          <p:nvPr/>
        </p:nvGrpSpPr>
        <p:grpSpPr bwMode="auto">
          <a:xfrm>
            <a:off x="7453313" y="6446838"/>
            <a:ext cx="792162" cy="366712"/>
            <a:chOff x="4649" y="4020"/>
            <a:chExt cx="499" cy="231"/>
          </a:xfrm>
        </p:grpSpPr>
        <p:pic>
          <p:nvPicPr>
            <p:cNvPr id="18503" name="Picture 146" descr="78900">
              <a:extLst>
                <a:ext uri="{FF2B5EF4-FFF2-40B4-BE49-F238E27FC236}">
                  <a16:creationId xmlns:a16="http://schemas.microsoft.com/office/drawing/2014/main" id="{AD1A0D0B-3750-4826-BAA8-23A0987F1D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04" name="Text Box 147">
              <a:hlinkClick r:id="" action="ppaction://hlinkshowjump?jump=previousslide"/>
              <a:extLst>
                <a:ext uri="{FF2B5EF4-FFF2-40B4-BE49-F238E27FC236}">
                  <a16:creationId xmlns:a16="http://schemas.microsoft.com/office/drawing/2014/main" id="{C4B88F3D-0DBB-46BB-9115-A20D4C7B0FD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8440" name="Group 215">
            <a:extLst>
              <a:ext uri="{FF2B5EF4-FFF2-40B4-BE49-F238E27FC236}">
                <a16:creationId xmlns:a16="http://schemas.microsoft.com/office/drawing/2014/main" id="{337A1552-60A9-4E42-B111-A30DAED1D47F}"/>
              </a:ext>
            </a:extLst>
          </p:cNvPr>
          <p:cNvGrpSpPr>
            <a:grpSpLocks/>
          </p:cNvGrpSpPr>
          <p:nvPr/>
        </p:nvGrpSpPr>
        <p:grpSpPr bwMode="auto">
          <a:xfrm>
            <a:off x="6588125" y="6446838"/>
            <a:ext cx="792163" cy="366712"/>
            <a:chOff x="4649" y="4020"/>
            <a:chExt cx="499" cy="231"/>
          </a:xfrm>
        </p:grpSpPr>
        <p:pic>
          <p:nvPicPr>
            <p:cNvPr id="18501" name="Picture 216" descr="78900">
              <a:extLst>
                <a:ext uri="{FF2B5EF4-FFF2-40B4-BE49-F238E27FC236}">
                  <a16:creationId xmlns:a16="http://schemas.microsoft.com/office/drawing/2014/main" id="{B0BF58E5-315D-425D-A565-F33F867D2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02" name="Text Box 217">
              <a:hlinkClick r:id="" action="ppaction://hlinkshowjump?jump=firstslide"/>
              <a:extLst>
                <a:ext uri="{FF2B5EF4-FFF2-40B4-BE49-F238E27FC236}">
                  <a16:creationId xmlns:a16="http://schemas.microsoft.com/office/drawing/2014/main" id="{80806960-466F-46A4-A1B5-6925C6DCE1AD}"/>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258">
            <a:extLst>
              <a:ext uri="{FF2B5EF4-FFF2-40B4-BE49-F238E27FC236}">
                <a16:creationId xmlns:a16="http://schemas.microsoft.com/office/drawing/2014/main" id="{6F8E9AEC-9999-4FF1-A2BB-B907522F9B8E}"/>
              </a:ext>
            </a:extLst>
          </p:cNvPr>
          <p:cNvGrpSpPr>
            <a:grpSpLocks/>
          </p:cNvGrpSpPr>
          <p:nvPr/>
        </p:nvGrpSpPr>
        <p:grpSpPr bwMode="auto">
          <a:xfrm>
            <a:off x="684213" y="1165225"/>
            <a:ext cx="4752975" cy="1814513"/>
            <a:chOff x="431" y="618"/>
            <a:chExt cx="2994" cy="1143"/>
          </a:xfrm>
        </p:grpSpPr>
        <p:sp>
          <p:nvSpPr>
            <p:cNvPr id="18462" name="Line 219">
              <a:extLst>
                <a:ext uri="{FF2B5EF4-FFF2-40B4-BE49-F238E27FC236}">
                  <a16:creationId xmlns:a16="http://schemas.microsoft.com/office/drawing/2014/main" id="{34B4F4A6-CBDF-4195-87A9-8CACBFF12356}"/>
                </a:ext>
              </a:extLst>
            </p:cNvPr>
            <p:cNvSpPr>
              <a:spLocks noChangeShapeType="1"/>
            </p:cNvSpPr>
            <p:nvPr/>
          </p:nvSpPr>
          <p:spPr bwMode="auto">
            <a:xfrm>
              <a:off x="630" y="1072"/>
              <a:ext cx="0" cy="3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3" name="Text Box 220">
              <a:extLst>
                <a:ext uri="{FF2B5EF4-FFF2-40B4-BE49-F238E27FC236}">
                  <a16:creationId xmlns:a16="http://schemas.microsoft.com/office/drawing/2014/main" id="{DE718DD9-0ECE-4B4F-B1FE-C62E84DFC9FE}"/>
                </a:ext>
              </a:extLst>
            </p:cNvPr>
            <p:cNvSpPr txBox="1">
              <a:spLocks noChangeArrowheads="1"/>
            </p:cNvSpPr>
            <p:nvPr/>
          </p:nvSpPr>
          <p:spPr bwMode="auto">
            <a:xfrm>
              <a:off x="431" y="107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18464" name="Text Box 221">
              <a:extLst>
                <a:ext uri="{FF2B5EF4-FFF2-40B4-BE49-F238E27FC236}">
                  <a16:creationId xmlns:a16="http://schemas.microsoft.com/office/drawing/2014/main" id="{A1FB3C61-AFAC-444E-AA92-F566224A9130}"/>
                </a:ext>
              </a:extLst>
            </p:cNvPr>
            <p:cNvSpPr txBox="1">
              <a:spLocks noChangeArrowheads="1"/>
            </p:cNvSpPr>
            <p:nvPr/>
          </p:nvSpPr>
          <p:spPr bwMode="auto">
            <a:xfrm>
              <a:off x="1838" y="61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18465" name="Line 222">
              <a:extLst>
                <a:ext uri="{FF2B5EF4-FFF2-40B4-BE49-F238E27FC236}">
                  <a16:creationId xmlns:a16="http://schemas.microsoft.com/office/drawing/2014/main" id="{957CF16E-FA69-4DA2-8DC7-93E27CD067AB}"/>
                </a:ext>
              </a:extLst>
            </p:cNvPr>
            <p:cNvSpPr>
              <a:spLocks noChangeShapeType="1"/>
            </p:cNvSpPr>
            <p:nvPr/>
          </p:nvSpPr>
          <p:spPr bwMode="auto">
            <a:xfrm>
              <a:off x="2563" y="1072"/>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6" name="Line 223">
              <a:extLst>
                <a:ext uri="{FF2B5EF4-FFF2-40B4-BE49-F238E27FC236}">
                  <a16:creationId xmlns:a16="http://schemas.microsoft.com/office/drawing/2014/main" id="{B753761F-D266-4F04-AC43-05EE54F61396}"/>
                </a:ext>
              </a:extLst>
            </p:cNvPr>
            <p:cNvSpPr>
              <a:spLocks noChangeShapeType="1"/>
            </p:cNvSpPr>
            <p:nvPr/>
          </p:nvSpPr>
          <p:spPr bwMode="auto">
            <a:xfrm>
              <a:off x="636" y="1072"/>
              <a:ext cx="83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7" name="Line 224">
              <a:extLst>
                <a:ext uri="{FF2B5EF4-FFF2-40B4-BE49-F238E27FC236}">
                  <a16:creationId xmlns:a16="http://schemas.microsoft.com/office/drawing/2014/main" id="{75C855D0-3172-4F8C-A8AE-0E2A5FF5F10B}"/>
                </a:ext>
              </a:extLst>
            </p:cNvPr>
            <p:cNvSpPr>
              <a:spLocks noChangeShapeType="1"/>
            </p:cNvSpPr>
            <p:nvPr/>
          </p:nvSpPr>
          <p:spPr bwMode="auto">
            <a:xfrm flipH="1" flipV="1">
              <a:off x="630" y="1072"/>
              <a:ext cx="0" cy="317"/>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Text Box 225">
              <a:extLst>
                <a:ext uri="{FF2B5EF4-FFF2-40B4-BE49-F238E27FC236}">
                  <a16:creationId xmlns:a16="http://schemas.microsoft.com/office/drawing/2014/main" id="{3552E237-DD52-4B40-89FD-5BE7D1A8583A}"/>
                </a:ext>
              </a:extLst>
            </p:cNvPr>
            <p:cNvSpPr txBox="1">
              <a:spLocks noChangeArrowheads="1"/>
            </p:cNvSpPr>
            <p:nvPr/>
          </p:nvSpPr>
          <p:spPr bwMode="auto">
            <a:xfrm>
              <a:off x="1339" y="102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18469" name="Text Box 226">
              <a:extLst>
                <a:ext uri="{FF2B5EF4-FFF2-40B4-BE49-F238E27FC236}">
                  <a16:creationId xmlns:a16="http://schemas.microsoft.com/office/drawing/2014/main" id="{776952A2-A341-4A90-870E-4A35950C69D5}"/>
                </a:ext>
              </a:extLst>
            </p:cNvPr>
            <p:cNvSpPr txBox="1">
              <a:spLocks noChangeArrowheads="1"/>
            </p:cNvSpPr>
            <p:nvPr/>
          </p:nvSpPr>
          <p:spPr bwMode="auto">
            <a:xfrm>
              <a:off x="2426" y="1026"/>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18470" name="Text Box 227">
              <a:extLst>
                <a:ext uri="{FF2B5EF4-FFF2-40B4-BE49-F238E27FC236}">
                  <a16:creationId xmlns:a16="http://schemas.microsoft.com/office/drawing/2014/main" id="{14D98842-A5B5-4A38-8433-8BD6567C32F3}"/>
                </a:ext>
              </a:extLst>
            </p:cNvPr>
            <p:cNvSpPr txBox="1">
              <a:spLocks noChangeArrowheads="1"/>
            </p:cNvSpPr>
            <p:nvPr/>
          </p:nvSpPr>
          <p:spPr bwMode="auto">
            <a:xfrm>
              <a:off x="2609" y="1085"/>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8471" name="Oval 228">
              <a:extLst>
                <a:ext uri="{FF2B5EF4-FFF2-40B4-BE49-F238E27FC236}">
                  <a16:creationId xmlns:a16="http://schemas.microsoft.com/office/drawing/2014/main" id="{B91481D2-5B8E-47BE-B04D-55F58F3E2AE4}"/>
                </a:ext>
              </a:extLst>
            </p:cNvPr>
            <p:cNvSpPr>
              <a:spLocks noChangeArrowheads="1"/>
            </p:cNvSpPr>
            <p:nvPr/>
          </p:nvSpPr>
          <p:spPr bwMode="auto">
            <a:xfrm>
              <a:off x="595" y="143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8472" name="Oval 229">
              <a:extLst>
                <a:ext uri="{FF2B5EF4-FFF2-40B4-BE49-F238E27FC236}">
                  <a16:creationId xmlns:a16="http://schemas.microsoft.com/office/drawing/2014/main" id="{A427D776-8B28-4F31-B8B4-FFA26437CBC1}"/>
                </a:ext>
              </a:extLst>
            </p:cNvPr>
            <p:cNvSpPr>
              <a:spLocks noChangeArrowheads="1"/>
            </p:cNvSpPr>
            <p:nvPr/>
          </p:nvSpPr>
          <p:spPr bwMode="auto">
            <a:xfrm>
              <a:off x="3216" y="1435"/>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8473" name="Arc 230">
              <a:extLst>
                <a:ext uri="{FF2B5EF4-FFF2-40B4-BE49-F238E27FC236}">
                  <a16:creationId xmlns:a16="http://schemas.microsoft.com/office/drawing/2014/main" id="{442C6EFB-60BA-4060-AC2F-8C8B4C68234B}"/>
                </a:ext>
              </a:extLst>
            </p:cNvPr>
            <p:cNvSpPr>
              <a:spLocks/>
            </p:cNvSpPr>
            <p:nvPr/>
          </p:nvSpPr>
          <p:spPr bwMode="auto">
            <a:xfrm rot="467013">
              <a:off x="2110" y="800"/>
              <a:ext cx="324" cy="281"/>
            </a:xfrm>
            <a:custGeom>
              <a:avLst/>
              <a:gdLst>
                <a:gd name="T0" fmla="*/ 0 w 19335"/>
                <a:gd name="T1" fmla="*/ 0 h 21600"/>
                <a:gd name="T2" fmla="*/ 0 w 19335"/>
                <a:gd name="T3" fmla="*/ 0 h 21600"/>
                <a:gd name="T4" fmla="*/ 0 w 19335"/>
                <a:gd name="T5" fmla="*/ 0 h 21600"/>
                <a:gd name="T6" fmla="*/ 0 60000 65536"/>
                <a:gd name="T7" fmla="*/ 0 60000 65536"/>
                <a:gd name="T8" fmla="*/ 0 60000 65536"/>
                <a:gd name="T9" fmla="*/ 0 w 19335"/>
                <a:gd name="T10" fmla="*/ 0 h 21600"/>
                <a:gd name="T11" fmla="*/ 19335 w 19335"/>
                <a:gd name="T12" fmla="*/ 21600 h 21600"/>
              </a:gdLst>
              <a:ahLst/>
              <a:cxnLst>
                <a:cxn ang="T6">
                  <a:pos x="T0" y="T1"/>
                </a:cxn>
                <a:cxn ang="T7">
                  <a:pos x="T2" y="T3"/>
                </a:cxn>
                <a:cxn ang="T8">
                  <a:pos x="T4" y="T5"/>
                </a:cxn>
              </a:cxnLst>
              <a:rect l="T9" t="T10" r="T11" b="T12"/>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4" name="Arc 231">
              <a:extLst>
                <a:ext uri="{FF2B5EF4-FFF2-40B4-BE49-F238E27FC236}">
                  <a16:creationId xmlns:a16="http://schemas.microsoft.com/office/drawing/2014/main" id="{5E59FEAD-8360-46D3-9AB7-CA49B5235A0C}"/>
                </a:ext>
              </a:extLst>
            </p:cNvPr>
            <p:cNvSpPr>
              <a:spLocks/>
            </p:cNvSpPr>
            <p:nvPr/>
          </p:nvSpPr>
          <p:spPr bwMode="auto">
            <a:xfrm rot="220785" flipH="1">
              <a:off x="1581" y="791"/>
              <a:ext cx="347" cy="281"/>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5" name="Text Box 232">
              <a:extLst>
                <a:ext uri="{FF2B5EF4-FFF2-40B4-BE49-F238E27FC236}">
                  <a16:creationId xmlns:a16="http://schemas.microsoft.com/office/drawing/2014/main" id="{E0D6A90A-33EC-419F-B95F-0C2159AE5CE9}"/>
                </a:ext>
              </a:extLst>
            </p:cNvPr>
            <p:cNvSpPr txBox="1">
              <a:spLocks noChangeArrowheads="1"/>
            </p:cNvSpPr>
            <p:nvPr/>
          </p:nvSpPr>
          <p:spPr bwMode="auto">
            <a:xfrm>
              <a:off x="794" y="111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8476" name="Text Box 233">
              <a:extLst>
                <a:ext uri="{FF2B5EF4-FFF2-40B4-BE49-F238E27FC236}">
                  <a16:creationId xmlns:a16="http://schemas.microsoft.com/office/drawing/2014/main" id="{D444A362-9757-4AB3-9D18-F00456686E2D}"/>
                </a:ext>
              </a:extLst>
            </p:cNvPr>
            <p:cNvSpPr txBox="1">
              <a:spLocks noChangeArrowheads="1"/>
            </p:cNvSpPr>
            <p:nvPr/>
          </p:nvSpPr>
          <p:spPr bwMode="auto">
            <a:xfrm>
              <a:off x="3017" y="111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8477" name="Text Box 234">
              <a:extLst>
                <a:ext uri="{FF2B5EF4-FFF2-40B4-BE49-F238E27FC236}">
                  <a16:creationId xmlns:a16="http://schemas.microsoft.com/office/drawing/2014/main" id="{D5234B8E-4211-4774-B4DB-1BA92299B9B7}"/>
                </a:ext>
              </a:extLst>
            </p:cNvPr>
            <p:cNvSpPr txBox="1">
              <a:spLocks noChangeArrowheads="1"/>
            </p:cNvSpPr>
            <p:nvPr/>
          </p:nvSpPr>
          <p:spPr bwMode="auto">
            <a:xfrm>
              <a:off x="821" y="681"/>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8478" name="Text Box 235">
              <a:extLst>
                <a:ext uri="{FF2B5EF4-FFF2-40B4-BE49-F238E27FC236}">
                  <a16:creationId xmlns:a16="http://schemas.microsoft.com/office/drawing/2014/main" id="{C4806755-BE41-432F-90D3-800C79F9AC6D}"/>
                </a:ext>
              </a:extLst>
            </p:cNvPr>
            <p:cNvSpPr txBox="1">
              <a:spLocks noChangeArrowheads="1"/>
            </p:cNvSpPr>
            <p:nvPr/>
          </p:nvSpPr>
          <p:spPr bwMode="auto">
            <a:xfrm>
              <a:off x="2790" y="681"/>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8479" name="Text Box 236">
              <a:extLst>
                <a:ext uri="{FF2B5EF4-FFF2-40B4-BE49-F238E27FC236}">
                  <a16:creationId xmlns:a16="http://schemas.microsoft.com/office/drawing/2014/main" id="{9337014A-D5C4-46C3-B3FF-3B9614EDA903}"/>
                </a:ext>
              </a:extLst>
            </p:cNvPr>
            <p:cNvSpPr txBox="1">
              <a:spLocks noChangeArrowheads="1"/>
            </p:cNvSpPr>
            <p:nvPr/>
          </p:nvSpPr>
          <p:spPr bwMode="auto">
            <a:xfrm>
              <a:off x="1247" y="663"/>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8480" name="Text Box 237">
              <a:extLst>
                <a:ext uri="{FF2B5EF4-FFF2-40B4-BE49-F238E27FC236}">
                  <a16:creationId xmlns:a16="http://schemas.microsoft.com/office/drawing/2014/main" id="{7C34DD70-1017-48C8-85E7-1058BEE2EFA7}"/>
                </a:ext>
              </a:extLst>
            </p:cNvPr>
            <p:cNvSpPr txBox="1">
              <a:spLocks noChangeArrowheads="1"/>
            </p:cNvSpPr>
            <p:nvPr/>
          </p:nvSpPr>
          <p:spPr bwMode="auto">
            <a:xfrm>
              <a:off x="2473" y="663"/>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8481" name="Text Box 238">
              <a:extLst>
                <a:ext uri="{FF2B5EF4-FFF2-40B4-BE49-F238E27FC236}">
                  <a16:creationId xmlns:a16="http://schemas.microsoft.com/office/drawing/2014/main" id="{54FD6093-0462-4D26-839C-A03D40E977AE}"/>
                </a:ext>
              </a:extLst>
            </p:cNvPr>
            <p:cNvSpPr txBox="1">
              <a:spLocks noChangeArrowheads="1"/>
            </p:cNvSpPr>
            <p:nvPr/>
          </p:nvSpPr>
          <p:spPr bwMode="auto">
            <a:xfrm>
              <a:off x="1067" y="111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8482" name="Text Box 239">
              <a:extLst>
                <a:ext uri="{FF2B5EF4-FFF2-40B4-BE49-F238E27FC236}">
                  <a16:creationId xmlns:a16="http://schemas.microsoft.com/office/drawing/2014/main" id="{34DC5E02-09FB-4F28-8B8A-38560D9F6CF2}"/>
                </a:ext>
              </a:extLst>
            </p:cNvPr>
            <p:cNvSpPr txBox="1">
              <a:spLocks noChangeArrowheads="1"/>
            </p:cNvSpPr>
            <p:nvPr/>
          </p:nvSpPr>
          <p:spPr bwMode="auto">
            <a:xfrm>
              <a:off x="1927" y="111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8483" name="Text Box 240">
              <a:extLst>
                <a:ext uri="{FF2B5EF4-FFF2-40B4-BE49-F238E27FC236}">
                  <a16:creationId xmlns:a16="http://schemas.microsoft.com/office/drawing/2014/main" id="{393597BC-9460-459E-9D8E-50265052D2A1}"/>
                </a:ext>
              </a:extLst>
            </p:cNvPr>
            <p:cNvSpPr txBox="1">
              <a:spLocks noChangeArrowheads="1"/>
            </p:cNvSpPr>
            <p:nvPr/>
          </p:nvSpPr>
          <p:spPr bwMode="auto">
            <a:xfrm>
              <a:off x="1747" y="111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8484" name="Text Box 241">
              <a:extLst>
                <a:ext uri="{FF2B5EF4-FFF2-40B4-BE49-F238E27FC236}">
                  <a16:creationId xmlns:a16="http://schemas.microsoft.com/office/drawing/2014/main" id="{A5EF1094-4D55-4B5E-AA93-9BE1355F91F7}"/>
                </a:ext>
              </a:extLst>
            </p:cNvPr>
            <p:cNvSpPr txBox="1">
              <a:spLocks noChangeArrowheads="1"/>
            </p:cNvSpPr>
            <p:nvPr/>
          </p:nvSpPr>
          <p:spPr bwMode="auto">
            <a:xfrm>
              <a:off x="1792" y="13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18485" name="Text Box 242">
              <a:extLst>
                <a:ext uri="{FF2B5EF4-FFF2-40B4-BE49-F238E27FC236}">
                  <a16:creationId xmlns:a16="http://schemas.microsoft.com/office/drawing/2014/main" id="{3EB57A38-D583-4311-8EBF-5305953735CB}"/>
                </a:ext>
              </a:extLst>
            </p:cNvPr>
            <p:cNvSpPr txBox="1">
              <a:spLocks noChangeArrowheads="1"/>
            </p:cNvSpPr>
            <p:nvPr/>
          </p:nvSpPr>
          <p:spPr bwMode="auto">
            <a:xfrm>
              <a:off x="658" y="13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8486" name="Text Box 243">
              <a:extLst>
                <a:ext uri="{FF2B5EF4-FFF2-40B4-BE49-F238E27FC236}">
                  <a16:creationId xmlns:a16="http://schemas.microsoft.com/office/drawing/2014/main" id="{22657B39-F362-461F-92C6-B2C1586B5FBE}"/>
                </a:ext>
              </a:extLst>
            </p:cNvPr>
            <p:cNvSpPr txBox="1">
              <a:spLocks noChangeArrowheads="1"/>
            </p:cNvSpPr>
            <p:nvPr/>
          </p:nvSpPr>
          <p:spPr bwMode="auto">
            <a:xfrm>
              <a:off x="2972" y="143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8487" name="Line 244">
              <a:extLst>
                <a:ext uri="{FF2B5EF4-FFF2-40B4-BE49-F238E27FC236}">
                  <a16:creationId xmlns:a16="http://schemas.microsoft.com/office/drawing/2014/main" id="{87367E2B-F56D-414F-A546-8DAAA5FF7985}"/>
                </a:ext>
              </a:extLst>
            </p:cNvPr>
            <p:cNvSpPr>
              <a:spLocks noChangeShapeType="1"/>
            </p:cNvSpPr>
            <p:nvPr/>
          </p:nvSpPr>
          <p:spPr bwMode="auto">
            <a:xfrm>
              <a:off x="1883" y="1072"/>
              <a:ext cx="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8" name="Line 245">
              <a:extLst>
                <a:ext uri="{FF2B5EF4-FFF2-40B4-BE49-F238E27FC236}">
                  <a16:creationId xmlns:a16="http://schemas.microsoft.com/office/drawing/2014/main" id="{47E4FC8E-598A-48F6-BEC5-DA4ED94DA929}"/>
                </a:ext>
              </a:extLst>
            </p:cNvPr>
            <p:cNvSpPr>
              <a:spLocks noChangeShapeType="1"/>
            </p:cNvSpPr>
            <p:nvPr/>
          </p:nvSpPr>
          <p:spPr bwMode="auto">
            <a:xfrm>
              <a:off x="3244" y="1072"/>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9" name="Rectangle 246">
              <a:extLst>
                <a:ext uri="{FF2B5EF4-FFF2-40B4-BE49-F238E27FC236}">
                  <a16:creationId xmlns:a16="http://schemas.microsoft.com/office/drawing/2014/main" id="{B15D3F4A-EF04-4D88-8130-7D2B6A134293}"/>
                </a:ext>
              </a:extLst>
            </p:cNvPr>
            <p:cNvSpPr>
              <a:spLocks noChangeArrowheads="1"/>
            </p:cNvSpPr>
            <p:nvPr/>
          </p:nvSpPr>
          <p:spPr bwMode="auto">
            <a:xfrm>
              <a:off x="2745" y="99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8490" name="Rectangle 247">
              <a:extLst>
                <a:ext uri="{FF2B5EF4-FFF2-40B4-BE49-F238E27FC236}">
                  <a16:creationId xmlns:a16="http://schemas.microsoft.com/office/drawing/2014/main" id="{668E73B6-3DEC-4CA3-AC8E-B625CFA23C4D}"/>
                </a:ext>
              </a:extLst>
            </p:cNvPr>
            <p:cNvSpPr>
              <a:spLocks noChangeArrowheads="1"/>
            </p:cNvSpPr>
            <p:nvPr/>
          </p:nvSpPr>
          <p:spPr bwMode="auto">
            <a:xfrm>
              <a:off x="840" y="99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18491" name="Group 248">
              <a:extLst>
                <a:ext uri="{FF2B5EF4-FFF2-40B4-BE49-F238E27FC236}">
                  <a16:creationId xmlns:a16="http://schemas.microsoft.com/office/drawing/2014/main" id="{53FEA95F-ACA2-4ED9-B9F6-78857569848E}"/>
                </a:ext>
              </a:extLst>
            </p:cNvPr>
            <p:cNvGrpSpPr>
              <a:grpSpLocks/>
            </p:cNvGrpSpPr>
            <p:nvPr/>
          </p:nvGrpSpPr>
          <p:grpSpPr bwMode="auto">
            <a:xfrm rot="5400000">
              <a:off x="1632" y="823"/>
              <a:ext cx="91" cy="408"/>
              <a:chOff x="1565" y="2614"/>
              <a:chExt cx="90" cy="486"/>
            </a:xfrm>
          </p:grpSpPr>
          <p:sp>
            <p:nvSpPr>
              <p:cNvPr id="18497" name="Arc 249">
                <a:extLst>
                  <a:ext uri="{FF2B5EF4-FFF2-40B4-BE49-F238E27FC236}">
                    <a16:creationId xmlns:a16="http://schemas.microsoft.com/office/drawing/2014/main" id="{96A17D08-3ADC-41F9-A5D0-E7EA682BADAC}"/>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98" name="Arc 250">
                <a:extLst>
                  <a:ext uri="{FF2B5EF4-FFF2-40B4-BE49-F238E27FC236}">
                    <a16:creationId xmlns:a16="http://schemas.microsoft.com/office/drawing/2014/main" id="{2D50ACD5-427B-4CCA-9776-2AA1ABB8A651}"/>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99" name="Arc 251">
                <a:extLst>
                  <a:ext uri="{FF2B5EF4-FFF2-40B4-BE49-F238E27FC236}">
                    <a16:creationId xmlns:a16="http://schemas.microsoft.com/office/drawing/2014/main" id="{F7C3E80B-2CC2-4713-BB92-8CFFAFFADFFD}"/>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00" name="Arc 252">
                <a:extLst>
                  <a:ext uri="{FF2B5EF4-FFF2-40B4-BE49-F238E27FC236}">
                    <a16:creationId xmlns:a16="http://schemas.microsoft.com/office/drawing/2014/main" id="{7DD4B880-866C-48CD-8414-67601105F7F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8492" name="Group 253">
              <a:extLst>
                <a:ext uri="{FF2B5EF4-FFF2-40B4-BE49-F238E27FC236}">
                  <a16:creationId xmlns:a16="http://schemas.microsoft.com/office/drawing/2014/main" id="{F1C01916-C9CC-4A4C-9949-93621546A1BB}"/>
                </a:ext>
              </a:extLst>
            </p:cNvPr>
            <p:cNvGrpSpPr>
              <a:grpSpLocks/>
            </p:cNvGrpSpPr>
            <p:nvPr/>
          </p:nvGrpSpPr>
          <p:grpSpPr bwMode="auto">
            <a:xfrm rot="5400000">
              <a:off x="2313" y="823"/>
              <a:ext cx="91" cy="408"/>
              <a:chOff x="1565" y="2614"/>
              <a:chExt cx="90" cy="486"/>
            </a:xfrm>
          </p:grpSpPr>
          <p:sp>
            <p:nvSpPr>
              <p:cNvPr id="18493" name="Arc 254">
                <a:extLst>
                  <a:ext uri="{FF2B5EF4-FFF2-40B4-BE49-F238E27FC236}">
                    <a16:creationId xmlns:a16="http://schemas.microsoft.com/office/drawing/2014/main" id="{A641D42A-6BDD-4B97-8504-7B61D1870612}"/>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94" name="Arc 255">
                <a:extLst>
                  <a:ext uri="{FF2B5EF4-FFF2-40B4-BE49-F238E27FC236}">
                    <a16:creationId xmlns:a16="http://schemas.microsoft.com/office/drawing/2014/main" id="{37F9E8A9-9F10-4917-B1C5-0096B2C0C2E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95" name="Arc 256">
                <a:extLst>
                  <a:ext uri="{FF2B5EF4-FFF2-40B4-BE49-F238E27FC236}">
                    <a16:creationId xmlns:a16="http://schemas.microsoft.com/office/drawing/2014/main" id="{2A629A9E-E3F7-4CF9-9F79-E3B229EBE4D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96" name="Arc 257">
                <a:extLst>
                  <a:ext uri="{FF2B5EF4-FFF2-40B4-BE49-F238E27FC236}">
                    <a16:creationId xmlns:a16="http://schemas.microsoft.com/office/drawing/2014/main" id="{A7E20CA8-03EE-4497-BC28-496554D50DBA}"/>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9" name="Group 259">
            <a:extLst>
              <a:ext uri="{FF2B5EF4-FFF2-40B4-BE49-F238E27FC236}">
                <a16:creationId xmlns:a16="http://schemas.microsoft.com/office/drawing/2014/main" id="{38F70244-7E34-443D-A51A-37D4FD0400F8}"/>
              </a:ext>
            </a:extLst>
          </p:cNvPr>
          <p:cNvGrpSpPr>
            <a:grpSpLocks/>
          </p:cNvGrpSpPr>
          <p:nvPr/>
        </p:nvGrpSpPr>
        <p:grpSpPr bwMode="auto">
          <a:xfrm>
            <a:off x="6588125" y="876300"/>
            <a:ext cx="1511300" cy="2047875"/>
            <a:chOff x="4377" y="2523"/>
            <a:chExt cx="952" cy="1290"/>
          </a:xfrm>
        </p:grpSpPr>
        <p:sp>
          <p:nvSpPr>
            <p:cNvPr id="18443" name="Line 260">
              <a:extLst>
                <a:ext uri="{FF2B5EF4-FFF2-40B4-BE49-F238E27FC236}">
                  <a16:creationId xmlns:a16="http://schemas.microsoft.com/office/drawing/2014/main" id="{A571DD5E-1C96-45CD-A470-18000FE0D731}"/>
                </a:ext>
              </a:extLst>
            </p:cNvPr>
            <p:cNvSpPr>
              <a:spLocks noChangeShapeType="1"/>
            </p:cNvSpPr>
            <p:nvPr/>
          </p:nvSpPr>
          <p:spPr bwMode="auto">
            <a:xfrm>
              <a:off x="4534" y="2559"/>
              <a:ext cx="71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Line 261">
              <a:extLst>
                <a:ext uri="{FF2B5EF4-FFF2-40B4-BE49-F238E27FC236}">
                  <a16:creationId xmlns:a16="http://schemas.microsoft.com/office/drawing/2014/main" id="{6870720D-54B2-40CA-A758-B27FC46D12BA}"/>
                </a:ext>
              </a:extLst>
            </p:cNvPr>
            <p:cNvSpPr>
              <a:spLocks noChangeShapeType="1"/>
            </p:cNvSpPr>
            <p:nvPr/>
          </p:nvSpPr>
          <p:spPr bwMode="auto">
            <a:xfrm>
              <a:off x="4649" y="2559"/>
              <a:ext cx="28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Text Box 262">
              <a:extLst>
                <a:ext uri="{FF2B5EF4-FFF2-40B4-BE49-F238E27FC236}">
                  <a16:creationId xmlns:a16="http://schemas.microsoft.com/office/drawing/2014/main" id="{C389A94C-6BE8-40A0-A275-38B75595CDA1}"/>
                </a:ext>
              </a:extLst>
            </p:cNvPr>
            <p:cNvSpPr txBox="1">
              <a:spLocks noChangeArrowheads="1"/>
            </p:cNvSpPr>
            <p:nvPr/>
          </p:nvSpPr>
          <p:spPr bwMode="auto">
            <a:xfrm>
              <a:off x="4694" y="2523"/>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18446" name="Oval 263">
              <a:extLst>
                <a:ext uri="{FF2B5EF4-FFF2-40B4-BE49-F238E27FC236}">
                  <a16:creationId xmlns:a16="http://schemas.microsoft.com/office/drawing/2014/main" id="{E2D4F170-EF49-42DC-8E3C-4AC001DE22E9}"/>
                </a:ext>
              </a:extLst>
            </p:cNvPr>
            <p:cNvSpPr>
              <a:spLocks noChangeArrowheads="1"/>
            </p:cNvSpPr>
            <p:nvPr/>
          </p:nvSpPr>
          <p:spPr bwMode="auto">
            <a:xfrm>
              <a:off x="4460" y="252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8447" name="Oval 264">
              <a:extLst>
                <a:ext uri="{FF2B5EF4-FFF2-40B4-BE49-F238E27FC236}">
                  <a16:creationId xmlns:a16="http://schemas.microsoft.com/office/drawing/2014/main" id="{25E47F05-F2D1-4A7E-9E69-57C9AD79312C}"/>
                </a:ext>
              </a:extLst>
            </p:cNvPr>
            <p:cNvSpPr>
              <a:spLocks noChangeArrowheads="1"/>
            </p:cNvSpPr>
            <p:nvPr/>
          </p:nvSpPr>
          <p:spPr bwMode="auto">
            <a:xfrm>
              <a:off x="4448" y="3745"/>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8448" name="Text Box 265">
              <a:extLst>
                <a:ext uri="{FF2B5EF4-FFF2-40B4-BE49-F238E27FC236}">
                  <a16:creationId xmlns:a16="http://schemas.microsoft.com/office/drawing/2014/main" id="{37897397-AADF-4961-96D3-ED98BEEAF031}"/>
                </a:ext>
              </a:extLst>
            </p:cNvPr>
            <p:cNvSpPr txBox="1">
              <a:spLocks noChangeArrowheads="1"/>
            </p:cNvSpPr>
            <p:nvPr/>
          </p:nvSpPr>
          <p:spPr bwMode="auto">
            <a:xfrm>
              <a:off x="4966" y="2702"/>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endParaRPr kumimoji="1" lang="en-US" altLang="zh-CN">
                <a:solidFill>
                  <a:schemeClr val="bg1"/>
                </a:solidFill>
                <a:ea typeface="宋体" panose="02010600030101010101" pitchFamily="2" charset="-122"/>
              </a:endParaRPr>
            </a:p>
          </p:txBody>
        </p:sp>
        <p:sp>
          <p:nvSpPr>
            <p:cNvPr id="18449" name="Text Box 266">
              <a:extLst>
                <a:ext uri="{FF2B5EF4-FFF2-40B4-BE49-F238E27FC236}">
                  <a16:creationId xmlns:a16="http://schemas.microsoft.com/office/drawing/2014/main" id="{EFBE795B-CB9C-4A88-938C-83B813A03F8D}"/>
                </a:ext>
              </a:extLst>
            </p:cNvPr>
            <p:cNvSpPr txBox="1">
              <a:spLocks noChangeArrowheads="1"/>
            </p:cNvSpPr>
            <p:nvPr/>
          </p:nvSpPr>
          <p:spPr bwMode="auto">
            <a:xfrm>
              <a:off x="5012" y="3246"/>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L</a:t>
              </a:r>
              <a:endParaRPr kumimoji="1" lang="en-US" altLang="zh-CN">
                <a:solidFill>
                  <a:schemeClr val="bg1"/>
                </a:solidFill>
                <a:ea typeface="宋体" panose="02010600030101010101" pitchFamily="2" charset="-122"/>
              </a:endParaRPr>
            </a:p>
          </p:txBody>
        </p:sp>
        <p:sp>
          <p:nvSpPr>
            <p:cNvPr id="18450" name="Text Box 267">
              <a:extLst>
                <a:ext uri="{FF2B5EF4-FFF2-40B4-BE49-F238E27FC236}">
                  <a16:creationId xmlns:a16="http://schemas.microsoft.com/office/drawing/2014/main" id="{30A68491-AB93-4D8E-9F90-23625F397D26}"/>
                </a:ext>
              </a:extLst>
            </p:cNvPr>
            <p:cNvSpPr txBox="1">
              <a:spLocks noChangeArrowheads="1"/>
            </p:cNvSpPr>
            <p:nvPr/>
          </p:nvSpPr>
          <p:spPr bwMode="auto">
            <a:xfrm>
              <a:off x="4377" y="30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18451" name="Text Box 268">
              <a:extLst>
                <a:ext uri="{FF2B5EF4-FFF2-40B4-BE49-F238E27FC236}">
                  <a16:creationId xmlns:a16="http://schemas.microsoft.com/office/drawing/2014/main" id="{7F316ECA-A1AF-47DC-AF86-030C37AA68A4}"/>
                </a:ext>
              </a:extLst>
            </p:cNvPr>
            <p:cNvSpPr txBox="1">
              <a:spLocks noChangeArrowheads="1"/>
            </p:cNvSpPr>
            <p:nvPr/>
          </p:nvSpPr>
          <p:spPr bwMode="auto">
            <a:xfrm>
              <a:off x="4377" y="25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8452" name="Text Box 269">
              <a:extLst>
                <a:ext uri="{FF2B5EF4-FFF2-40B4-BE49-F238E27FC236}">
                  <a16:creationId xmlns:a16="http://schemas.microsoft.com/office/drawing/2014/main" id="{FBEA638B-AC0A-466B-AD2B-17A73FF910D0}"/>
                </a:ext>
              </a:extLst>
            </p:cNvPr>
            <p:cNvSpPr txBox="1">
              <a:spLocks noChangeArrowheads="1"/>
            </p:cNvSpPr>
            <p:nvPr/>
          </p:nvSpPr>
          <p:spPr bwMode="auto">
            <a:xfrm>
              <a:off x="4377" y="342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18453" name="Line 270">
              <a:extLst>
                <a:ext uri="{FF2B5EF4-FFF2-40B4-BE49-F238E27FC236}">
                  <a16:creationId xmlns:a16="http://schemas.microsoft.com/office/drawing/2014/main" id="{177DA4C9-9F60-4CDE-BB0F-A6E7295FDD40}"/>
                </a:ext>
              </a:extLst>
            </p:cNvPr>
            <p:cNvSpPr>
              <a:spLocks noChangeShapeType="1"/>
            </p:cNvSpPr>
            <p:nvPr/>
          </p:nvSpPr>
          <p:spPr bwMode="auto">
            <a:xfrm flipH="1">
              <a:off x="5239" y="2553"/>
              <a:ext cx="8" cy="69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4" name="Line 271">
              <a:extLst>
                <a:ext uri="{FF2B5EF4-FFF2-40B4-BE49-F238E27FC236}">
                  <a16:creationId xmlns:a16="http://schemas.microsoft.com/office/drawing/2014/main" id="{D51B501B-C7F0-49A0-A5E4-C038EEC6A0E1}"/>
                </a:ext>
              </a:extLst>
            </p:cNvPr>
            <p:cNvSpPr>
              <a:spLocks noChangeShapeType="1"/>
            </p:cNvSpPr>
            <p:nvPr/>
          </p:nvSpPr>
          <p:spPr bwMode="auto">
            <a:xfrm>
              <a:off x="5239" y="3609"/>
              <a:ext cx="0" cy="18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272">
              <a:extLst>
                <a:ext uri="{FF2B5EF4-FFF2-40B4-BE49-F238E27FC236}">
                  <a16:creationId xmlns:a16="http://schemas.microsoft.com/office/drawing/2014/main" id="{84734AA5-DC4F-4A6F-A9A7-7B3C1F14BAE4}"/>
                </a:ext>
              </a:extLst>
            </p:cNvPr>
            <p:cNvSpPr>
              <a:spLocks noChangeShapeType="1"/>
            </p:cNvSpPr>
            <p:nvPr/>
          </p:nvSpPr>
          <p:spPr bwMode="auto">
            <a:xfrm>
              <a:off x="4513" y="3790"/>
              <a:ext cx="72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Rectangle 273">
              <a:extLst>
                <a:ext uri="{FF2B5EF4-FFF2-40B4-BE49-F238E27FC236}">
                  <a16:creationId xmlns:a16="http://schemas.microsoft.com/office/drawing/2014/main" id="{7EE1D7C4-0F53-407C-BCA0-BD3044501A3E}"/>
                </a:ext>
              </a:extLst>
            </p:cNvPr>
            <p:cNvSpPr>
              <a:spLocks noChangeArrowheads="1"/>
            </p:cNvSpPr>
            <p:nvPr/>
          </p:nvSpPr>
          <p:spPr bwMode="auto">
            <a:xfrm>
              <a:off x="5175" y="2738"/>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18457" name="Group 274">
              <a:extLst>
                <a:ext uri="{FF2B5EF4-FFF2-40B4-BE49-F238E27FC236}">
                  <a16:creationId xmlns:a16="http://schemas.microsoft.com/office/drawing/2014/main" id="{059023C9-5A9D-4E2B-B9DF-FE41FF01442E}"/>
                </a:ext>
              </a:extLst>
            </p:cNvPr>
            <p:cNvGrpSpPr>
              <a:grpSpLocks/>
            </p:cNvGrpSpPr>
            <p:nvPr/>
          </p:nvGrpSpPr>
          <p:grpSpPr bwMode="auto">
            <a:xfrm rot="10800000">
              <a:off x="5239" y="3249"/>
              <a:ext cx="90" cy="363"/>
              <a:chOff x="1565" y="2614"/>
              <a:chExt cx="90" cy="486"/>
            </a:xfrm>
          </p:grpSpPr>
          <p:sp>
            <p:nvSpPr>
              <p:cNvPr id="18458" name="Arc 275">
                <a:extLst>
                  <a:ext uri="{FF2B5EF4-FFF2-40B4-BE49-F238E27FC236}">
                    <a16:creationId xmlns:a16="http://schemas.microsoft.com/office/drawing/2014/main" id="{88A6BAA5-FAF7-4FE7-A684-B11F17A00A57}"/>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9" name="Arc 276">
                <a:extLst>
                  <a:ext uri="{FF2B5EF4-FFF2-40B4-BE49-F238E27FC236}">
                    <a16:creationId xmlns:a16="http://schemas.microsoft.com/office/drawing/2014/main" id="{489AECCC-ACC2-4A5F-AC87-EC3AC00BA43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0" name="Arc 277">
                <a:extLst>
                  <a:ext uri="{FF2B5EF4-FFF2-40B4-BE49-F238E27FC236}">
                    <a16:creationId xmlns:a16="http://schemas.microsoft.com/office/drawing/2014/main" id="{8DE84BFD-430E-42CA-BDEC-A4A85760F714}"/>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1" name="Arc 278">
                <a:extLst>
                  <a:ext uri="{FF2B5EF4-FFF2-40B4-BE49-F238E27FC236}">
                    <a16:creationId xmlns:a16="http://schemas.microsoft.com/office/drawing/2014/main" id="{D36088C5-AC93-407C-A94C-3E10982204BA}"/>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28742"/>
                                        </p:tgtEl>
                                        <p:attrNameLst>
                                          <p:attrName>style.visibility</p:attrName>
                                        </p:attrNameLst>
                                      </p:cBhvr>
                                      <p:to>
                                        <p:strVal val="visible"/>
                                      </p:to>
                                    </p:set>
                                    <p:anim calcmode="lin" valueType="num">
                                      <p:cBhvr>
                                        <p:cTn id="18" dur="500" fill="hold"/>
                                        <p:tgtEl>
                                          <p:spTgt spid="28742"/>
                                        </p:tgtEl>
                                        <p:attrNameLst>
                                          <p:attrName>ppt_x</p:attrName>
                                        </p:attrNameLst>
                                      </p:cBhvr>
                                      <p:tavLst>
                                        <p:tav tm="0">
                                          <p:val>
                                            <p:strVal val="#ppt_x"/>
                                          </p:val>
                                        </p:tav>
                                        <p:tav tm="100000">
                                          <p:val>
                                            <p:strVal val="#ppt_x"/>
                                          </p:val>
                                        </p:tav>
                                      </p:tavLst>
                                    </p:anim>
                                    <p:anim calcmode="lin" valueType="num">
                                      <p:cBhvr>
                                        <p:cTn id="19" dur="500" fill="hold"/>
                                        <p:tgtEl>
                                          <p:spTgt spid="28742"/>
                                        </p:tgtEl>
                                        <p:attrNameLst>
                                          <p:attrName>ppt_y</p:attrName>
                                        </p:attrNameLst>
                                      </p:cBhvr>
                                      <p:tavLst>
                                        <p:tav tm="0">
                                          <p:val>
                                            <p:strVal val="#ppt_y-#ppt_h/2"/>
                                          </p:val>
                                        </p:tav>
                                        <p:tav tm="100000">
                                          <p:val>
                                            <p:strVal val="#ppt_y"/>
                                          </p:val>
                                        </p:tav>
                                      </p:tavLst>
                                    </p:anim>
                                    <p:anim calcmode="lin" valueType="num">
                                      <p:cBhvr>
                                        <p:cTn id="20" dur="500" fill="hold"/>
                                        <p:tgtEl>
                                          <p:spTgt spid="28742"/>
                                        </p:tgtEl>
                                        <p:attrNameLst>
                                          <p:attrName>ppt_w</p:attrName>
                                        </p:attrNameLst>
                                      </p:cBhvr>
                                      <p:tavLst>
                                        <p:tav tm="0">
                                          <p:val>
                                            <p:strVal val="#ppt_w"/>
                                          </p:val>
                                        </p:tav>
                                        <p:tav tm="100000">
                                          <p:val>
                                            <p:strVal val="#ppt_w"/>
                                          </p:val>
                                        </p:tav>
                                      </p:tavLst>
                                    </p:anim>
                                    <p:anim calcmode="lin" valueType="num">
                                      <p:cBhvr>
                                        <p:cTn id="21" dur="500" fill="hold"/>
                                        <p:tgtEl>
                                          <p:spTgt spid="2874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 fill="hold" nodeType="clickEffect">
                                  <p:stCondLst>
                                    <p:cond delay="0"/>
                                  </p:stCondLst>
                                  <p:childTnLst>
                                    <p:set>
                                      <p:cBhvr>
                                        <p:cTn id="25" dur="1" fill="hold">
                                          <p:stCondLst>
                                            <p:cond delay="0"/>
                                          </p:stCondLst>
                                        </p:cTn>
                                        <p:tgtEl>
                                          <p:spTgt spid="28677"/>
                                        </p:tgtEl>
                                        <p:attrNameLst>
                                          <p:attrName>style.visibility</p:attrName>
                                        </p:attrNameLst>
                                      </p:cBhvr>
                                      <p:to>
                                        <p:strVal val="visible"/>
                                      </p:to>
                                    </p:set>
                                    <p:anim calcmode="lin" valueType="num">
                                      <p:cBhvr>
                                        <p:cTn id="26" dur="500" fill="hold"/>
                                        <p:tgtEl>
                                          <p:spTgt spid="28677"/>
                                        </p:tgtEl>
                                        <p:attrNameLst>
                                          <p:attrName>ppt_x</p:attrName>
                                        </p:attrNameLst>
                                      </p:cBhvr>
                                      <p:tavLst>
                                        <p:tav tm="0">
                                          <p:val>
                                            <p:strVal val="#ppt_x"/>
                                          </p:val>
                                        </p:tav>
                                        <p:tav tm="100000">
                                          <p:val>
                                            <p:strVal val="#ppt_x"/>
                                          </p:val>
                                        </p:tav>
                                      </p:tavLst>
                                    </p:anim>
                                    <p:anim calcmode="lin" valueType="num">
                                      <p:cBhvr>
                                        <p:cTn id="27" dur="500" fill="hold"/>
                                        <p:tgtEl>
                                          <p:spTgt spid="28677"/>
                                        </p:tgtEl>
                                        <p:attrNameLst>
                                          <p:attrName>ppt_y</p:attrName>
                                        </p:attrNameLst>
                                      </p:cBhvr>
                                      <p:tavLst>
                                        <p:tav tm="0">
                                          <p:val>
                                            <p:strVal val="#ppt_y-#ppt_h/2"/>
                                          </p:val>
                                        </p:tav>
                                        <p:tav tm="100000">
                                          <p:val>
                                            <p:strVal val="#ppt_y"/>
                                          </p:val>
                                        </p:tav>
                                      </p:tavLst>
                                    </p:anim>
                                    <p:anim calcmode="lin" valueType="num">
                                      <p:cBhvr>
                                        <p:cTn id="28" dur="500" fill="hold"/>
                                        <p:tgtEl>
                                          <p:spTgt spid="28677"/>
                                        </p:tgtEl>
                                        <p:attrNameLst>
                                          <p:attrName>ppt_w</p:attrName>
                                        </p:attrNameLst>
                                      </p:cBhvr>
                                      <p:tavLst>
                                        <p:tav tm="0">
                                          <p:val>
                                            <p:strVal val="#ppt_w"/>
                                          </p:val>
                                        </p:tav>
                                        <p:tav tm="100000">
                                          <p:val>
                                            <p:strVal val="#ppt_w"/>
                                          </p:val>
                                        </p:tav>
                                      </p:tavLst>
                                    </p:anim>
                                    <p:anim calcmode="lin" valueType="num">
                                      <p:cBhvr>
                                        <p:cTn id="29" dur="500" fill="hold"/>
                                        <p:tgtEl>
                                          <p:spTgt spid="28677"/>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8720"/>
                                        </p:tgtEl>
                                        <p:attrNameLst>
                                          <p:attrName>style.visibility</p:attrName>
                                        </p:attrNameLst>
                                      </p:cBhvr>
                                      <p:to>
                                        <p:strVal val="visible"/>
                                      </p:to>
                                    </p:set>
                                    <p:animEffect transition="in" filter="slide(fromLeft)">
                                      <p:cBhvr>
                                        <p:cTn id="34" dur="500"/>
                                        <p:tgtEl>
                                          <p:spTgt spid="28720"/>
                                        </p:tgtEl>
                                      </p:cBhvr>
                                    </p:animEffect>
                                  </p:childTnLst>
                                </p:cTn>
                              </p:par>
                            </p:childTnLst>
                          </p:cTn>
                        </p:par>
                        <p:par>
                          <p:cTn id="35" fill="hold" nodeType="afterGroup">
                            <p:stCondLst>
                              <p:cond delay="500"/>
                            </p:stCondLst>
                            <p:childTnLst>
                              <p:par>
                                <p:cTn id="36" presetID="3" presetClass="entr" presetSubtype="1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7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a:extLst>
              <a:ext uri="{FF2B5EF4-FFF2-40B4-BE49-F238E27FC236}">
                <a16:creationId xmlns:a16="http://schemas.microsoft.com/office/drawing/2014/main" id="{74DF689C-C1EC-4989-A453-14ED84879C66}"/>
              </a:ext>
            </a:extLst>
          </p:cNvPr>
          <p:cNvSpPr txBox="1">
            <a:spLocks noChangeArrowheads="1"/>
          </p:cNvSpPr>
          <p:nvPr/>
        </p:nvSpPr>
        <p:spPr bwMode="auto">
          <a:xfrm>
            <a:off x="611188" y="1268413"/>
            <a:ext cx="6842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顺接一次，反接一次，就可以测出互感：</a:t>
            </a:r>
          </a:p>
        </p:txBody>
      </p:sp>
      <p:graphicFrame>
        <p:nvGraphicFramePr>
          <p:cNvPr id="27653" name="Object 5">
            <a:extLst>
              <a:ext uri="{FF2B5EF4-FFF2-40B4-BE49-F238E27FC236}">
                <a16:creationId xmlns:a16="http://schemas.microsoft.com/office/drawing/2014/main" id="{0999BBDC-E386-4D78-8B13-06037FACEDBB}"/>
              </a:ext>
            </a:extLst>
          </p:cNvPr>
          <p:cNvGraphicFramePr>
            <a:graphicFrameLocks noChangeAspect="1"/>
          </p:cNvGraphicFramePr>
          <p:nvPr/>
        </p:nvGraphicFramePr>
        <p:xfrm>
          <a:off x="2711450" y="2005013"/>
          <a:ext cx="2652713" cy="1136650"/>
        </p:xfrm>
        <a:graphic>
          <a:graphicData uri="http://schemas.openxmlformats.org/presentationml/2006/ole">
            <mc:AlternateContent xmlns:mc="http://schemas.openxmlformats.org/markup-compatibility/2006">
              <mc:Choice xmlns:v="urn:schemas-microsoft-com:vml" Requires="v">
                <p:oleObj spid="_x0000_s19488" name="公式" r:id="rId3" imgW="952572" imgH="380897" progId="Equation.3">
                  <p:embed/>
                </p:oleObj>
              </mc:Choice>
              <mc:Fallback>
                <p:oleObj name="公式" r:id="rId3" imgW="952572" imgH="38089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2005013"/>
                        <a:ext cx="2652713" cy="1136650"/>
                      </a:xfrm>
                      <a:prstGeom prst="rect">
                        <a:avLst/>
                      </a:prstGeom>
                      <a:gradFill rotWithShape="1">
                        <a:gsLst>
                          <a:gs pos="0">
                            <a:srgbClr val="FFCC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a:extLst>
              <a:ext uri="{FF2B5EF4-FFF2-40B4-BE49-F238E27FC236}">
                <a16:creationId xmlns:a16="http://schemas.microsoft.com/office/drawing/2014/main" id="{0E51F73D-4B7C-4BBC-828F-EEC4198126A5}"/>
              </a:ext>
            </a:extLst>
          </p:cNvPr>
          <p:cNvSpPr txBox="1">
            <a:spLocks noChangeArrowheads="1"/>
          </p:cNvSpPr>
          <p:nvPr/>
        </p:nvSpPr>
        <p:spPr bwMode="auto">
          <a:xfrm>
            <a:off x="755650" y="3365500"/>
            <a:ext cx="1792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全耦合时</a:t>
            </a:r>
            <a:r>
              <a:rPr kumimoji="1" lang="zh-CN" altLang="en-US" b="1">
                <a:solidFill>
                  <a:schemeClr val="bg1"/>
                </a:solidFill>
                <a:latin typeface="黑体" panose="02010609060101010101" pitchFamily="49" charset="-122"/>
                <a:ea typeface="黑体" panose="02010609060101010101" pitchFamily="49" charset="-122"/>
              </a:rPr>
              <a:t> </a:t>
            </a:r>
          </a:p>
        </p:txBody>
      </p:sp>
      <p:graphicFrame>
        <p:nvGraphicFramePr>
          <p:cNvPr id="27655" name="Object 7">
            <a:extLst>
              <a:ext uri="{FF2B5EF4-FFF2-40B4-BE49-F238E27FC236}">
                <a16:creationId xmlns:a16="http://schemas.microsoft.com/office/drawing/2014/main" id="{0CC4EFDE-FA06-4D1D-993E-D11C7698594F}"/>
              </a:ext>
            </a:extLst>
          </p:cNvPr>
          <p:cNvGraphicFramePr>
            <a:graphicFrameLocks noChangeAspect="1"/>
          </p:cNvGraphicFramePr>
          <p:nvPr/>
        </p:nvGraphicFramePr>
        <p:xfrm>
          <a:off x="2700338" y="3365500"/>
          <a:ext cx="1801812" cy="633413"/>
        </p:xfrm>
        <a:graphic>
          <a:graphicData uri="http://schemas.openxmlformats.org/presentationml/2006/ole">
            <mc:AlternateContent xmlns:mc="http://schemas.openxmlformats.org/markup-compatibility/2006">
              <mc:Choice xmlns:v="urn:schemas-microsoft-com:vml" Requires="v">
                <p:oleObj spid="_x0000_s19489" name="公式" r:id="rId5" imgW="771427" imgH="238061" progId="Equation.3">
                  <p:embed/>
                </p:oleObj>
              </mc:Choice>
              <mc:Fallback>
                <p:oleObj name="公式" r:id="rId5" imgW="771427" imgH="23806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365500"/>
                        <a:ext cx="1801812"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8">
            <a:extLst>
              <a:ext uri="{FF2B5EF4-FFF2-40B4-BE49-F238E27FC236}">
                <a16:creationId xmlns:a16="http://schemas.microsoft.com/office/drawing/2014/main" id="{BB189E0D-BAD5-492C-8505-21A683627E8F}"/>
              </a:ext>
            </a:extLst>
          </p:cNvPr>
          <p:cNvGraphicFramePr>
            <a:graphicFrameLocks noChangeAspect="1"/>
          </p:cNvGraphicFramePr>
          <p:nvPr/>
        </p:nvGraphicFramePr>
        <p:xfrm>
          <a:off x="827088" y="4086225"/>
          <a:ext cx="3632200" cy="2151063"/>
        </p:xfrm>
        <a:graphic>
          <a:graphicData uri="http://schemas.openxmlformats.org/presentationml/2006/ole">
            <mc:AlternateContent xmlns:mc="http://schemas.openxmlformats.org/markup-compatibility/2006">
              <mc:Choice xmlns:v="urn:schemas-microsoft-com:vml" Requires="v">
                <p:oleObj spid="_x0000_s19490" name="公式" r:id="rId7" imgW="1419315" imgH="828521" progId="Equation.3">
                  <p:embed/>
                </p:oleObj>
              </mc:Choice>
              <mc:Fallback>
                <p:oleObj name="公式" r:id="rId7" imgW="1419315" imgH="82852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086225"/>
                        <a:ext cx="3632200"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7" name="Text Box 9">
            <a:extLst>
              <a:ext uri="{FF2B5EF4-FFF2-40B4-BE49-F238E27FC236}">
                <a16:creationId xmlns:a16="http://schemas.microsoft.com/office/drawing/2014/main" id="{4686D253-A907-442F-932D-15714D9EAF27}"/>
              </a:ext>
            </a:extLst>
          </p:cNvPr>
          <p:cNvSpPr txBox="1">
            <a:spLocks noChangeArrowheads="1"/>
          </p:cNvSpPr>
          <p:nvPr/>
        </p:nvSpPr>
        <p:spPr bwMode="auto">
          <a:xfrm>
            <a:off x="5076825" y="3509963"/>
            <a:ext cx="3508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ea typeface="黑体" panose="02010609060101010101" pitchFamily="49" charset="-122"/>
                <a:cs typeface="Times New Roman" panose="02020603050405020304" pitchFamily="18" charset="0"/>
              </a:rPr>
              <a:t>当    </a:t>
            </a:r>
            <a:r>
              <a:rPr kumimoji="1" lang="zh-CN" altLang="en-US">
                <a:ea typeface="黑体" panose="02010609060101010101" pitchFamily="49" charset="-122"/>
                <a:cs typeface="Times New Roman" panose="02020603050405020304" pitchFamily="18" charset="0"/>
              </a:rPr>
              <a:t> </a:t>
            </a:r>
            <a:r>
              <a:rPr kumimoji="1" lang="en-US" altLang="zh-CN" i="1">
                <a:solidFill>
                  <a:schemeClr val="bg1"/>
                </a:solidFill>
                <a:ea typeface="黑体" panose="02010609060101010101" pitchFamily="49" charset="-122"/>
                <a:cs typeface="Times New Roman" panose="02020603050405020304" pitchFamily="18" charset="0"/>
              </a:rPr>
              <a:t>L</a:t>
            </a:r>
            <a:r>
              <a:rPr kumimoji="1" lang="en-US" altLang="zh-CN" baseline="-25000">
                <a:solidFill>
                  <a:schemeClr val="bg1"/>
                </a:solidFill>
                <a:ea typeface="黑体" panose="02010609060101010101" pitchFamily="49" charset="-122"/>
                <a:cs typeface="Times New Roman" panose="02020603050405020304" pitchFamily="18" charset="0"/>
              </a:rPr>
              <a:t>1</a:t>
            </a:r>
            <a:r>
              <a:rPr kumimoji="1" lang="en-US" altLang="zh-CN">
                <a:solidFill>
                  <a:schemeClr val="bg1"/>
                </a:solidFill>
                <a:ea typeface="黑体" panose="02010609060101010101" pitchFamily="49" charset="-122"/>
                <a:cs typeface="Times New Roman" panose="02020603050405020304" pitchFamily="18" charset="0"/>
              </a:rPr>
              <a:t>=</a:t>
            </a:r>
            <a:r>
              <a:rPr kumimoji="1" lang="en-US" altLang="zh-CN" i="1">
                <a:solidFill>
                  <a:schemeClr val="bg1"/>
                </a:solidFill>
                <a:ea typeface="黑体" panose="02010609060101010101" pitchFamily="49" charset="-122"/>
                <a:cs typeface="Times New Roman" panose="02020603050405020304" pitchFamily="18" charset="0"/>
              </a:rPr>
              <a:t>L</a:t>
            </a:r>
            <a:r>
              <a:rPr kumimoji="1" lang="en-US" altLang="zh-CN" baseline="-25000">
                <a:solidFill>
                  <a:schemeClr val="bg1"/>
                </a:solidFill>
                <a:ea typeface="黑体" panose="02010609060101010101" pitchFamily="49" charset="-122"/>
                <a:cs typeface="Times New Roman" panose="02020603050405020304" pitchFamily="18" charset="0"/>
              </a:rPr>
              <a:t>2 </a:t>
            </a:r>
            <a:r>
              <a:rPr kumimoji="1" lang="en-US" altLang="zh-CN" b="1" baseline="-25000">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时</a:t>
            </a:r>
            <a:r>
              <a:rPr kumimoji="1" lang="zh-CN" altLang="en-US" b="1">
                <a:solidFill>
                  <a:schemeClr val="bg1"/>
                </a:solidFill>
                <a:ea typeface="黑体" panose="02010609060101010101" pitchFamily="49" charset="-122"/>
                <a:cs typeface="Times New Roman" panose="02020603050405020304" pitchFamily="18" charset="0"/>
              </a:rPr>
              <a:t>  </a:t>
            </a:r>
            <a:r>
              <a:rPr kumimoji="1" lang="en-US" altLang="zh-CN" b="1">
                <a:solidFill>
                  <a:schemeClr val="bg1"/>
                </a:solidFill>
                <a:ea typeface="黑体" panose="02010609060101010101" pitchFamily="49" charset="-122"/>
                <a:cs typeface="Times New Roman" panose="02020603050405020304" pitchFamily="18" charset="0"/>
              </a:rPr>
              <a:t>, </a:t>
            </a:r>
            <a:r>
              <a:rPr kumimoji="1" lang="en-US" altLang="zh-CN">
                <a:solidFill>
                  <a:schemeClr val="bg1"/>
                </a:solidFill>
                <a:ea typeface="黑体" panose="02010609060101010101" pitchFamily="49" charset="-122"/>
                <a:cs typeface="Times New Roman" panose="02020603050405020304" pitchFamily="18" charset="0"/>
              </a:rPr>
              <a:t> </a:t>
            </a:r>
            <a:r>
              <a:rPr kumimoji="1" lang="en-US" altLang="zh-CN" i="1">
                <a:solidFill>
                  <a:schemeClr val="bg1"/>
                </a:solidFill>
                <a:ea typeface="黑体" panose="02010609060101010101" pitchFamily="49" charset="-122"/>
                <a:cs typeface="Times New Roman" panose="02020603050405020304" pitchFamily="18" charset="0"/>
              </a:rPr>
              <a:t>M=L</a:t>
            </a:r>
            <a:endParaRPr kumimoji="1" lang="en-US" altLang="zh-CN">
              <a:solidFill>
                <a:schemeClr val="bg1"/>
              </a:solidFill>
              <a:ea typeface="黑体" panose="02010609060101010101" pitchFamily="49" charset="-122"/>
              <a:cs typeface="Times New Roman" panose="02020603050405020304" pitchFamily="18" charset="0"/>
            </a:endParaRPr>
          </a:p>
        </p:txBody>
      </p:sp>
      <p:grpSp>
        <p:nvGrpSpPr>
          <p:cNvPr id="2" name="Group 15">
            <a:extLst>
              <a:ext uri="{FF2B5EF4-FFF2-40B4-BE49-F238E27FC236}">
                <a16:creationId xmlns:a16="http://schemas.microsoft.com/office/drawing/2014/main" id="{88EBB9F9-35C0-40CE-AA69-CBEFFDD78700}"/>
              </a:ext>
            </a:extLst>
          </p:cNvPr>
          <p:cNvGrpSpPr>
            <a:grpSpLocks/>
          </p:cNvGrpSpPr>
          <p:nvPr/>
        </p:nvGrpSpPr>
        <p:grpSpPr bwMode="auto">
          <a:xfrm>
            <a:off x="5148263" y="4373563"/>
            <a:ext cx="3108325" cy="1238250"/>
            <a:chOff x="1519" y="3084"/>
            <a:chExt cx="1958" cy="780"/>
          </a:xfrm>
        </p:grpSpPr>
        <p:sp>
          <p:nvSpPr>
            <p:cNvPr id="19475" name="Rectangle 10">
              <a:extLst>
                <a:ext uri="{FF2B5EF4-FFF2-40B4-BE49-F238E27FC236}">
                  <a16:creationId xmlns:a16="http://schemas.microsoft.com/office/drawing/2014/main" id="{6411CE94-3E1C-41E2-8DA2-925604BB8DD3}"/>
                </a:ext>
              </a:extLst>
            </p:cNvPr>
            <p:cNvSpPr>
              <a:spLocks noChangeArrowheads="1"/>
            </p:cNvSpPr>
            <p:nvPr/>
          </p:nvSpPr>
          <p:spPr bwMode="auto">
            <a:xfrm>
              <a:off x="2200" y="3126"/>
              <a:ext cx="12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黑体" panose="02010609060101010101" pitchFamily="49" charset="-122"/>
                  <a:cs typeface="Times New Roman" panose="02020603050405020304" pitchFamily="18" charset="0"/>
                </a:rPr>
                <a:t>4</a:t>
              </a:r>
              <a:r>
                <a:rPr kumimoji="1" lang="en-US" altLang="zh-CN" i="1">
                  <a:solidFill>
                    <a:schemeClr val="bg1"/>
                  </a:solidFill>
                  <a:ea typeface="黑体" panose="02010609060101010101" pitchFamily="49" charset="-122"/>
                  <a:cs typeface="Times New Roman" panose="02020603050405020304" pitchFamily="18" charset="0"/>
                </a:rPr>
                <a:t>M  </a:t>
              </a:r>
              <a:r>
                <a:rPr kumimoji="1" lang="en-US" altLang="zh-CN" sz="2400" i="1">
                  <a:solidFill>
                    <a:schemeClr val="bg1"/>
                  </a:solidFill>
                  <a:ea typeface="黑体" panose="02010609060101010101" pitchFamily="49" charset="-122"/>
                  <a:cs typeface="Times New Roman" panose="02020603050405020304" pitchFamily="18" charset="0"/>
                </a:rPr>
                <a:t>     </a:t>
              </a:r>
              <a:r>
                <a:rPr kumimoji="1" lang="zh-CN" altLang="zh-CN" b="1">
                  <a:ea typeface="黑体" panose="02010609060101010101" pitchFamily="49" charset="-122"/>
                  <a:cs typeface="Times New Roman" panose="02020603050405020304" pitchFamily="18" charset="0"/>
                </a:rPr>
                <a:t>顺接</a:t>
              </a:r>
              <a:endParaRPr kumimoji="1" lang="zh-CN" altLang="en-US" b="1">
                <a:ea typeface="黑体" panose="02010609060101010101" pitchFamily="49" charset="-122"/>
                <a:cs typeface="Times New Roman" panose="02020603050405020304" pitchFamily="18" charset="0"/>
              </a:endParaRPr>
            </a:p>
          </p:txBody>
        </p:sp>
        <p:sp>
          <p:nvSpPr>
            <p:cNvPr id="19476" name="Text Box 11">
              <a:extLst>
                <a:ext uri="{FF2B5EF4-FFF2-40B4-BE49-F238E27FC236}">
                  <a16:creationId xmlns:a16="http://schemas.microsoft.com/office/drawing/2014/main" id="{A96DDF40-1A86-439E-8E62-FC7BAF1E4696}"/>
                </a:ext>
              </a:extLst>
            </p:cNvPr>
            <p:cNvSpPr txBox="1">
              <a:spLocks noChangeArrowheads="1"/>
            </p:cNvSpPr>
            <p:nvPr/>
          </p:nvSpPr>
          <p:spPr bwMode="auto">
            <a:xfrm>
              <a:off x="2245" y="3534"/>
              <a:ext cx="11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黑体" panose="02010609060101010101" pitchFamily="49" charset="-122"/>
                  <a:cs typeface="Times New Roman" panose="02020603050405020304" pitchFamily="18" charset="0"/>
                </a:rPr>
                <a:t>0 </a:t>
              </a:r>
              <a:r>
                <a:rPr kumimoji="1" lang="en-US" altLang="zh-CN" sz="2400">
                  <a:solidFill>
                    <a:schemeClr val="bg1"/>
                  </a:solidFill>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反接</a:t>
              </a:r>
            </a:p>
          </p:txBody>
        </p:sp>
        <p:sp>
          <p:nvSpPr>
            <p:cNvPr id="19477" name="Text Box 12">
              <a:extLst>
                <a:ext uri="{FF2B5EF4-FFF2-40B4-BE49-F238E27FC236}">
                  <a16:creationId xmlns:a16="http://schemas.microsoft.com/office/drawing/2014/main" id="{2250F089-3D0C-4771-8509-7C4D4360E8A7}"/>
                </a:ext>
              </a:extLst>
            </p:cNvPr>
            <p:cNvSpPr txBox="1">
              <a:spLocks noChangeArrowheads="1"/>
            </p:cNvSpPr>
            <p:nvPr/>
          </p:nvSpPr>
          <p:spPr bwMode="auto">
            <a:xfrm>
              <a:off x="1519" y="3262"/>
              <a:ext cx="3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黑体" panose="02010609060101010101" pitchFamily="49" charset="-122"/>
                  <a:cs typeface="Times New Roman" panose="02020603050405020304" pitchFamily="18" charset="0"/>
                </a:rPr>
                <a:t>L</a:t>
              </a:r>
              <a:r>
                <a:rPr kumimoji="1" lang="en-US" altLang="zh-CN">
                  <a:solidFill>
                    <a:schemeClr val="bg1"/>
                  </a:solidFill>
                  <a:ea typeface="黑体" panose="02010609060101010101" pitchFamily="49" charset="-122"/>
                  <a:cs typeface="Times New Roman" panose="02020603050405020304" pitchFamily="18" charset="0"/>
                </a:rPr>
                <a:t>=</a:t>
              </a:r>
            </a:p>
          </p:txBody>
        </p:sp>
        <p:sp>
          <p:nvSpPr>
            <p:cNvPr id="19478" name="AutoShape 13">
              <a:extLst>
                <a:ext uri="{FF2B5EF4-FFF2-40B4-BE49-F238E27FC236}">
                  <a16:creationId xmlns:a16="http://schemas.microsoft.com/office/drawing/2014/main" id="{4B2354AD-8B38-47C4-93D9-924B1AE3D915}"/>
                </a:ext>
              </a:extLst>
            </p:cNvPr>
            <p:cNvSpPr>
              <a:spLocks/>
            </p:cNvSpPr>
            <p:nvPr/>
          </p:nvSpPr>
          <p:spPr bwMode="auto">
            <a:xfrm>
              <a:off x="2040" y="3084"/>
              <a:ext cx="114" cy="754"/>
            </a:xfrm>
            <a:prstGeom prst="leftBrace">
              <a:avLst>
                <a:gd name="adj1" fmla="val 55117"/>
                <a:gd name="adj2" fmla="val 50000"/>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b="1">
                <a:ea typeface="黑体" panose="02010609060101010101" pitchFamily="49" charset="-122"/>
                <a:cs typeface="Times New Roman" panose="02020603050405020304" pitchFamily="18" charset="0"/>
              </a:endParaRPr>
            </a:p>
          </p:txBody>
        </p:sp>
      </p:grpSp>
      <p:sp>
        <p:nvSpPr>
          <p:cNvPr id="27662" name="Text Box 14">
            <a:extLst>
              <a:ext uri="{FF2B5EF4-FFF2-40B4-BE49-F238E27FC236}">
                <a16:creationId xmlns:a16="http://schemas.microsoft.com/office/drawing/2014/main" id="{58D9CDA5-5000-454E-BFE3-8C50BF100DDC}"/>
              </a:ext>
            </a:extLst>
          </p:cNvPr>
          <p:cNvSpPr txBox="1">
            <a:spLocks noChangeArrowheads="1"/>
          </p:cNvSpPr>
          <p:nvPr/>
        </p:nvSpPr>
        <p:spPr bwMode="auto">
          <a:xfrm>
            <a:off x="611188" y="476250"/>
            <a:ext cx="3168650" cy="519113"/>
          </a:xfrm>
          <a:prstGeom prst="rect">
            <a:avLst/>
          </a:prstGeom>
          <a:solidFill>
            <a:srgbClr val="008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互感的测量方法：</a:t>
            </a:r>
          </a:p>
        </p:txBody>
      </p:sp>
      <p:grpSp>
        <p:nvGrpSpPr>
          <p:cNvPr id="19466" name="Group 20">
            <a:extLst>
              <a:ext uri="{FF2B5EF4-FFF2-40B4-BE49-F238E27FC236}">
                <a16:creationId xmlns:a16="http://schemas.microsoft.com/office/drawing/2014/main" id="{05E0DE14-B9B9-4BA9-A7A2-0433E978ED8C}"/>
              </a:ext>
            </a:extLst>
          </p:cNvPr>
          <p:cNvGrpSpPr>
            <a:grpSpLocks/>
          </p:cNvGrpSpPr>
          <p:nvPr/>
        </p:nvGrpSpPr>
        <p:grpSpPr bwMode="auto">
          <a:xfrm>
            <a:off x="8316913" y="6446838"/>
            <a:ext cx="792162" cy="366712"/>
            <a:chOff x="5193" y="4020"/>
            <a:chExt cx="499" cy="231"/>
          </a:xfrm>
        </p:grpSpPr>
        <p:pic>
          <p:nvPicPr>
            <p:cNvPr id="19473" name="Picture 21" descr="78900">
              <a:extLst>
                <a:ext uri="{FF2B5EF4-FFF2-40B4-BE49-F238E27FC236}">
                  <a16:creationId xmlns:a16="http://schemas.microsoft.com/office/drawing/2014/main" id="{3FCF4400-A063-4FB7-A562-DE12D2B5B4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4" name="Text Box 22">
              <a:hlinkClick r:id="" action="ppaction://hlinkshowjump?jump=nextslide"/>
              <a:extLst>
                <a:ext uri="{FF2B5EF4-FFF2-40B4-BE49-F238E27FC236}">
                  <a16:creationId xmlns:a16="http://schemas.microsoft.com/office/drawing/2014/main" id="{373277CD-062A-4702-9C3A-5BF2E8FECD1B}"/>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9467" name="Group 23">
            <a:extLst>
              <a:ext uri="{FF2B5EF4-FFF2-40B4-BE49-F238E27FC236}">
                <a16:creationId xmlns:a16="http://schemas.microsoft.com/office/drawing/2014/main" id="{7DC511B8-2A2E-4925-A7AD-77A189254B35}"/>
              </a:ext>
            </a:extLst>
          </p:cNvPr>
          <p:cNvGrpSpPr>
            <a:grpSpLocks/>
          </p:cNvGrpSpPr>
          <p:nvPr/>
        </p:nvGrpSpPr>
        <p:grpSpPr bwMode="auto">
          <a:xfrm>
            <a:off x="7453313" y="6446838"/>
            <a:ext cx="792162" cy="366712"/>
            <a:chOff x="4649" y="4020"/>
            <a:chExt cx="499" cy="231"/>
          </a:xfrm>
        </p:grpSpPr>
        <p:pic>
          <p:nvPicPr>
            <p:cNvPr id="19471" name="Picture 24" descr="78900">
              <a:extLst>
                <a:ext uri="{FF2B5EF4-FFF2-40B4-BE49-F238E27FC236}">
                  <a16:creationId xmlns:a16="http://schemas.microsoft.com/office/drawing/2014/main" id="{3789CF78-73FF-4E12-8899-C490C3B9A95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2" name="Text Box 25">
              <a:hlinkClick r:id="" action="ppaction://hlinkshowjump?jump=previousslide"/>
              <a:extLst>
                <a:ext uri="{FF2B5EF4-FFF2-40B4-BE49-F238E27FC236}">
                  <a16:creationId xmlns:a16="http://schemas.microsoft.com/office/drawing/2014/main" id="{17D72637-FCF8-4950-AAB6-DD8343E0D4F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9468" name="Group 32">
            <a:extLst>
              <a:ext uri="{FF2B5EF4-FFF2-40B4-BE49-F238E27FC236}">
                <a16:creationId xmlns:a16="http://schemas.microsoft.com/office/drawing/2014/main" id="{A8B92580-6CA6-4BD6-991A-EF5254D158C3}"/>
              </a:ext>
            </a:extLst>
          </p:cNvPr>
          <p:cNvGrpSpPr>
            <a:grpSpLocks/>
          </p:cNvGrpSpPr>
          <p:nvPr/>
        </p:nvGrpSpPr>
        <p:grpSpPr bwMode="auto">
          <a:xfrm>
            <a:off x="6588125" y="6446838"/>
            <a:ext cx="792163" cy="366712"/>
            <a:chOff x="4649" y="4020"/>
            <a:chExt cx="499" cy="231"/>
          </a:xfrm>
        </p:grpSpPr>
        <p:pic>
          <p:nvPicPr>
            <p:cNvPr id="19469" name="Picture 33" descr="78900">
              <a:extLst>
                <a:ext uri="{FF2B5EF4-FFF2-40B4-BE49-F238E27FC236}">
                  <a16:creationId xmlns:a16="http://schemas.microsoft.com/office/drawing/2014/main" id="{8ED53642-117B-45B5-9116-3D6334AE61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Text Box 34">
              <a:hlinkClick r:id="" action="ppaction://hlinkshowjump?jump=firstslide"/>
              <a:extLst>
                <a:ext uri="{FF2B5EF4-FFF2-40B4-BE49-F238E27FC236}">
                  <a16:creationId xmlns:a16="http://schemas.microsoft.com/office/drawing/2014/main" id="{DB0EAEF5-E200-4A62-A0AE-6AE36BACBE2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662"/>
                                        </p:tgtEl>
                                        <p:attrNameLst>
                                          <p:attrName>style.visibility</p:attrName>
                                        </p:attrNameLst>
                                      </p:cBhvr>
                                      <p:to>
                                        <p:strVal val="visible"/>
                                      </p:to>
                                    </p:set>
                                    <p:anim calcmode="lin" valueType="num">
                                      <p:cBhvr additive="base">
                                        <p:cTn id="7" dur="500" fill="hold"/>
                                        <p:tgtEl>
                                          <p:spTgt spid="27662"/>
                                        </p:tgtEl>
                                        <p:attrNameLst>
                                          <p:attrName>ppt_x</p:attrName>
                                        </p:attrNameLst>
                                      </p:cBhvr>
                                      <p:tavLst>
                                        <p:tav tm="0">
                                          <p:val>
                                            <p:strVal val="0-#ppt_w/2"/>
                                          </p:val>
                                        </p:tav>
                                        <p:tav tm="100000">
                                          <p:val>
                                            <p:strVal val="#ppt_x"/>
                                          </p:val>
                                        </p:tav>
                                      </p:tavLst>
                                    </p:anim>
                                    <p:anim calcmode="lin" valueType="num">
                                      <p:cBhvr additive="base">
                                        <p:cTn id="8" dur="500" fill="hold"/>
                                        <p:tgtEl>
                                          <p:spTgt spid="276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2"/>
                                        </p:tgtEl>
                                        <p:attrNameLst>
                                          <p:attrName>style.visibility</p:attrName>
                                        </p:attrNameLst>
                                      </p:cBhvr>
                                      <p:to>
                                        <p:strVal val="visible"/>
                                      </p:to>
                                    </p:set>
                                    <p:anim calcmode="lin" valueType="num">
                                      <p:cBhvr additive="base">
                                        <p:cTn id="13" dur="500" fill="hold"/>
                                        <p:tgtEl>
                                          <p:spTgt spid="27652"/>
                                        </p:tgtEl>
                                        <p:attrNameLst>
                                          <p:attrName>ppt_x</p:attrName>
                                        </p:attrNameLst>
                                      </p:cBhvr>
                                      <p:tavLst>
                                        <p:tav tm="0">
                                          <p:val>
                                            <p:strVal val="0-#ppt_w/2"/>
                                          </p:val>
                                        </p:tav>
                                        <p:tav tm="100000">
                                          <p:val>
                                            <p:strVal val="#ppt_x"/>
                                          </p:val>
                                        </p:tav>
                                      </p:tavLst>
                                    </p:anim>
                                    <p:anim calcmode="lin" valueType="num">
                                      <p:cBhvr additive="base">
                                        <p:cTn id="14"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7653"/>
                                        </p:tgtEl>
                                        <p:attrNameLst>
                                          <p:attrName>style.visibility</p:attrName>
                                        </p:attrNameLst>
                                      </p:cBhvr>
                                      <p:to>
                                        <p:strVal val="visible"/>
                                      </p:to>
                                    </p:set>
                                    <p:animEffect transition="in" filter="dissolve">
                                      <p:cBhvr>
                                        <p:cTn id="19" dur="500"/>
                                        <p:tgtEl>
                                          <p:spTgt spid="27653"/>
                                        </p:tgtEl>
                                      </p:cBhvr>
                                    </p:animEffec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27654"/>
                                        </p:tgtEl>
                                        <p:attrNameLst>
                                          <p:attrName>style.visibility</p:attrName>
                                        </p:attrNameLst>
                                      </p:cBhvr>
                                      <p:to>
                                        <p:strVal val="visible"/>
                                      </p:to>
                                    </p:set>
                                    <p:anim calcmode="lin" valueType="num">
                                      <p:cBhvr additive="base">
                                        <p:cTn id="23" dur="500" fill="hold"/>
                                        <p:tgtEl>
                                          <p:spTgt spid="27654"/>
                                        </p:tgtEl>
                                        <p:attrNameLst>
                                          <p:attrName>ppt_x</p:attrName>
                                        </p:attrNameLst>
                                      </p:cBhvr>
                                      <p:tavLst>
                                        <p:tav tm="0">
                                          <p:val>
                                            <p:strVal val="0-#ppt_w/2"/>
                                          </p:val>
                                        </p:tav>
                                        <p:tav tm="100000">
                                          <p:val>
                                            <p:strVal val="#ppt_x"/>
                                          </p:val>
                                        </p:tav>
                                      </p:tavLst>
                                    </p:anim>
                                    <p:anim calcmode="lin" valueType="num">
                                      <p:cBhvr additive="base">
                                        <p:cTn id="24"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27655"/>
                                        </p:tgtEl>
                                        <p:attrNameLst>
                                          <p:attrName>style.visibility</p:attrName>
                                        </p:attrNameLst>
                                      </p:cBhvr>
                                      <p:to>
                                        <p:strVal val="visible"/>
                                      </p:to>
                                    </p:set>
                                    <p:anim calcmode="lin" valueType="num">
                                      <p:cBhvr additive="base">
                                        <p:cTn id="29" dur="500" fill="hold"/>
                                        <p:tgtEl>
                                          <p:spTgt spid="27655"/>
                                        </p:tgtEl>
                                        <p:attrNameLst>
                                          <p:attrName>ppt_x</p:attrName>
                                        </p:attrNameLst>
                                      </p:cBhvr>
                                      <p:tavLst>
                                        <p:tav tm="0">
                                          <p:val>
                                            <p:strVal val="1+#ppt_w/2"/>
                                          </p:val>
                                        </p:tav>
                                        <p:tav tm="100000">
                                          <p:val>
                                            <p:strVal val="#ppt_x"/>
                                          </p:val>
                                        </p:tav>
                                      </p:tavLst>
                                    </p:anim>
                                    <p:anim calcmode="lin" valueType="num">
                                      <p:cBhvr additive="base">
                                        <p:cTn id="30"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7656"/>
                                        </p:tgtEl>
                                        <p:attrNameLst>
                                          <p:attrName>style.visibility</p:attrName>
                                        </p:attrNameLst>
                                      </p:cBhvr>
                                      <p:to>
                                        <p:strVal val="visible"/>
                                      </p:to>
                                    </p:set>
                                    <p:animEffect transition="in" filter="blinds(horizontal)">
                                      <p:cBhvr>
                                        <p:cTn id="35" dur="500"/>
                                        <p:tgtEl>
                                          <p:spTgt spid="276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27657"/>
                                        </p:tgtEl>
                                        <p:attrNameLst>
                                          <p:attrName>style.visibility</p:attrName>
                                        </p:attrNameLst>
                                      </p:cBhvr>
                                      <p:to>
                                        <p:strVal val="visible"/>
                                      </p:to>
                                    </p:set>
                                    <p:anim calcmode="lin" valueType="num">
                                      <p:cBhvr>
                                        <p:cTn id="40" dur="500" fill="hold"/>
                                        <p:tgtEl>
                                          <p:spTgt spid="27657"/>
                                        </p:tgtEl>
                                        <p:attrNameLst>
                                          <p:attrName>ppt_w</p:attrName>
                                        </p:attrNameLst>
                                      </p:cBhvr>
                                      <p:tavLst>
                                        <p:tav tm="0">
                                          <p:val>
                                            <p:fltVal val="0"/>
                                          </p:val>
                                        </p:tav>
                                        <p:tav tm="100000">
                                          <p:val>
                                            <p:strVal val="#ppt_w"/>
                                          </p:val>
                                        </p:tav>
                                      </p:tavLst>
                                    </p:anim>
                                    <p:anim calcmode="lin" valueType="num">
                                      <p:cBhvr>
                                        <p:cTn id="41" dur="500" fill="hold"/>
                                        <p:tgtEl>
                                          <p:spTgt spid="27657"/>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4" grpId="0" autoUpdateAnimBg="0"/>
      <p:bldP spid="27657" grpId="0" autoUpdateAnimBg="0"/>
      <p:bldP spid="2766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a:extLst>
              <a:ext uri="{FF2B5EF4-FFF2-40B4-BE49-F238E27FC236}">
                <a16:creationId xmlns:a16="http://schemas.microsoft.com/office/drawing/2014/main" id="{A6801CF2-37C1-4CE0-9B9E-0FFC00547B8C}"/>
              </a:ext>
            </a:extLst>
          </p:cNvPr>
          <p:cNvSpPr txBox="1">
            <a:spLocks noChangeArrowheads="1"/>
          </p:cNvSpPr>
          <p:nvPr/>
        </p:nvSpPr>
        <p:spPr bwMode="auto">
          <a:xfrm>
            <a:off x="755650" y="549275"/>
            <a:ext cx="2668588" cy="519113"/>
          </a:xfrm>
          <a:prstGeom prst="rect">
            <a:avLst/>
          </a:prstGeom>
          <a:solidFill>
            <a:srgbClr val="008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在正弦激励下：</a:t>
            </a:r>
          </a:p>
        </p:txBody>
      </p:sp>
      <p:grpSp>
        <p:nvGrpSpPr>
          <p:cNvPr id="2" name="Group 146">
            <a:extLst>
              <a:ext uri="{FF2B5EF4-FFF2-40B4-BE49-F238E27FC236}">
                <a16:creationId xmlns:a16="http://schemas.microsoft.com/office/drawing/2014/main" id="{DA6A650E-76A5-42B2-9566-4624DF9C46C0}"/>
              </a:ext>
            </a:extLst>
          </p:cNvPr>
          <p:cNvGrpSpPr>
            <a:grpSpLocks/>
          </p:cNvGrpSpPr>
          <p:nvPr/>
        </p:nvGrpSpPr>
        <p:grpSpPr bwMode="auto">
          <a:xfrm>
            <a:off x="3203575" y="2103438"/>
            <a:ext cx="1395413" cy="579437"/>
            <a:chOff x="2064" y="1389"/>
            <a:chExt cx="879" cy="365"/>
          </a:xfrm>
        </p:grpSpPr>
        <p:sp>
          <p:nvSpPr>
            <p:cNvPr id="20536" name="Text Box 5">
              <a:extLst>
                <a:ext uri="{FF2B5EF4-FFF2-40B4-BE49-F238E27FC236}">
                  <a16:creationId xmlns:a16="http://schemas.microsoft.com/office/drawing/2014/main" id="{CCEC2BB5-2002-45E4-8958-FFD3BB08E307}"/>
                </a:ext>
              </a:extLst>
            </p:cNvPr>
            <p:cNvSpPr txBox="1">
              <a:spLocks noChangeArrowheads="1"/>
            </p:cNvSpPr>
            <p:nvPr/>
          </p:nvSpPr>
          <p:spPr bwMode="auto">
            <a:xfrm>
              <a:off x="2064" y="1389"/>
              <a:ext cx="2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b="1">
                  <a:solidFill>
                    <a:srgbClr val="66FF33"/>
                  </a:solidFill>
                  <a:ea typeface="宋体" panose="02010600030101010101" pitchFamily="2" charset="-122"/>
                </a:rPr>
                <a:t>*</a:t>
              </a:r>
            </a:p>
          </p:txBody>
        </p:sp>
        <p:sp>
          <p:nvSpPr>
            <p:cNvPr id="20537" name="Text Box 6">
              <a:extLst>
                <a:ext uri="{FF2B5EF4-FFF2-40B4-BE49-F238E27FC236}">
                  <a16:creationId xmlns:a16="http://schemas.microsoft.com/office/drawing/2014/main" id="{4786EC54-7D61-4AD3-9D6C-32BA80521D2C}"/>
                </a:ext>
              </a:extLst>
            </p:cNvPr>
            <p:cNvSpPr txBox="1">
              <a:spLocks noChangeArrowheads="1"/>
            </p:cNvSpPr>
            <p:nvPr/>
          </p:nvSpPr>
          <p:spPr bwMode="auto">
            <a:xfrm>
              <a:off x="2699" y="138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b="1">
                  <a:solidFill>
                    <a:srgbClr val="66FF33"/>
                  </a:solidFill>
                  <a:ea typeface="宋体" panose="02010600030101010101" pitchFamily="2" charset="-122"/>
                </a:rPr>
                <a:t>*</a:t>
              </a:r>
            </a:p>
          </p:txBody>
        </p:sp>
      </p:grpSp>
      <p:grpSp>
        <p:nvGrpSpPr>
          <p:cNvPr id="3" name="Group 147">
            <a:extLst>
              <a:ext uri="{FF2B5EF4-FFF2-40B4-BE49-F238E27FC236}">
                <a16:creationId xmlns:a16="http://schemas.microsoft.com/office/drawing/2014/main" id="{BB683958-ECFB-4815-ABCE-0EE38F984C95}"/>
              </a:ext>
            </a:extLst>
          </p:cNvPr>
          <p:cNvGrpSpPr>
            <a:grpSpLocks/>
          </p:cNvGrpSpPr>
          <p:nvPr/>
        </p:nvGrpSpPr>
        <p:grpSpPr bwMode="auto">
          <a:xfrm>
            <a:off x="3233738" y="2033588"/>
            <a:ext cx="2312987" cy="519112"/>
            <a:chOff x="2064" y="1344"/>
            <a:chExt cx="1457" cy="327"/>
          </a:xfrm>
        </p:grpSpPr>
        <p:sp>
          <p:nvSpPr>
            <p:cNvPr id="20534" name="Text Box 45">
              <a:extLst>
                <a:ext uri="{FF2B5EF4-FFF2-40B4-BE49-F238E27FC236}">
                  <a16:creationId xmlns:a16="http://schemas.microsoft.com/office/drawing/2014/main" id="{B6E2367B-2FF1-4FD8-AA11-B872B3722173}"/>
                </a:ext>
              </a:extLst>
            </p:cNvPr>
            <p:cNvSpPr txBox="1">
              <a:spLocks noChangeArrowheads="1"/>
            </p:cNvSpPr>
            <p:nvPr/>
          </p:nvSpPr>
          <p:spPr bwMode="auto">
            <a:xfrm>
              <a:off x="3152" y="1344"/>
              <a:ext cx="36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sp>
          <p:nvSpPr>
            <p:cNvPr id="20535" name="Text Box 46">
              <a:extLst>
                <a:ext uri="{FF2B5EF4-FFF2-40B4-BE49-F238E27FC236}">
                  <a16:creationId xmlns:a16="http://schemas.microsoft.com/office/drawing/2014/main" id="{BEE3143A-0779-42E3-8FE3-E6355A5098D6}"/>
                </a:ext>
              </a:extLst>
            </p:cNvPr>
            <p:cNvSpPr txBox="1">
              <a:spLocks noChangeArrowheads="1"/>
            </p:cNvSpPr>
            <p:nvPr/>
          </p:nvSpPr>
          <p:spPr bwMode="auto">
            <a:xfrm>
              <a:off x="2064" y="1344"/>
              <a:ext cx="3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grpSp>
      <p:graphicFrame>
        <p:nvGraphicFramePr>
          <p:cNvPr id="26671" name="Object 47">
            <a:extLst>
              <a:ext uri="{FF2B5EF4-FFF2-40B4-BE49-F238E27FC236}">
                <a16:creationId xmlns:a16="http://schemas.microsoft.com/office/drawing/2014/main" id="{0A743670-E4C6-4329-A8EC-1028CB907BB5}"/>
              </a:ext>
            </a:extLst>
          </p:cNvPr>
          <p:cNvGraphicFramePr>
            <a:graphicFrameLocks noChangeAspect="1"/>
          </p:cNvGraphicFramePr>
          <p:nvPr/>
        </p:nvGraphicFramePr>
        <p:xfrm>
          <a:off x="1116013" y="3429000"/>
          <a:ext cx="6677025" cy="966788"/>
        </p:xfrm>
        <a:graphic>
          <a:graphicData uri="http://schemas.openxmlformats.org/presentationml/2006/ole">
            <mc:AlternateContent xmlns:mc="http://schemas.openxmlformats.org/markup-compatibility/2006">
              <mc:Choice xmlns:v="urn:schemas-microsoft-com:vml" Requires="v">
                <p:oleObj spid="_x0000_s20558" name="公式" r:id="rId3" imgW="2476341" imgH="314171" progId="Equation.3">
                  <p:embed/>
                </p:oleObj>
              </mc:Choice>
              <mc:Fallback>
                <p:oleObj name="公式" r:id="rId3" imgW="2476341" imgH="314171" progId="Equation.3">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429000"/>
                        <a:ext cx="6677025"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3" name="Text Box 49">
            <a:extLst>
              <a:ext uri="{FF2B5EF4-FFF2-40B4-BE49-F238E27FC236}">
                <a16:creationId xmlns:a16="http://schemas.microsoft.com/office/drawing/2014/main" id="{A430B55F-1CE1-4BFD-ABB2-A63E9A555089}"/>
              </a:ext>
            </a:extLst>
          </p:cNvPr>
          <p:cNvSpPr txBox="1">
            <a:spLocks noChangeArrowheads="1"/>
          </p:cNvSpPr>
          <p:nvPr/>
        </p:nvSpPr>
        <p:spPr bwMode="auto">
          <a:xfrm>
            <a:off x="6156325" y="3716338"/>
            <a:ext cx="431800" cy="6413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600" b="1">
                <a:solidFill>
                  <a:srgbClr val="FF3300"/>
                </a:solidFill>
                <a:ea typeface="宋体" panose="02010600030101010101" pitchFamily="2" charset="-122"/>
              </a:rPr>
              <a:t>–</a:t>
            </a:r>
          </a:p>
        </p:txBody>
      </p:sp>
      <p:grpSp>
        <p:nvGrpSpPr>
          <p:cNvPr id="20487" name="Group 100">
            <a:extLst>
              <a:ext uri="{FF2B5EF4-FFF2-40B4-BE49-F238E27FC236}">
                <a16:creationId xmlns:a16="http://schemas.microsoft.com/office/drawing/2014/main" id="{89D1F68E-7B88-484F-BDF5-4F121EF3C192}"/>
              </a:ext>
            </a:extLst>
          </p:cNvPr>
          <p:cNvGrpSpPr>
            <a:grpSpLocks/>
          </p:cNvGrpSpPr>
          <p:nvPr/>
        </p:nvGrpSpPr>
        <p:grpSpPr bwMode="auto">
          <a:xfrm>
            <a:off x="8316913" y="6446838"/>
            <a:ext cx="792162" cy="366712"/>
            <a:chOff x="5193" y="4020"/>
            <a:chExt cx="499" cy="231"/>
          </a:xfrm>
        </p:grpSpPr>
        <p:pic>
          <p:nvPicPr>
            <p:cNvPr id="20532" name="Picture 101" descr="78900">
              <a:extLst>
                <a:ext uri="{FF2B5EF4-FFF2-40B4-BE49-F238E27FC236}">
                  <a16:creationId xmlns:a16="http://schemas.microsoft.com/office/drawing/2014/main" id="{13F6F30C-58D7-418C-B352-988D0C292F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3" name="Text Box 102">
              <a:hlinkClick r:id="" action="ppaction://hlinkshowjump?jump=nextslide"/>
              <a:extLst>
                <a:ext uri="{FF2B5EF4-FFF2-40B4-BE49-F238E27FC236}">
                  <a16:creationId xmlns:a16="http://schemas.microsoft.com/office/drawing/2014/main" id="{B84EE7AC-CFB9-414A-AC89-CF78D7B0CA06}"/>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0488" name="Group 103">
            <a:extLst>
              <a:ext uri="{FF2B5EF4-FFF2-40B4-BE49-F238E27FC236}">
                <a16:creationId xmlns:a16="http://schemas.microsoft.com/office/drawing/2014/main" id="{A156D955-68F9-431B-B5A8-FAA19E71A4FC}"/>
              </a:ext>
            </a:extLst>
          </p:cNvPr>
          <p:cNvGrpSpPr>
            <a:grpSpLocks/>
          </p:cNvGrpSpPr>
          <p:nvPr/>
        </p:nvGrpSpPr>
        <p:grpSpPr bwMode="auto">
          <a:xfrm>
            <a:off x="7453313" y="6446838"/>
            <a:ext cx="792162" cy="366712"/>
            <a:chOff x="4649" y="4020"/>
            <a:chExt cx="499" cy="231"/>
          </a:xfrm>
        </p:grpSpPr>
        <p:pic>
          <p:nvPicPr>
            <p:cNvPr id="20530" name="Picture 104" descr="78900">
              <a:extLst>
                <a:ext uri="{FF2B5EF4-FFF2-40B4-BE49-F238E27FC236}">
                  <a16:creationId xmlns:a16="http://schemas.microsoft.com/office/drawing/2014/main" id="{F71ED7F9-AE89-42F4-863F-69C2FD71C2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1" name="Text Box 105">
              <a:hlinkClick r:id="" action="ppaction://hlinkshowjump?jump=previousslide"/>
              <a:extLst>
                <a:ext uri="{FF2B5EF4-FFF2-40B4-BE49-F238E27FC236}">
                  <a16:creationId xmlns:a16="http://schemas.microsoft.com/office/drawing/2014/main" id="{A4BBFF05-4B80-4C8B-AA54-3DEA8A8985AF}"/>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0489" name="Group 151">
            <a:extLst>
              <a:ext uri="{FF2B5EF4-FFF2-40B4-BE49-F238E27FC236}">
                <a16:creationId xmlns:a16="http://schemas.microsoft.com/office/drawing/2014/main" id="{2605E5F5-114F-4053-8DE9-394B28CB1F2C}"/>
              </a:ext>
            </a:extLst>
          </p:cNvPr>
          <p:cNvGrpSpPr>
            <a:grpSpLocks/>
          </p:cNvGrpSpPr>
          <p:nvPr/>
        </p:nvGrpSpPr>
        <p:grpSpPr bwMode="auto">
          <a:xfrm>
            <a:off x="6588125" y="6446838"/>
            <a:ext cx="792163" cy="366712"/>
            <a:chOff x="4649" y="4020"/>
            <a:chExt cx="499" cy="231"/>
          </a:xfrm>
        </p:grpSpPr>
        <p:pic>
          <p:nvPicPr>
            <p:cNvPr id="20528" name="Picture 152" descr="78900">
              <a:extLst>
                <a:ext uri="{FF2B5EF4-FFF2-40B4-BE49-F238E27FC236}">
                  <a16:creationId xmlns:a16="http://schemas.microsoft.com/office/drawing/2014/main" id="{071FBB49-1280-4994-8835-7706AB5E5A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9" name="Text Box 153">
              <a:hlinkClick r:id="" action="ppaction://hlinkshowjump?jump=firstslide"/>
              <a:extLst>
                <a:ext uri="{FF2B5EF4-FFF2-40B4-BE49-F238E27FC236}">
                  <a16:creationId xmlns:a16="http://schemas.microsoft.com/office/drawing/2014/main" id="{A2055433-8E6A-486B-8C42-417435D1FCF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7" name="Group 165">
            <a:extLst>
              <a:ext uri="{FF2B5EF4-FFF2-40B4-BE49-F238E27FC236}">
                <a16:creationId xmlns:a16="http://schemas.microsoft.com/office/drawing/2014/main" id="{C0DE8E1A-64ED-46D2-BB56-7E23D67D4B2A}"/>
              </a:ext>
            </a:extLst>
          </p:cNvPr>
          <p:cNvGrpSpPr>
            <a:grpSpLocks/>
          </p:cNvGrpSpPr>
          <p:nvPr/>
        </p:nvGrpSpPr>
        <p:grpSpPr bwMode="auto">
          <a:xfrm>
            <a:off x="1720850" y="1196975"/>
            <a:ext cx="4794250" cy="2043113"/>
            <a:chOff x="1084" y="754"/>
            <a:chExt cx="3020" cy="1287"/>
          </a:xfrm>
        </p:grpSpPr>
        <p:sp>
          <p:nvSpPr>
            <p:cNvPr id="20491" name="Line 133">
              <a:extLst>
                <a:ext uri="{FF2B5EF4-FFF2-40B4-BE49-F238E27FC236}">
                  <a16:creationId xmlns:a16="http://schemas.microsoft.com/office/drawing/2014/main" id="{B5638A1C-3B32-4C0D-A787-D29452FDDE4F}"/>
                </a:ext>
              </a:extLst>
            </p:cNvPr>
            <p:cNvSpPr>
              <a:spLocks noChangeShapeType="1"/>
            </p:cNvSpPr>
            <p:nvPr/>
          </p:nvSpPr>
          <p:spPr bwMode="auto">
            <a:xfrm>
              <a:off x="1271" y="1389"/>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92" name="Object 110">
              <a:extLst>
                <a:ext uri="{FF2B5EF4-FFF2-40B4-BE49-F238E27FC236}">
                  <a16:creationId xmlns:a16="http://schemas.microsoft.com/office/drawing/2014/main" id="{D2613A98-BF0F-41FB-B771-CE252471366E}"/>
                </a:ext>
              </a:extLst>
            </p:cNvPr>
            <p:cNvGraphicFramePr>
              <a:graphicFrameLocks noChangeAspect="1"/>
            </p:cNvGraphicFramePr>
            <p:nvPr>
              <p:extLst>
                <p:ext uri="{D42A27DB-BD31-4B8C-83A1-F6EECF244321}">
                  <p14:modId xmlns:p14="http://schemas.microsoft.com/office/powerpoint/2010/main" val="4010377388"/>
                </p:ext>
              </p:extLst>
            </p:nvPr>
          </p:nvGraphicFramePr>
          <p:xfrm>
            <a:off x="1864" y="1316"/>
            <a:ext cx="277" cy="426"/>
          </p:xfrm>
          <a:graphic>
            <a:graphicData uri="http://schemas.openxmlformats.org/presentationml/2006/ole">
              <mc:AlternateContent xmlns:mc="http://schemas.openxmlformats.org/markup-compatibility/2006">
                <mc:Choice xmlns:v="urn:schemas-microsoft-com:vml" Requires="v">
                  <p:oleObj spid="_x0000_s20559" name="公式" r:id="rId6" imgW="162059" imgH="276289" progId="Equation.3">
                    <p:embed/>
                  </p:oleObj>
                </mc:Choice>
                <mc:Fallback>
                  <p:oleObj name="公式" r:id="rId6" imgW="162059" imgH="276289" progId="Equation.3">
                    <p:embed/>
                    <p:pic>
                      <p:nvPicPr>
                        <p:cNvPr id="0" name="Object 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4" y="1316"/>
                          <a:ext cx="27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Text Box 112">
              <a:extLst>
                <a:ext uri="{FF2B5EF4-FFF2-40B4-BE49-F238E27FC236}">
                  <a16:creationId xmlns:a16="http://schemas.microsoft.com/office/drawing/2014/main" id="{BB0EB55B-FAC9-41A8-B77D-29926D486EFA}"/>
                </a:ext>
              </a:extLst>
            </p:cNvPr>
            <p:cNvSpPr txBox="1">
              <a:spLocks noChangeArrowheads="1"/>
            </p:cNvSpPr>
            <p:nvPr/>
          </p:nvSpPr>
          <p:spPr bwMode="auto">
            <a:xfrm>
              <a:off x="1656" y="980"/>
              <a:ext cx="6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0494" name="Text Box 113">
              <a:extLst>
                <a:ext uri="{FF2B5EF4-FFF2-40B4-BE49-F238E27FC236}">
                  <a16:creationId xmlns:a16="http://schemas.microsoft.com/office/drawing/2014/main" id="{98BDD31C-4AC1-4F5E-A6CF-8B744F07F045}"/>
                </a:ext>
              </a:extLst>
            </p:cNvPr>
            <p:cNvSpPr txBox="1">
              <a:spLocks noChangeArrowheads="1"/>
            </p:cNvSpPr>
            <p:nvPr/>
          </p:nvSpPr>
          <p:spPr bwMode="auto">
            <a:xfrm>
              <a:off x="3054" y="98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aphicFrame>
          <p:nvGraphicFramePr>
            <p:cNvPr id="20495" name="Object 114">
              <a:extLst>
                <a:ext uri="{FF2B5EF4-FFF2-40B4-BE49-F238E27FC236}">
                  <a16:creationId xmlns:a16="http://schemas.microsoft.com/office/drawing/2014/main" id="{08D62F15-BDE6-4501-9F64-9455776794ED}"/>
                </a:ext>
              </a:extLst>
            </p:cNvPr>
            <p:cNvGraphicFramePr>
              <a:graphicFrameLocks noChangeAspect="1"/>
            </p:cNvGraphicFramePr>
            <p:nvPr/>
          </p:nvGraphicFramePr>
          <p:xfrm>
            <a:off x="3198" y="1298"/>
            <a:ext cx="312" cy="426"/>
          </p:xfrm>
          <a:graphic>
            <a:graphicData uri="http://schemas.openxmlformats.org/presentationml/2006/ole">
              <mc:AlternateContent xmlns:mc="http://schemas.openxmlformats.org/markup-compatibility/2006">
                <mc:Choice xmlns:v="urn:schemas-microsoft-com:vml" Requires="v">
                  <p:oleObj spid="_x0000_s20560" name="公式" r:id="rId8" imgW="190514" imgH="276289" progId="Equation.3">
                    <p:embed/>
                  </p:oleObj>
                </mc:Choice>
                <mc:Fallback>
                  <p:oleObj name="公式" r:id="rId8" imgW="190514" imgH="276289" progId="Equation.3">
                    <p:embed/>
                    <p:pic>
                      <p:nvPicPr>
                        <p:cNvPr id="0" name="Object 1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8" y="1298"/>
                          <a:ext cx="3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6" name="Text Box 115">
              <a:extLst>
                <a:ext uri="{FF2B5EF4-FFF2-40B4-BE49-F238E27FC236}">
                  <a16:creationId xmlns:a16="http://schemas.microsoft.com/office/drawing/2014/main" id="{6BBCC85D-AFB8-4E30-B235-E17439E097B0}"/>
                </a:ext>
              </a:extLst>
            </p:cNvPr>
            <p:cNvSpPr txBox="1">
              <a:spLocks noChangeArrowheads="1"/>
            </p:cNvSpPr>
            <p:nvPr/>
          </p:nvSpPr>
          <p:spPr bwMode="auto">
            <a:xfrm>
              <a:off x="2336" y="754"/>
              <a:ext cx="6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aphicFrame>
          <p:nvGraphicFramePr>
            <p:cNvPr id="20497" name="Object 116">
              <a:extLst>
                <a:ext uri="{FF2B5EF4-FFF2-40B4-BE49-F238E27FC236}">
                  <a16:creationId xmlns:a16="http://schemas.microsoft.com/office/drawing/2014/main" id="{B667BA11-F62D-4BD5-B524-45459679C9DF}"/>
                </a:ext>
              </a:extLst>
            </p:cNvPr>
            <p:cNvGraphicFramePr>
              <a:graphicFrameLocks noChangeAspect="1"/>
            </p:cNvGraphicFramePr>
            <p:nvPr/>
          </p:nvGraphicFramePr>
          <p:xfrm>
            <a:off x="2472" y="1615"/>
            <a:ext cx="227" cy="426"/>
          </p:xfrm>
          <a:graphic>
            <a:graphicData uri="http://schemas.openxmlformats.org/presentationml/2006/ole">
              <mc:AlternateContent xmlns:mc="http://schemas.openxmlformats.org/markup-compatibility/2006">
                <mc:Choice xmlns:v="urn:schemas-microsoft-com:vml" Requires="v">
                  <p:oleObj spid="_x0000_s20561" name="公式" r:id="rId10" imgW="123886" imgH="276289" progId="Equation.3">
                    <p:embed/>
                  </p:oleObj>
                </mc:Choice>
                <mc:Fallback>
                  <p:oleObj name="公式" r:id="rId10" imgW="123886" imgH="276289" progId="Equation.3">
                    <p:embed/>
                    <p:pic>
                      <p:nvPicPr>
                        <p:cNvPr id="0" name="Object 1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2" y="1615"/>
                          <a:ext cx="2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8" name="Object 117">
              <a:extLst>
                <a:ext uri="{FF2B5EF4-FFF2-40B4-BE49-F238E27FC236}">
                  <a16:creationId xmlns:a16="http://schemas.microsoft.com/office/drawing/2014/main" id="{49BF2081-92A3-4B57-9333-7B8FFA4D7EB1}"/>
                </a:ext>
              </a:extLst>
            </p:cNvPr>
            <p:cNvGraphicFramePr>
              <a:graphicFrameLocks noChangeAspect="1"/>
            </p:cNvGraphicFramePr>
            <p:nvPr/>
          </p:nvGraphicFramePr>
          <p:xfrm>
            <a:off x="1084" y="1280"/>
            <a:ext cx="162" cy="407"/>
          </p:xfrm>
          <a:graphic>
            <a:graphicData uri="http://schemas.openxmlformats.org/presentationml/2006/ole">
              <mc:AlternateContent xmlns:mc="http://schemas.openxmlformats.org/markup-compatibility/2006">
                <mc:Choice xmlns:v="urn:schemas-microsoft-com:vml" Requires="v">
                  <p:oleObj spid="_x0000_s20562" name="公式" r:id="rId12" imgW="76345" imgH="266558" progId="Equation.3">
                    <p:embed/>
                  </p:oleObj>
                </mc:Choice>
                <mc:Fallback>
                  <p:oleObj name="公式" r:id="rId12" imgW="76345" imgH="266558" progId="Equation.3">
                    <p:embed/>
                    <p:pic>
                      <p:nvPicPr>
                        <p:cNvPr id="0" name="Object 1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4" y="1280"/>
                          <a:ext cx="16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9" name="Line 118">
              <a:extLst>
                <a:ext uri="{FF2B5EF4-FFF2-40B4-BE49-F238E27FC236}">
                  <a16:creationId xmlns:a16="http://schemas.microsoft.com/office/drawing/2014/main" id="{E1B76C0B-5707-4340-B016-3A868BDB69F4}"/>
                </a:ext>
              </a:extLst>
            </p:cNvPr>
            <p:cNvSpPr>
              <a:spLocks noChangeShapeType="1"/>
            </p:cNvSpPr>
            <p:nvPr/>
          </p:nvSpPr>
          <p:spPr bwMode="auto">
            <a:xfrm>
              <a:off x="3198" y="1389"/>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119">
              <a:extLst>
                <a:ext uri="{FF2B5EF4-FFF2-40B4-BE49-F238E27FC236}">
                  <a16:creationId xmlns:a16="http://schemas.microsoft.com/office/drawing/2014/main" id="{35A3F4FF-04C0-4567-80C0-52C704C880AA}"/>
                </a:ext>
              </a:extLst>
            </p:cNvPr>
            <p:cNvSpPr>
              <a:spLocks noChangeShapeType="1"/>
            </p:cNvSpPr>
            <p:nvPr/>
          </p:nvSpPr>
          <p:spPr bwMode="auto">
            <a:xfrm>
              <a:off x="1271" y="1389"/>
              <a:ext cx="83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120">
              <a:extLst>
                <a:ext uri="{FF2B5EF4-FFF2-40B4-BE49-F238E27FC236}">
                  <a16:creationId xmlns:a16="http://schemas.microsoft.com/office/drawing/2014/main" id="{289DBBBB-3F21-40A8-B6A2-060DBE3528D2}"/>
                </a:ext>
              </a:extLst>
            </p:cNvPr>
            <p:cNvSpPr>
              <a:spLocks noChangeShapeType="1"/>
            </p:cNvSpPr>
            <p:nvPr/>
          </p:nvSpPr>
          <p:spPr bwMode="auto">
            <a:xfrm flipV="1">
              <a:off x="1265" y="1434"/>
              <a:ext cx="0" cy="227"/>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Oval 121">
              <a:extLst>
                <a:ext uri="{FF2B5EF4-FFF2-40B4-BE49-F238E27FC236}">
                  <a16:creationId xmlns:a16="http://schemas.microsoft.com/office/drawing/2014/main" id="{B6923FFD-E16F-4811-938F-5B49ABB3C356}"/>
                </a:ext>
              </a:extLst>
            </p:cNvPr>
            <p:cNvSpPr>
              <a:spLocks noChangeArrowheads="1"/>
            </p:cNvSpPr>
            <p:nvPr/>
          </p:nvSpPr>
          <p:spPr bwMode="auto">
            <a:xfrm>
              <a:off x="1239" y="1747"/>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0503" name="Oval 122">
              <a:extLst>
                <a:ext uri="{FF2B5EF4-FFF2-40B4-BE49-F238E27FC236}">
                  <a16:creationId xmlns:a16="http://schemas.microsoft.com/office/drawing/2014/main" id="{4FCE51EC-6BB3-4441-8213-3A8943C940A5}"/>
                </a:ext>
              </a:extLst>
            </p:cNvPr>
            <p:cNvSpPr>
              <a:spLocks noChangeArrowheads="1"/>
            </p:cNvSpPr>
            <p:nvPr/>
          </p:nvSpPr>
          <p:spPr bwMode="auto">
            <a:xfrm>
              <a:off x="3842" y="176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0504" name="Arc 123">
              <a:extLst>
                <a:ext uri="{FF2B5EF4-FFF2-40B4-BE49-F238E27FC236}">
                  <a16:creationId xmlns:a16="http://schemas.microsoft.com/office/drawing/2014/main" id="{C54DAA7D-5E2F-4D9C-AA8C-3742E754E258}"/>
                </a:ext>
              </a:extLst>
            </p:cNvPr>
            <p:cNvSpPr>
              <a:spLocks/>
            </p:cNvSpPr>
            <p:nvPr/>
          </p:nvSpPr>
          <p:spPr bwMode="auto">
            <a:xfrm rot="467013">
              <a:off x="2745" y="1117"/>
              <a:ext cx="324" cy="281"/>
            </a:xfrm>
            <a:custGeom>
              <a:avLst/>
              <a:gdLst>
                <a:gd name="T0" fmla="*/ 0 w 19335"/>
                <a:gd name="T1" fmla="*/ 0 h 21600"/>
                <a:gd name="T2" fmla="*/ 0 w 19335"/>
                <a:gd name="T3" fmla="*/ 0 h 21600"/>
                <a:gd name="T4" fmla="*/ 0 w 19335"/>
                <a:gd name="T5" fmla="*/ 0 h 21600"/>
                <a:gd name="T6" fmla="*/ 0 60000 65536"/>
                <a:gd name="T7" fmla="*/ 0 60000 65536"/>
                <a:gd name="T8" fmla="*/ 0 60000 65536"/>
                <a:gd name="T9" fmla="*/ 0 w 19335"/>
                <a:gd name="T10" fmla="*/ 0 h 21600"/>
                <a:gd name="T11" fmla="*/ 19335 w 19335"/>
                <a:gd name="T12" fmla="*/ 21600 h 21600"/>
              </a:gdLst>
              <a:ahLst/>
              <a:cxnLst>
                <a:cxn ang="T6">
                  <a:pos x="T0" y="T1"/>
                </a:cxn>
                <a:cxn ang="T7">
                  <a:pos x="T2" y="T3"/>
                </a:cxn>
                <a:cxn ang="T8">
                  <a:pos x="T4" y="T5"/>
                </a:cxn>
              </a:cxnLst>
              <a:rect l="T9" t="T10" r="T11" b="T12"/>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5" name="Arc 124">
              <a:extLst>
                <a:ext uri="{FF2B5EF4-FFF2-40B4-BE49-F238E27FC236}">
                  <a16:creationId xmlns:a16="http://schemas.microsoft.com/office/drawing/2014/main" id="{7C3DD853-284D-4833-9DCC-C749EC082C88}"/>
                </a:ext>
              </a:extLst>
            </p:cNvPr>
            <p:cNvSpPr>
              <a:spLocks/>
            </p:cNvSpPr>
            <p:nvPr/>
          </p:nvSpPr>
          <p:spPr bwMode="auto">
            <a:xfrm rot="220785" flipH="1">
              <a:off x="2216" y="1108"/>
              <a:ext cx="347" cy="281"/>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6" name="Text Box 125">
              <a:extLst>
                <a:ext uri="{FF2B5EF4-FFF2-40B4-BE49-F238E27FC236}">
                  <a16:creationId xmlns:a16="http://schemas.microsoft.com/office/drawing/2014/main" id="{BA18584E-B888-4BDF-9E3C-2A9F886436B4}"/>
                </a:ext>
              </a:extLst>
            </p:cNvPr>
            <p:cNvSpPr txBox="1">
              <a:spLocks noChangeArrowheads="1"/>
            </p:cNvSpPr>
            <p:nvPr/>
          </p:nvSpPr>
          <p:spPr bwMode="auto">
            <a:xfrm>
              <a:off x="1293" y="143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0507" name="Text Box 126">
              <a:extLst>
                <a:ext uri="{FF2B5EF4-FFF2-40B4-BE49-F238E27FC236}">
                  <a16:creationId xmlns:a16="http://schemas.microsoft.com/office/drawing/2014/main" id="{4A16CF8B-BDB8-42E8-BD4F-B0560C43A965}"/>
                </a:ext>
              </a:extLst>
            </p:cNvPr>
            <p:cNvSpPr txBox="1">
              <a:spLocks noChangeArrowheads="1"/>
            </p:cNvSpPr>
            <p:nvPr/>
          </p:nvSpPr>
          <p:spPr bwMode="auto">
            <a:xfrm>
              <a:off x="3670" y="1415"/>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0508" name="Text Box 127">
              <a:extLst>
                <a:ext uri="{FF2B5EF4-FFF2-40B4-BE49-F238E27FC236}">
                  <a16:creationId xmlns:a16="http://schemas.microsoft.com/office/drawing/2014/main" id="{57F56B86-F16D-4622-8470-3157755DB439}"/>
                </a:ext>
              </a:extLst>
            </p:cNvPr>
            <p:cNvSpPr txBox="1">
              <a:spLocks noChangeArrowheads="1"/>
            </p:cNvSpPr>
            <p:nvPr/>
          </p:nvSpPr>
          <p:spPr bwMode="auto">
            <a:xfrm>
              <a:off x="1384" y="980"/>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0509" name="Text Box 128">
              <a:extLst>
                <a:ext uri="{FF2B5EF4-FFF2-40B4-BE49-F238E27FC236}">
                  <a16:creationId xmlns:a16="http://schemas.microsoft.com/office/drawing/2014/main" id="{5F0D7CFF-0BD3-49AA-B66F-F001B37E74E9}"/>
                </a:ext>
              </a:extLst>
            </p:cNvPr>
            <p:cNvSpPr txBox="1">
              <a:spLocks noChangeArrowheads="1"/>
            </p:cNvSpPr>
            <p:nvPr/>
          </p:nvSpPr>
          <p:spPr bwMode="auto">
            <a:xfrm>
              <a:off x="2699" y="143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0510" name="Text Box 129">
              <a:extLst>
                <a:ext uri="{FF2B5EF4-FFF2-40B4-BE49-F238E27FC236}">
                  <a16:creationId xmlns:a16="http://schemas.microsoft.com/office/drawing/2014/main" id="{DB6486F7-D09F-4179-AC6D-6AC0C89E0810}"/>
                </a:ext>
              </a:extLst>
            </p:cNvPr>
            <p:cNvSpPr txBox="1">
              <a:spLocks noChangeArrowheads="1"/>
            </p:cNvSpPr>
            <p:nvPr/>
          </p:nvSpPr>
          <p:spPr bwMode="auto">
            <a:xfrm>
              <a:off x="2450" y="140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0511" name="Text Box 130">
              <a:extLst>
                <a:ext uri="{FF2B5EF4-FFF2-40B4-BE49-F238E27FC236}">
                  <a16:creationId xmlns:a16="http://schemas.microsoft.com/office/drawing/2014/main" id="{58FB374F-F98A-49BA-957A-64B2410A9B65}"/>
                </a:ext>
              </a:extLst>
            </p:cNvPr>
            <p:cNvSpPr txBox="1">
              <a:spLocks noChangeArrowheads="1"/>
            </p:cNvSpPr>
            <p:nvPr/>
          </p:nvSpPr>
          <p:spPr bwMode="auto">
            <a:xfrm>
              <a:off x="1293" y="170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0512" name="Text Box 131">
              <a:extLst>
                <a:ext uri="{FF2B5EF4-FFF2-40B4-BE49-F238E27FC236}">
                  <a16:creationId xmlns:a16="http://schemas.microsoft.com/office/drawing/2014/main" id="{08A473F6-586A-40BD-9183-2AD6FE3CB476}"/>
                </a:ext>
              </a:extLst>
            </p:cNvPr>
            <p:cNvSpPr txBox="1">
              <a:spLocks noChangeArrowheads="1"/>
            </p:cNvSpPr>
            <p:nvPr/>
          </p:nvSpPr>
          <p:spPr bwMode="auto">
            <a:xfrm>
              <a:off x="3647" y="1695"/>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0513" name="Line 132">
              <a:extLst>
                <a:ext uri="{FF2B5EF4-FFF2-40B4-BE49-F238E27FC236}">
                  <a16:creationId xmlns:a16="http://schemas.microsoft.com/office/drawing/2014/main" id="{C5FB5B5B-C21A-419B-95D8-79F642F4EB29}"/>
                </a:ext>
              </a:extLst>
            </p:cNvPr>
            <p:cNvSpPr>
              <a:spLocks noChangeShapeType="1"/>
            </p:cNvSpPr>
            <p:nvPr/>
          </p:nvSpPr>
          <p:spPr bwMode="auto">
            <a:xfrm>
              <a:off x="2518" y="1389"/>
              <a:ext cx="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134">
              <a:extLst>
                <a:ext uri="{FF2B5EF4-FFF2-40B4-BE49-F238E27FC236}">
                  <a16:creationId xmlns:a16="http://schemas.microsoft.com/office/drawing/2014/main" id="{CF5FC155-98F7-4F05-A255-9DC62296CF90}"/>
                </a:ext>
              </a:extLst>
            </p:cNvPr>
            <p:cNvSpPr>
              <a:spLocks noChangeShapeType="1"/>
            </p:cNvSpPr>
            <p:nvPr/>
          </p:nvSpPr>
          <p:spPr bwMode="auto">
            <a:xfrm>
              <a:off x="3879" y="1389"/>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Rectangle 135">
              <a:extLst>
                <a:ext uri="{FF2B5EF4-FFF2-40B4-BE49-F238E27FC236}">
                  <a16:creationId xmlns:a16="http://schemas.microsoft.com/office/drawing/2014/main" id="{01C1B962-ADCD-4BF8-B9AD-DAF535D3A257}"/>
                </a:ext>
              </a:extLst>
            </p:cNvPr>
            <p:cNvSpPr>
              <a:spLocks noChangeArrowheads="1"/>
            </p:cNvSpPr>
            <p:nvPr/>
          </p:nvSpPr>
          <p:spPr bwMode="auto">
            <a:xfrm>
              <a:off x="3380" y="131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0516" name="Rectangle 136">
              <a:extLst>
                <a:ext uri="{FF2B5EF4-FFF2-40B4-BE49-F238E27FC236}">
                  <a16:creationId xmlns:a16="http://schemas.microsoft.com/office/drawing/2014/main" id="{83FEA5A4-01F2-4DC6-B872-13790223F1AD}"/>
                </a:ext>
              </a:extLst>
            </p:cNvPr>
            <p:cNvSpPr>
              <a:spLocks noChangeArrowheads="1"/>
            </p:cNvSpPr>
            <p:nvPr/>
          </p:nvSpPr>
          <p:spPr bwMode="auto">
            <a:xfrm>
              <a:off x="1466" y="1325"/>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0517" name="Group 154">
              <a:extLst>
                <a:ext uri="{FF2B5EF4-FFF2-40B4-BE49-F238E27FC236}">
                  <a16:creationId xmlns:a16="http://schemas.microsoft.com/office/drawing/2014/main" id="{F23B6FC5-FDE1-4FB3-8855-853E11AEF8B4}"/>
                </a:ext>
              </a:extLst>
            </p:cNvPr>
            <p:cNvGrpSpPr>
              <a:grpSpLocks/>
            </p:cNvGrpSpPr>
            <p:nvPr/>
          </p:nvGrpSpPr>
          <p:grpSpPr bwMode="auto">
            <a:xfrm rot="5400000">
              <a:off x="2267" y="1140"/>
              <a:ext cx="91" cy="408"/>
              <a:chOff x="1565" y="2614"/>
              <a:chExt cx="90" cy="486"/>
            </a:xfrm>
          </p:grpSpPr>
          <p:sp>
            <p:nvSpPr>
              <p:cNvPr id="20524" name="Arc 155">
                <a:extLst>
                  <a:ext uri="{FF2B5EF4-FFF2-40B4-BE49-F238E27FC236}">
                    <a16:creationId xmlns:a16="http://schemas.microsoft.com/office/drawing/2014/main" id="{1921A74E-970B-4048-8B03-70B6642C4FE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25" name="Arc 156">
                <a:extLst>
                  <a:ext uri="{FF2B5EF4-FFF2-40B4-BE49-F238E27FC236}">
                    <a16:creationId xmlns:a16="http://schemas.microsoft.com/office/drawing/2014/main" id="{FBC5EDAD-B31D-4B0E-99BE-1051F9D8735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26" name="Arc 157">
                <a:extLst>
                  <a:ext uri="{FF2B5EF4-FFF2-40B4-BE49-F238E27FC236}">
                    <a16:creationId xmlns:a16="http://schemas.microsoft.com/office/drawing/2014/main" id="{004B986C-30BE-47DD-B2FA-E12B572EE4AD}"/>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27" name="Arc 158">
                <a:extLst>
                  <a:ext uri="{FF2B5EF4-FFF2-40B4-BE49-F238E27FC236}">
                    <a16:creationId xmlns:a16="http://schemas.microsoft.com/office/drawing/2014/main" id="{27BFB60D-9612-4B9F-8DC3-6DF144466C1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0518" name="Group 159">
              <a:extLst>
                <a:ext uri="{FF2B5EF4-FFF2-40B4-BE49-F238E27FC236}">
                  <a16:creationId xmlns:a16="http://schemas.microsoft.com/office/drawing/2014/main" id="{B764C201-EE93-47AB-AE61-50F2D3FA3B37}"/>
                </a:ext>
              </a:extLst>
            </p:cNvPr>
            <p:cNvGrpSpPr>
              <a:grpSpLocks/>
            </p:cNvGrpSpPr>
            <p:nvPr/>
          </p:nvGrpSpPr>
          <p:grpSpPr bwMode="auto">
            <a:xfrm rot="5400000">
              <a:off x="2948" y="1140"/>
              <a:ext cx="91" cy="408"/>
              <a:chOff x="1565" y="2614"/>
              <a:chExt cx="90" cy="486"/>
            </a:xfrm>
          </p:grpSpPr>
          <p:sp>
            <p:nvSpPr>
              <p:cNvPr id="20520" name="Arc 160">
                <a:extLst>
                  <a:ext uri="{FF2B5EF4-FFF2-40B4-BE49-F238E27FC236}">
                    <a16:creationId xmlns:a16="http://schemas.microsoft.com/office/drawing/2014/main" id="{63D5F5D4-D8A9-4EAE-919F-C014ABB938C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21" name="Arc 161">
                <a:extLst>
                  <a:ext uri="{FF2B5EF4-FFF2-40B4-BE49-F238E27FC236}">
                    <a16:creationId xmlns:a16="http://schemas.microsoft.com/office/drawing/2014/main" id="{5C385268-B348-49F8-AB17-170D588C3383}"/>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22" name="Arc 162">
                <a:extLst>
                  <a:ext uri="{FF2B5EF4-FFF2-40B4-BE49-F238E27FC236}">
                    <a16:creationId xmlns:a16="http://schemas.microsoft.com/office/drawing/2014/main" id="{F5F66E5D-CDE1-49E9-9BD7-F5A87D49498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23" name="Arc 163">
                <a:extLst>
                  <a:ext uri="{FF2B5EF4-FFF2-40B4-BE49-F238E27FC236}">
                    <a16:creationId xmlns:a16="http://schemas.microsoft.com/office/drawing/2014/main" id="{294AC8C2-8A1E-4D30-ADA9-6C387603211A}"/>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19" name="Text Box 164">
              <a:extLst>
                <a:ext uri="{FF2B5EF4-FFF2-40B4-BE49-F238E27FC236}">
                  <a16:creationId xmlns:a16="http://schemas.microsoft.com/office/drawing/2014/main" id="{AB2F3C4F-CDD3-487B-A306-F0B06B39EA7A}"/>
                </a:ext>
              </a:extLst>
            </p:cNvPr>
            <p:cNvSpPr txBox="1">
              <a:spLocks noChangeArrowheads="1"/>
            </p:cNvSpPr>
            <p:nvPr/>
          </p:nvSpPr>
          <p:spPr bwMode="auto">
            <a:xfrm>
              <a:off x="3560" y="981"/>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0-#ppt_w/2"/>
                                          </p:val>
                                        </p:tav>
                                        <p:tav tm="100000">
                                          <p:val>
                                            <p:strVal val="#ppt_x"/>
                                          </p:val>
                                        </p:tav>
                                      </p:tavLst>
                                    </p:anim>
                                    <p:anim calcmode="lin" valueType="num">
                                      <p:cBhvr additive="base">
                                        <p:cTn id="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strVal val="4*#ppt_w"/>
                                          </p:val>
                                        </p:tav>
                                        <p:tav tm="100000">
                                          <p:val>
                                            <p:strVal val="#ppt_w"/>
                                          </p:val>
                                        </p:tav>
                                      </p:tavLst>
                                    </p:anim>
                                    <p:anim calcmode="lin" valueType="num">
                                      <p:cBhvr>
                                        <p:cTn id="19" dur="10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6671"/>
                                        </p:tgtEl>
                                        <p:attrNameLst>
                                          <p:attrName>style.visibility</p:attrName>
                                        </p:attrNameLst>
                                      </p:cBhvr>
                                      <p:to>
                                        <p:strVal val="visible"/>
                                      </p:to>
                                    </p:set>
                                    <p:animEffect transition="in" filter="wipe(left)">
                                      <p:cBhvr>
                                        <p:cTn id="24" dur="2000"/>
                                        <p:tgtEl>
                                          <p:spTgt spid="2667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3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ppt_w</p:attrName>
                                        </p:attrNameLst>
                                      </p:cBhvr>
                                      <p:tavLst>
                                        <p:tav tm="0">
                                          <p:val>
                                            <p:strVal val="4*#ppt_w"/>
                                          </p:val>
                                        </p:tav>
                                        <p:tav tm="100000">
                                          <p:val>
                                            <p:strVal val="#ppt_w"/>
                                          </p:val>
                                        </p:tav>
                                      </p:tavLst>
                                    </p:anim>
                                    <p:anim calcmode="lin" valueType="num">
                                      <p:cBhvr>
                                        <p:cTn id="30" dur="10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26673"/>
                                        </p:tgtEl>
                                        <p:attrNameLst>
                                          <p:attrName>style.visibility</p:attrName>
                                        </p:attrNameLst>
                                      </p:cBhvr>
                                      <p:to>
                                        <p:strVal val="visible"/>
                                      </p:to>
                                    </p:set>
                                    <p:anim calcmode="lin" valueType="num">
                                      <p:cBhvr>
                                        <p:cTn id="35" dur="1000" fill="hold"/>
                                        <p:tgtEl>
                                          <p:spTgt spid="26673"/>
                                        </p:tgtEl>
                                        <p:attrNameLst>
                                          <p:attrName>ppt_w</p:attrName>
                                        </p:attrNameLst>
                                      </p:cBhvr>
                                      <p:tavLst>
                                        <p:tav tm="0">
                                          <p:val>
                                            <p:strVal val="4*#ppt_w"/>
                                          </p:val>
                                        </p:tav>
                                        <p:tav tm="100000">
                                          <p:val>
                                            <p:strVal val="#ppt_w"/>
                                          </p:val>
                                        </p:tav>
                                      </p:tavLst>
                                    </p:anim>
                                    <p:anim calcmode="lin" valueType="num">
                                      <p:cBhvr>
                                        <p:cTn id="36" dur="1000" fill="hold"/>
                                        <p:tgtEl>
                                          <p:spTgt spid="2667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autoUpdateAnimBg="0"/>
      <p:bldP spid="2667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7">
            <a:extLst>
              <a:ext uri="{FF2B5EF4-FFF2-40B4-BE49-F238E27FC236}">
                <a16:creationId xmlns:a16="http://schemas.microsoft.com/office/drawing/2014/main" id="{9170A50A-5576-4AF3-AA91-DBD09CD104E6}"/>
              </a:ext>
            </a:extLst>
          </p:cNvPr>
          <p:cNvGrpSpPr>
            <a:grpSpLocks/>
          </p:cNvGrpSpPr>
          <p:nvPr/>
        </p:nvGrpSpPr>
        <p:grpSpPr bwMode="auto">
          <a:xfrm>
            <a:off x="1258888" y="5210175"/>
            <a:ext cx="2397125" cy="547688"/>
            <a:chOff x="793" y="3143"/>
            <a:chExt cx="1510" cy="345"/>
          </a:xfrm>
        </p:grpSpPr>
        <p:sp>
          <p:nvSpPr>
            <p:cNvPr id="21611" name="Line 50">
              <a:extLst>
                <a:ext uri="{FF2B5EF4-FFF2-40B4-BE49-F238E27FC236}">
                  <a16:creationId xmlns:a16="http://schemas.microsoft.com/office/drawing/2014/main" id="{48806AE5-7C4A-4880-90B9-F6369A173E46}"/>
                </a:ext>
              </a:extLst>
            </p:cNvPr>
            <p:cNvSpPr>
              <a:spLocks noChangeShapeType="1"/>
            </p:cNvSpPr>
            <p:nvPr/>
          </p:nvSpPr>
          <p:spPr bwMode="auto">
            <a:xfrm flipV="1">
              <a:off x="793" y="3385"/>
              <a:ext cx="1373" cy="8"/>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612" name="Object 60">
              <a:extLst>
                <a:ext uri="{FF2B5EF4-FFF2-40B4-BE49-F238E27FC236}">
                  <a16:creationId xmlns:a16="http://schemas.microsoft.com/office/drawing/2014/main" id="{FA78BB3B-446B-4A3A-AD41-51BA5B51B974}"/>
                </a:ext>
              </a:extLst>
            </p:cNvPr>
            <p:cNvGraphicFramePr>
              <a:graphicFrameLocks noChangeAspect="1"/>
            </p:cNvGraphicFramePr>
            <p:nvPr/>
          </p:nvGraphicFramePr>
          <p:xfrm>
            <a:off x="2154" y="3143"/>
            <a:ext cx="149" cy="345"/>
          </p:xfrm>
          <a:graphic>
            <a:graphicData uri="http://schemas.openxmlformats.org/presentationml/2006/ole">
              <mc:AlternateContent xmlns:mc="http://schemas.openxmlformats.org/markup-compatibility/2006">
                <mc:Choice xmlns:v="urn:schemas-microsoft-com:vml" Requires="v">
                  <p:oleObj spid="_x0000_s21709" name="公式" r:id="rId3" imgW="76345" imgH="238061" progId="Equation.3">
                    <p:embed/>
                  </p:oleObj>
                </mc:Choice>
                <mc:Fallback>
                  <p:oleObj name="公式" r:id="rId3" imgW="76345" imgH="238061"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3143"/>
                          <a:ext cx="149"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8">
            <a:extLst>
              <a:ext uri="{FF2B5EF4-FFF2-40B4-BE49-F238E27FC236}">
                <a16:creationId xmlns:a16="http://schemas.microsoft.com/office/drawing/2014/main" id="{5B341F6C-AA47-4AF8-956A-57E8F6DBD384}"/>
              </a:ext>
            </a:extLst>
          </p:cNvPr>
          <p:cNvGrpSpPr>
            <a:grpSpLocks/>
          </p:cNvGrpSpPr>
          <p:nvPr/>
        </p:nvGrpSpPr>
        <p:grpSpPr bwMode="auto">
          <a:xfrm>
            <a:off x="1290638" y="5062538"/>
            <a:ext cx="617537" cy="531812"/>
            <a:chOff x="2154" y="2641"/>
            <a:chExt cx="389" cy="335"/>
          </a:xfrm>
        </p:grpSpPr>
        <p:sp>
          <p:nvSpPr>
            <p:cNvPr id="21609" name="Line 51">
              <a:extLst>
                <a:ext uri="{FF2B5EF4-FFF2-40B4-BE49-F238E27FC236}">
                  <a16:creationId xmlns:a16="http://schemas.microsoft.com/office/drawing/2014/main" id="{BF664D7E-27A1-4527-B8C0-EE6CCDF3C058}"/>
                </a:ext>
              </a:extLst>
            </p:cNvPr>
            <p:cNvSpPr>
              <a:spLocks noChangeShapeType="1"/>
            </p:cNvSpPr>
            <p:nvPr/>
          </p:nvSpPr>
          <p:spPr bwMode="auto">
            <a:xfrm>
              <a:off x="2154" y="2976"/>
              <a:ext cx="389"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610" name="Object 61">
              <a:extLst>
                <a:ext uri="{FF2B5EF4-FFF2-40B4-BE49-F238E27FC236}">
                  <a16:creationId xmlns:a16="http://schemas.microsoft.com/office/drawing/2014/main" id="{A2A07D08-E730-4662-BF17-BD30807AC643}"/>
                </a:ext>
              </a:extLst>
            </p:cNvPr>
            <p:cNvGraphicFramePr>
              <a:graphicFrameLocks noChangeAspect="1"/>
            </p:cNvGraphicFramePr>
            <p:nvPr/>
          </p:nvGraphicFramePr>
          <p:xfrm>
            <a:off x="2206" y="2641"/>
            <a:ext cx="296" cy="334"/>
          </p:xfrm>
          <a:graphic>
            <a:graphicData uri="http://schemas.openxmlformats.org/presentationml/2006/ole">
              <mc:AlternateContent xmlns:mc="http://schemas.openxmlformats.org/markup-compatibility/2006">
                <mc:Choice xmlns:v="urn:schemas-microsoft-com:vml" Requires="v">
                  <p:oleObj spid="_x0000_s21710" name="公式" r:id="rId5" imgW="247773" imgH="285673" progId="Equation.3">
                    <p:embed/>
                  </p:oleObj>
                </mc:Choice>
                <mc:Fallback>
                  <p:oleObj name="公式" r:id="rId5" imgW="247773" imgH="285673"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 y="2641"/>
                          <a:ext cx="296"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9">
            <a:extLst>
              <a:ext uri="{FF2B5EF4-FFF2-40B4-BE49-F238E27FC236}">
                <a16:creationId xmlns:a16="http://schemas.microsoft.com/office/drawing/2014/main" id="{1EE7F17F-A37B-4F1E-A9A8-79C042A9F951}"/>
              </a:ext>
            </a:extLst>
          </p:cNvPr>
          <p:cNvGrpSpPr>
            <a:grpSpLocks/>
          </p:cNvGrpSpPr>
          <p:nvPr/>
        </p:nvGrpSpPr>
        <p:grpSpPr bwMode="auto">
          <a:xfrm>
            <a:off x="1900238" y="4922838"/>
            <a:ext cx="809625" cy="671512"/>
            <a:chOff x="1156" y="2659"/>
            <a:chExt cx="510" cy="423"/>
          </a:xfrm>
        </p:grpSpPr>
        <p:sp>
          <p:nvSpPr>
            <p:cNvPr id="21607" name="Line 52">
              <a:extLst>
                <a:ext uri="{FF2B5EF4-FFF2-40B4-BE49-F238E27FC236}">
                  <a16:creationId xmlns:a16="http://schemas.microsoft.com/office/drawing/2014/main" id="{4CDA93D0-B179-452E-86B4-90BC0A98148B}"/>
                </a:ext>
              </a:extLst>
            </p:cNvPr>
            <p:cNvSpPr>
              <a:spLocks noChangeShapeType="1"/>
            </p:cNvSpPr>
            <p:nvPr/>
          </p:nvSpPr>
          <p:spPr bwMode="auto">
            <a:xfrm rot="-5400000">
              <a:off x="945" y="2870"/>
              <a:ext cx="423" cy="1"/>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608" name="Object 62">
              <a:extLst>
                <a:ext uri="{FF2B5EF4-FFF2-40B4-BE49-F238E27FC236}">
                  <a16:creationId xmlns:a16="http://schemas.microsoft.com/office/drawing/2014/main" id="{BCCA715E-0849-44C4-A7E2-01DD80A52F06}"/>
                </a:ext>
              </a:extLst>
            </p:cNvPr>
            <p:cNvGraphicFramePr>
              <a:graphicFrameLocks noChangeAspect="1"/>
            </p:cNvGraphicFramePr>
            <p:nvPr/>
          </p:nvGraphicFramePr>
          <p:xfrm>
            <a:off x="1201" y="2725"/>
            <a:ext cx="465" cy="330"/>
          </p:xfrm>
          <a:graphic>
            <a:graphicData uri="http://schemas.openxmlformats.org/presentationml/2006/ole">
              <mc:AlternateContent xmlns:mc="http://schemas.openxmlformats.org/markup-compatibility/2006">
                <mc:Choice xmlns:v="urn:schemas-microsoft-com:vml" Requires="v">
                  <p:oleObj spid="_x0000_s21711" name="公式" r:id="rId7" imgW="428571" imgH="285673" progId="Equation.3">
                    <p:embed/>
                  </p:oleObj>
                </mc:Choice>
                <mc:Fallback>
                  <p:oleObj name="公式" r:id="rId7" imgW="428571" imgH="285673" progId="Equation.3">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1" y="2725"/>
                          <a:ext cx="46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01">
            <a:extLst>
              <a:ext uri="{FF2B5EF4-FFF2-40B4-BE49-F238E27FC236}">
                <a16:creationId xmlns:a16="http://schemas.microsoft.com/office/drawing/2014/main" id="{A02C8420-92C0-45A6-B88B-4BE319C7BDEB}"/>
              </a:ext>
            </a:extLst>
          </p:cNvPr>
          <p:cNvGrpSpPr>
            <a:grpSpLocks/>
          </p:cNvGrpSpPr>
          <p:nvPr/>
        </p:nvGrpSpPr>
        <p:grpSpPr bwMode="auto">
          <a:xfrm>
            <a:off x="1916113" y="4432300"/>
            <a:ext cx="811212" cy="541338"/>
            <a:chOff x="1177" y="2360"/>
            <a:chExt cx="511" cy="341"/>
          </a:xfrm>
        </p:grpSpPr>
        <p:sp>
          <p:nvSpPr>
            <p:cNvPr id="21605" name="Line 58">
              <a:extLst>
                <a:ext uri="{FF2B5EF4-FFF2-40B4-BE49-F238E27FC236}">
                  <a16:creationId xmlns:a16="http://schemas.microsoft.com/office/drawing/2014/main" id="{25D1F9B4-86DA-4184-9276-2456D2E7CC6C}"/>
                </a:ext>
              </a:extLst>
            </p:cNvPr>
            <p:cNvSpPr>
              <a:spLocks noChangeShapeType="1"/>
            </p:cNvSpPr>
            <p:nvPr/>
          </p:nvSpPr>
          <p:spPr bwMode="auto">
            <a:xfrm rot="-5400000">
              <a:off x="1018" y="2519"/>
              <a:ext cx="317" cy="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606" name="Object 63">
              <a:extLst>
                <a:ext uri="{FF2B5EF4-FFF2-40B4-BE49-F238E27FC236}">
                  <a16:creationId xmlns:a16="http://schemas.microsoft.com/office/drawing/2014/main" id="{A0B10543-5B8B-43A1-A583-7E61818CD9A5}"/>
                </a:ext>
              </a:extLst>
            </p:cNvPr>
            <p:cNvGraphicFramePr>
              <a:graphicFrameLocks noChangeAspect="1"/>
            </p:cNvGraphicFramePr>
            <p:nvPr/>
          </p:nvGraphicFramePr>
          <p:xfrm>
            <a:off x="1190" y="2372"/>
            <a:ext cx="498" cy="329"/>
          </p:xfrm>
          <a:graphic>
            <a:graphicData uri="http://schemas.openxmlformats.org/presentationml/2006/ole">
              <mc:AlternateContent xmlns:mc="http://schemas.openxmlformats.org/markup-compatibility/2006">
                <mc:Choice xmlns:v="urn:schemas-microsoft-com:vml" Requires="v">
                  <p:oleObj spid="_x0000_s21712" name="公式" r:id="rId9" imgW="466743" imgH="285673" progId="Equation.3">
                    <p:embed/>
                  </p:oleObj>
                </mc:Choice>
                <mc:Fallback>
                  <p:oleObj name="公式" r:id="rId9" imgW="466743" imgH="285673" progId="Equation.3">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0" y="2372"/>
                          <a:ext cx="49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00">
            <a:extLst>
              <a:ext uri="{FF2B5EF4-FFF2-40B4-BE49-F238E27FC236}">
                <a16:creationId xmlns:a16="http://schemas.microsoft.com/office/drawing/2014/main" id="{8DCF7C7F-5865-4D14-BAC4-09E81E38EDD1}"/>
              </a:ext>
            </a:extLst>
          </p:cNvPr>
          <p:cNvGrpSpPr>
            <a:grpSpLocks/>
          </p:cNvGrpSpPr>
          <p:nvPr/>
        </p:nvGrpSpPr>
        <p:grpSpPr bwMode="auto">
          <a:xfrm>
            <a:off x="1870075" y="3978275"/>
            <a:ext cx="592138" cy="530225"/>
            <a:chOff x="1178" y="2073"/>
            <a:chExt cx="373" cy="334"/>
          </a:xfrm>
        </p:grpSpPr>
        <p:sp>
          <p:nvSpPr>
            <p:cNvPr id="21603" name="Line 54">
              <a:extLst>
                <a:ext uri="{FF2B5EF4-FFF2-40B4-BE49-F238E27FC236}">
                  <a16:creationId xmlns:a16="http://schemas.microsoft.com/office/drawing/2014/main" id="{6635E549-283D-4D0F-A6AD-E22F4DF4447C}"/>
                </a:ext>
              </a:extLst>
            </p:cNvPr>
            <p:cNvSpPr>
              <a:spLocks noChangeShapeType="1"/>
            </p:cNvSpPr>
            <p:nvPr/>
          </p:nvSpPr>
          <p:spPr bwMode="auto">
            <a:xfrm flipV="1">
              <a:off x="1178" y="2373"/>
              <a:ext cx="373"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604" name="Object 64">
              <a:extLst>
                <a:ext uri="{FF2B5EF4-FFF2-40B4-BE49-F238E27FC236}">
                  <a16:creationId xmlns:a16="http://schemas.microsoft.com/office/drawing/2014/main" id="{A89C8DA7-117F-4443-9678-938F5E149ACF}"/>
                </a:ext>
              </a:extLst>
            </p:cNvPr>
            <p:cNvGraphicFramePr>
              <a:graphicFrameLocks noChangeAspect="1"/>
            </p:cNvGraphicFramePr>
            <p:nvPr/>
          </p:nvGraphicFramePr>
          <p:xfrm>
            <a:off x="1235" y="2073"/>
            <a:ext cx="310" cy="334"/>
          </p:xfrm>
          <a:graphic>
            <a:graphicData uri="http://schemas.openxmlformats.org/presentationml/2006/ole">
              <mc:AlternateContent xmlns:mc="http://schemas.openxmlformats.org/markup-compatibility/2006">
                <mc:Choice xmlns:v="urn:schemas-microsoft-com:vml" Requires="v">
                  <p:oleObj spid="_x0000_s21713" name="公式" r:id="rId11" imgW="266859" imgH="285673" progId="Equation.3">
                    <p:embed/>
                  </p:oleObj>
                </mc:Choice>
                <mc:Fallback>
                  <p:oleObj name="公式" r:id="rId11" imgW="266859" imgH="285673" progId="Equation.3">
                    <p:embed/>
                    <p:pic>
                      <p:nvPicPr>
                        <p:cNvPr id="0" name="Object 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5" y="2073"/>
                          <a:ext cx="310"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03">
            <a:extLst>
              <a:ext uri="{FF2B5EF4-FFF2-40B4-BE49-F238E27FC236}">
                <a16:creationId xmlns:a16="http://schemas.microsoft.com/office/drawing/2014/main" id="{3BE32157-1360-43E6-9C35-161BA7BB7247}"/>
              </a:ext>
            </a:extLst>
          </p:cNvPr>
          <p:cNvGrpSpPr>
            <a:grpSpLocks/>
          </p:cNvGrpSpPr>
          <p:nvPr/>
        </p:nvGrpSpPr>
        <p:grpSpPr bwMode="auto">
          <a:xfrm>
            <a:off x="2466975" y="3505200"/>
            <a:ext cx="808038" cy="952500"/>
            <a:chOff x="1543" y="1783"/>
            <a:chExt cx="509" cy="600"/>
          </a:xfrm>
        </p:grpSpPr>
        <p:sp>
          <p:nvSpPr>
            <p:cNvPr id="21601" name="Line 55">
              <a:extLst>
                <a:ext uri="{FF2B5EF4-FFF2-40B4-BE49-F238E27FC236}">
                  <a16:creationId xmlns:a16="http://schemas.microsoft.com/office/drawing/2014/main" id="{10EA124B-4C92-4CD8-93D4-233C72D6D0AC}"/>
                </a:ext>
              </a:extLst>
            </p:cNvPr>
            <p:cNvSpPr>
              <a:spLocks noChangeShapeType="1"/>
            </p:cNvSpPr>
            <p:nvPr/>
          </p:nvSpPr>
          <p:spPr bwMode="auto">
            <a:xfrm rot="-5400000">
              <a:off x="1243" y="2083"/>
              <a:ext cx="60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602" name="Object 65">
              <a:extLst>
                <a:ext uri="{FF2B5EF4-FFF2-40B4-BE49-F238E27FC236}">
                  <a16:creationId xmlns:a16="http://schemas.microsoft.com/office/drawing/2014/main" id="{F5E2ADCF-B3E9-40EE-B96A-A42C2E917649}"/>
                </a:ext>
              </a:extLst>
            </p:cNvPr>
            <p:cNvGraphicFramePr>
              <a:graphicFrameLocks noChangeAspect="1"/>
            </p:cNvGraphicFramePr>
            <p:nvPr/>
          </p:nvGraphicFramePr>
          <p:xfrm>
            <a:off x="1577" y="1891"/>
            <a:ext cx="475" cy="329"/>
          </p:xfrm>
          <a:graphic>
            <a:graphicData uri="http://schemas.openxmlformats.org/presentationml/2006/ole">
              <mc:AlternateContent xmlns:mc="http://schemas.openxmlformats.org/markup-compatibility/2006">
                <mc:Choice xmlns:v="urn:schemas-microsoft-com:vml" Requires="v">
                  <p:oleObj spid="_x0000_s21714" name="公式" r:id="rId13" imgW="447657" imgH="285673" progId="Equation.3">
                    <p:embed/>
                  </p:oleObj>
                </mc:Choice>
                <mc:Fallback>
                  <p:oleObj name="公式" r:id="rId13" imgW="447657" imgH="285673" progId="Equation.3">
                    <p:embed/>
                    <p:pic>
                      <p:nvPicPr>
                        <p:cNvPr id="0" name="Object 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7" y="1891"/>
                          <a:ext cx="475"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104">
            <a:extLst>
              <a:ext uri="{FF2B5EF4-FFF2-40B4-BE49-F238E27FC236}">
                <a16:creationId xmlns:a16="http://schemas.microsoft.com/office/drawing/2014/main" id="{69780536-B3C8-4CBC-8C03-3487C1F19ED2}"/>
              </a:ext>
            </a:extLst>
          </p:cNvPr>
          <p:cNvGrpSpPr>
            <a:grpSpLocks/>
          </p:cNvGrpSpPr>
          <p:nvPr/>
        </p:nvGrpSpPr>
        <p:grpSpPr bwMode="auto">
          <a:xfrm>
            <a:off x="2463800" y="2851150"/>
            <a:ext cx="814388" cy="654050"/>
            <a:chOff x="1552" y="1371"/>
            <a:chExt cx="513" cy="412"/>
          </a:xfrm>
        </p:grpSpPr>
        <p:sp>
          <p:nvSpPr>
            <p:cNvPr id="21599" name="Line 59">
              <a:extLst>
                <a:ext uri="{FF2B5EF4-FFF2-40B4-BE49-F238E27FC236}">
                  <a16:creationId xmlns:a16="http://schemas.microsoft.com/office/drawing/2014/main" id="{B04557F2-BD9F-4791-BB40-1EAC537410C7}"/>
                </a:ext>
              </a:extLst>
            </p:cNvPr>
            <p:cNvSpPr>
              <a:spLocks noChangeShapeType="1"/>
            </p:cNvSpPr>
            <p:nvPr/>
          </p:nvSpPr>
          <p:spPr bwMode="auto">
            <a:xfrm rot="5400000" flipH="1">
              <a:off x="1375" y="1605"/>
              <a:ext cx="355" cy="2"/>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600" name="Object 66">
              <a:extLst>
                <a:ext uri="{FF2B5EF4-FFF2-40B4-BE49-F238E27FC236}">
                  <a16:creationId xmlns:a16="http://schemas.microsoft.com/office/drawing/2014/main" id="{E8F92947-2377-4B4B-B7C5-1D26AF6B1E90}"/>
                </a:ext>
              </a:extLst>
            </p:cNvPr>
            <p:cNvGraphicFramePr>
              <a:graphicFrameLocks noChangeAspect="1"/>
            </p:cNvGraphicFramePr>
            <p:nvPr/>
          </p:nvGraphicFramePr>
          <p:xfrm>
            <a:off x="1565" y="1371"/>
            <a:ext cx="500" cy="329"/>
          </p:xfrm>
          <a:graphic>
            <a:graphicData uri="http://schemas.openxmlformats.org/presentationml/2006/ole">
              <mc:AlternateContent xmlns:mc="http://schemas.openxmlformats.org/markup-compatibility/2006">
                <mc:Choice xmlns:v="urn:schemas-microsoft-com:vml" Requires="v">
                  <p:oleObj spid="_x0000_s21715" name="公式" r:id="rId15" imgW="466743" imgH="285673" progId="Equation.3">
                    <p:embed/>
                  </p:oleObj>
                </mc:Choice>
                <mc:Fallback>
                  <p:oleObj name="公式" r:id="rId15" imgW="466743" imgH="285673" progId="Equation.3">
                    <p:embed/>
                    <p:pic>
                      <p:nvPicPr>
                        <p:cNvPr id="0" name="Object 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5" y="1371"/>
                          <a:ext cx="500"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02">
            <a:extLst>
              <a:ext uri="{FF2B5EF4-FFF2-40B4-BE49-F238E27FC236}">
                <a16:creationId xmlns:a16="http://schemas.microsoft.com/office/drawing/2014/main" id="{D5095F8E-2823-4A29-A1AB-3ABB46FD4157}"/>
              </a:ext>
            </a:extLst>
          </p:cNvPr>
          <p:cNvGrpSpPr>
            <a:grpSpLocks/>
          </p:cNvGrpSpPr>
          <p:nvPr/>
        </p:nvGrpSpPr>
        <p:grpSpPr bwMode="auto">
          <a:xfrm>
            <a:off x="1476375" y="4370388"/>
            <a:ext cx="393700" cy="1236662"/>
            <a:chOff x="909" y="2338"/>
            <a:chExt cx="248" cy="779"/>
          </a:xfrm>
        </p:grpSpPr>
        <p:sp>
          <p:nvSpPr>
            <p:cNvPr id="21597" name="Line 53">
              <a:extLst>
                <a:ext uri="{FF2B5EF4-FFF2-40B4-BE49-F238E27FC236}">
                  <a16:creationId xmlns:a16="http://schemas.microsoft.com/office/drawing/2014/main" id="{DA201D5C-C761-489D-99C3-1D75EB4100E7}"/>
                </a:ext>
              </a:extLst>
            </p:cNvPr>
            <p:cNvSpPr>
              <a:spLocks noChangeShapeType="1"/>
            </p:cNvSpPr>
            <p:nvPr/>
          </p:nvSpPr>
          <p:spPr bwMode="auto">
            <a:xfrm rot="-4306469">
              <a:off x="589" y="2658"/>
              <a:ext cx="779" cy="139"/>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98" name="Object 67">
              <a:extLst>
                <a:ext uri="{FF2B5EF4-FFF2-40B4-BE49-F238E27FC236}">
                  <a16:creationId xmlns:a16="http://schemas.microsoft.com/office/drawing/2014/main" id="{8D4346C8-1EF5-48E6-AC00-568172463486}"/>
                </a:ext>
              </a:extLst>
            </p:cNvPr>
            <p:cNvGraphicFramePr>
              <a:graphicFrameLocks noChangeAspect="1"/>
            </p:cNvGraphicFramePr>
            <p:nvPr/>
          </p:nvGraphicFramePr>
          <p:xfrm>
            <a:off x="964" y="2609"/>
            <a:ext cx="193" cy="273"/>
          </p:xfrm>
          <a:graphic>
            <a:graphicData uri="http://schemas.openxmlformats.org/presentationml/2006/ole">
              <mc:AlternateContent xmlns:mc="http://schemas.openxmlformats.org/markup-compatibility/2006">
                <mc:Choice xmlns:v="urn:schemas-microsoft-com:vml" Requires="v">
                  <p:oleObj spid="_x0000_s21716" name="公式" r:id="rId17" imgW="162059" imgH="257175" progId="Equation.3">
                    <p:embed/>
                  </p:oleObj>
                </mc:Choice>
                <mc:Fallback>
                  <p:oleObj name="公式" r:id="rId17" imgW="162059" imgH="257175" progId="Equation.3">
                    <p:embed/>
                    <p:pic>
                      <p:nvPicPr>
                        <p:cNvPr id="0" name="Object 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4" y="2609"/>
                          <a:ext cx="19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105">
            <a:extLst>
              <a:ext uri="{FF2B5EF4-FFF2-40B4-BE49-F238E27FC236}">
                <a16:creationId xmlns:a16="http://schemas.microsoft.com/office/drawing/2014/main" id="{F6834CDD-363F-4D51-AC24-DCA540E524EF}"/>
              </a:ext>
            </a:extLst>
          </p:cNvPr>
          <p:cNvGrpSpPr>
            <a:grpSpLocks/>
          </p:cNvGrpSpPr>
          <p:nvPr/>
        </p:nvGrpSpPr>
        <p:grpSpPr bwMode="auto">
          <a:xfrm>
            <a:off x="1844675" y="2925763"/>
            <a:ext cx="619125" cy="1516062"/>
            <a:chOff x="1162" y="1428"/>
            <a:chExt cx="390" cy="955"/>
          </a:xfrm>
        </p:grpSpPr>
        <p:sp>
          <p:nvSpPr>
            <p:cNvPr id="21595" name="Freeform 56">
              <a:extLst>
                <a:ext uri="{FF2B5EF4-FFF2-40B4-BE49-F238E27FC236}">
                  <a16:creationId xmlns:a16="http://schemas.microsoft.com/office/drawing/2014/main" id="{06AA139B-C357-414B-A867-3C2936C5369C}"/>
                </a:ext>
              </a:extLst>
            </p:cNvPr>
            <p:cNvSpPr>
              <a:spLocks/>
            </p:cNvSpPr>
            <p:nvPr/>
          </p:nvSpPr>
          <p:spPr bwMode="auto">
            <a:xfrm>
              <a:off x="1162" y="1428"/>
              <a:ext cx="390" cy="955"/>
            </a:xfrm>
            <a:custGeom>
              <a:avLst/>
              <a:gdLst>
                <a:gd name="T0" fmla="*/ 0 w 436"/>
                <a:gd name="T1" fmla="*/ 2594 h 782"/>
                <a:gd name="T2" fmla="*/ 224 w 436"/>
                <a:gd name="T3" fmla="*/ 0 h 782"/>
                <a:gd name="T4" fmla="*/ 0 60000 65536"/>
                <a:gd name="T5" fmla="*/ 0 60000 65536"/>
                <a:gd name="T6" fmla="*/ 0 w 436"/>
                <a:gd name="T7" fmla="*/ 0 h 782"/>
                <a:gd name="T8" fmla="*/ 436 w 436"/>
                <a:gd name="T9" fmla="*/ 782 h 782"/>
              </a:gdLst>
              <a:ahLst/>
              <a:cxnLst>
                <a:cxn ang="T4">
                  <a:pos x="T0" y="T1"/>
                </a:cxn>
                <a:cxn ang="T5">
                  <a:pos x="T2" y="T3"/>
                </a:cxn>
              </a:cxnLst>
              <a:rect l="T6" t="T7" r="T8" b="T9"/>
              <a:pathLst>
                <a:path w="436" h="782">
                  <a:moveTo>
                    <a:pt x="0" y="782"/>
                  </a:moveTo>
                  <a:lnTo>
                    <a:pt x="436" y="0"/>
                  </a:lnTo>
                </a:path>
              </a:pathLst>
            </a:custGeom>
            <a:noFill/>
            <a:ln w="2857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1596" name="Object 68">
              <a:extLst>
                <a:ext uri="{FF2B5EF4-FFF2-40B4-BE49-F238E27FC236}">
                  <a16:creationId xmlns:a16="http://schemas.microsoft.com/office/drawing/2014/main" id="{12CAB296-7DCC-4529-8DFF-37EFD2454EAA}"/>
                </a:ext>
              </a:extLst>
            </p:cNvPr>
            <p:cNvGraphicFramePr>
              <a:graphicFrameLocks noChangeAspect="1"/>
            </p:cNvGraphicFramePr>
            <p:nvPr/>
          </p:nvGraphicFramePr>
          <p:xfrm>
            <a:off x="1320" y="1790"/>
            <a:ext cx="217" cy="273"/>
          </p:xfrm>
          <a:graphic>
            <a:graphicData uri="http://schemas.openxmlformats.org/presentationml/2006/ole">
              <mc:AlternateContent xmlns:mc="http://schemas.openxmlformats.org/markup-compatibility/2006">
                <mc:Choice xmlns:v="urn:schemas-microsoft-com:vml" Requires="v">
                  <p:oleObj spid="_x0000_s21717" name="公式" r:id="rId19" imgW="190514" imgH="257175" progId="Equation.3">
                    <p:embed/>
                  </p:oleObj>
                </mc:Choice>
                <mc:Fallback>
                  <p:oleObj name="公式" r:id="rId19" imgW="190514" imgH="257175" progId="Equation.3">
                    <p:embed/>
                    <p:pic>
                      <p:nvPicPr>
                        <p:cNvPr id="0" name="Object 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20" y="1790"/>
                          <a:ext cx="217"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106">
            <a:extLst>
              <a:ext uri="{FF2B5EF4-FFF2-40B4-BE49-F238E27FC236}">
                <a16:creationId xmlns:a16="http://schemas.microsoft.com/office/drawing/2014/main" id="{67028FC9-84EE-45CF-82D8-AC3244E0DB12}"/>
              </a:ext>
            </a:extLst>
          </p:cNvPr>
          <p:cNvGrpSpPr>
            <a:grpSpLocks/>
          </p:cNvGrpSpPr>
          <p:nvPr/>
        </p:nvGrpSpPr>
        <p:grpSpPr bwMode="auto">
          <a:xfrm>
            <a:off x="1208088" y="2903538"/>
            <a:ext cx="1276350" cy="2690812"/>
            <a:chOff x="340" y="1253"/>
            <a:chExt cx="804" cy="1695"/>
          </a:xfrm>
        </p:grpSpPr>
        <p:sp>
          <p:nvSpPr>
            <p:cNvPr id="21593" name="Freeform 57">
              <a:extLst>
                <a:ext uri="{FF2B5EF4-FFF2-40B4-BE49-F238E27FC236}">
                  <a16:creationId xmlns:a16="http://schemas.microsoft.com/office/drawing/2014/main" id="{49020A35-C22D-4308-A711-6454686D237D}"/>
                </a:ext>
              </a:extLst>
            </p:cNvPr>
            <p:cNvSpPr>
              <a:spLocks/>
            </p:cNvSpPr>
            <p:nvPr/>
          </p:nvSpPr>
          <p:spPr bwMode="auto">
            <a:xfrm>
              <a:off x="340" y="1253"/>
              <a:ext cx="804" cy="1695"/>
            </a:xfrm>
            <a:custGeom>
              <a:avLst/>
              <a:gdLst>
                <a:gd name="T0" fmla="*/ 0 w 526"/>
                <a:gd name="T1" fmla="*/ 6512 h 1295"/>
                <a:gd name="T2" fmla="*/ 6710 w 526"/>
                <a:gd name="T3" fmla="*/ 0 h 1295"/>
                <a:gd name="T4" fmla="*/ 0 60000 65536"/>
                <a:gd name="T5" fmla="*/ 0 60000 65536"/>
                <a:gd name="T6" fmla="*/ 0 w 526"/>
                <a:gd name="T7" fmla="*/ 0 h 1295"/>
                <a:gd name="T8" fmla="*/ 526 w 526"/>
                <a:gd name="T9" fmla="*/ 1295 h 1295"/>
              </a:gdLst>
              <a:ahLst/>
              <a:cxnLst>
                <a:cxn ang="T4">
                  <a:pos x="T0" y="T1"/>
                </a:cxn>
                <a:cxn ang="T5">
                  <a:pos x="T2" y="T3"/>
                </a:cxn>
              </a:cxnLst>
              <a:rect l="T6" t="T7" r="T8" b="T9"/>
              <a:pathLst>
                <a:path w="526" h="1295">
                  <a:moveTo>
                    <a:pt x="0" y="1295"/>
                  </a:moveTo>
                  <a:lnTo>
                    <a:pt x="526" y="0"/>
                  </a:lnTo>
                </a:path>
              </a:pathLst>
            </a:custGeom>
            <a:noFill/>
            <a:ln w="28575">
              <a:solidFill>
                <a:srgbClr val="FF3300"/>
              </a:solidFill>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1594" name="Object 69">
              <a:extLst>
                <a:ext uri="{FF2B5EF4-FFF2-40B4-BE49-F238E27FC236}">
                  <a16:creationId xmlns:a16="http://schemas.microsoft.com/office/drawing/2014/main" id="{A7E0D9CF-2DA1-4B56-B75D-B7B99EA0265B}"/>
                </a:ext>
              </a:extLst>
            </p:cNvPr>
            <p:cNvGraphicFramePr>
              <a:graphicFrameLocks noChangeAspect="1"/>
            </p:cNvGraphicFramePr>
            <p:nvPr/>
          </p:nvGraphicFramePr>
          <p:xfrm>
            <a:off x="650" y="1465"/>
            <a:ext cx="209" cy="362"/>
          </p:xfrm>
          <a:graphic>
            <a:graphicData uri="http://schemas.openxmlformats.org/presentationml/2006/ole">
              <mc:AlternateContent xmlns:mc="http://schemas.openxmlformats.org/markup-compatibility/2006">
                <mc:Choice xmlns:v="urn:schemas-microsoft-com:vml" Requires="v">
                  <p:oleObj spid="_x0000_s21718" name="公式" r:id="rId21" imgW="123886" imgH="257175" progId="Equation.3">
                    <p:embed/>
                  </p:oleObj>
                </mc:Choice>
                <mc:Fallback>
                  <p:oleObj name="公式" r:id="rId21" imgW="123886" imgH="257175" progId="Equation.3">
                    <p:embed/>
                    <p:pic>
                      <p:nvPicPr>
                        <p:cNvPr id="0" name="Object 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0" y="1465"/>
                          <a:ext cx="209"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70">
            <a:extLst>
              <a:ext uri="{FF2B5EF4-FFF2-40B4-BE49-F238E27FC236}">
                <a16:creationId xmlns:a16="http://schemas.microsoft.com/office/drawing/2014/main" id="{3DA855AA-5DB9-4881-9122-4305EEB983A5}"/>
              </a:ext>
            </a:extLst>
          </p:cNvPr>
          <p:cNvGrpSpPr>
            <a:grpSpLocks/>
          </p:cNvGrpSpPr>
          <p:nvPr/>
        </p:nvGrpSpPr>
        <p:grpSpPr bwMode="auto">
          <a:xfrm>
            <a:off x="4751388" y="2997200"/>
            <a:ext cx="3433762" cy="2790825"/>
            <a:chOff x="3028" y="2055"/>
            <a:chExt cx="2102" cy="1758"/>
          </a:xfrm>
        </p:grpSpPr>
        <p:sp>
          <p:nvSpPr>
            <p:cNvPr id="21573" name="Line 71">
              <a:extLst>
                <a:ext uri="{FF2B5EF4-FFF2-40B4-BE49-F238E27FC236}">
                  <a16:creationId xmlns:a16="http://schemas.microsoft.com/office/drawing/2014/main" id="{64B04F0F-854A-45D1-81F9-AD1C228CC850}"/>
                </a:ext>
              </a:extLst>
            </p:cNvPr>
            <p:cNvSpPr>
              <a:spLocks noChangeShapeType="1"/>
            </p:cNvSpPr>
            <p:nvPr/>
          </p:nvSpPr>
          <p:spPr bwMode="auto">
            <a:xfrm flipV="1">
              <a:off x="3097" y="3211"/>
              <a:ext cx="1610" cy="11"/>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4" name="Line 72">
              <a:extLst>
                <a:ext uri="{FF2B5EF4-FFF2-40B4-BE49-F238E27FC236}">
                  <a16:creationId xmlns:a16="http://schemas.microsoft.com/office/drawing/2014/main" id="{1F012C07-9F1F-4622-B9D6-3D9A00B74B06}"/>
                </a:ext>
              </a:extLst>
            </p:cNvPr>
            <p:cNvSpPr>
              <a:spLocks noChangeShapeType="1"/>
            </p:cNvSpPr>
            <p:nvPr/>
          </p:nvSpPr>
          <p:spPr bwMode="auto">
            <a:xfrm>
              <a:off x="3127" y="3180"/>
              <a:ext cx="456"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5" name="Line 73">
              <a:extLst>
                <a:ext uri="{FF2B5EF4-FFF2-40B4-BE49-F238E27FC236}">
                  <a16:creationId xmlns:a16="http://schemas.microsoft.com/office/drawing/2014/main" id="{7F1CAA12-C452-49EE-8328-125DFDB4BF61}"/>
                </a:ext>
              </a:extLst>
            </p:cNvPr>
            <p:cNvSpPr>
              <a:spLocks noChangeShapeType="1"/>
            </p:cNvSpPr>
            <p:nvPr/>
          </p:nvSpPr>
          <p:spPr bwMode="auto">
            <a:xfrm rot="-5400000">
              <a:off x="3315" y="2912"/>
              <a:ext cx="535" cy="1"/>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6" name="Line 74">
              <a:extLst>
                <a:ext uri="{FF2B5EF4-FFF2-40B4-BE49-F238E27FC236}">
                  <a16:creationId xmlns:a16="http://schemas.microsoft.com/office/drawing/2014/main" id="{228A71ED-7817-48F2-AABA-6F963608174F}"/>
                </a:ext>
              </a:extLst>
            </p:cNvPr>
            <p:cNvSpPr>
              <a:spLocks noChangeShapeType="1"/>
            </p:cNvSpPr>
            <p:nvPr/>
          </p:nvSpPr>
          <p:spPr bwMode="auto">
            <a:xfrm rot="-3388474">
              <a:off x="3334" y="3050"/>
              <a:ext cx="57" cy="569"/>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7" name="Line 75">
              <a:extLst>
                <a:ext uri="{FF2B5EF4-FFF2-40B4-BE49-F238E27FC236}">
                  <a16:creationId xmlns:a16="http://schemas.microsoft.com/office/drawing/2014/main" id="{416426F5-AA39-4F04-AF2C-784F6EB7F1E2}"/>
                </a:ext>
              </a:extLst>
            </p:cNvPr>
            <p:cNvSpPr>
              <a:spLocks noChangeShapeType="1"/>
            </p:cNvSpPr>
            <p:nvPr/>
          </p:nvSpPr>
          <p:spPr bwMode="auto">
            <a:xfrm>
              <a:off x="3617" y="3483"/>
              <a:ext cx="917"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8" name="Line 76">
              <a:extLst>
                <a:ext uri="{FF2B5EF4-FFF2-40B4-BE49-F238E27FC236}">
                  <a16:creationId xmlns:a16="http://schemas.microsoft.com/office/drawing/2014/main" id="{8A3678D8-5D34-41F3-AC53-9487E8F66C8C}"/>
                </a:ext>
              </a:extLst>
            </p:cNvPr>
            <p:cNvSpPr>
              <a:spLocks noChangeShapeType="1"/>
            </p:cNvSpPr>
            <p:nvPr/>
          </p:nvSpPr>
          <p:spPr bwMode="auto">
            <a:xfrm rot="-5400000">
              <a:off x="3820" y="2769"/>
              <a:ext cx="142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9" name="Freeform 77">
              <a:extLst>
                <a:ext uri="{FF2B5EF4-FFF2-40B4-BE49-F238E27FC236}">
                  <a16:creationId xmlns:a16="http://schemas.microsoft.com/office/drawing/2014/main" id="{1076DF88-9395-4EC3-89EB-AF4B4CB33571}"/>
                </a:ext>
              </a:extLst>
            </p:cNvPr>
            <p:cNvSpPr>
              <a:spLocks/>
            </p:cNvSpPr>
            <p:nvPr/>
          </p:nvSpPr>
          <p:spPr bwMode="auto">
            <a:xfrm>
              <a:off x="3647" y="2780"/>
              <a:ext cx="933" cy="690"/>
            </a:xfrm>
            <a:custGeom>
              <a:avLst/>
              <a:gdLst>
                <a:gd name="T0" fmla="*/ 0 w 436"/>
                <a:gd name="T1" fmla="*/ 369 h 782"/>
                <a:gd name="T2" fmla="*/ 41872 w 436"/>
                <a:gd name="T3" fmla="*/ 0 h 782"/>
                <a:gd name="T4" fmla="*/ 0 60000 65536"/>
                <a:gd name="T5" fmla="*/ 0 60000 65536"/>
                <a:gd name="T6" fmla="*/ 0 w 436"/>
                <a:gd name="T7" fmla="*/ 0 h 782"/>
                <a:gd name="T8" fmla="*/ 436 w 436"/>
                <a:gd name="T9" fmla="*/ 782 h 782"/>
              </a:gdLst>
              <a:ahLst/>
              <a:cxnLst>
                <a:cxn ang="T4">
                  <a:pos x="T0" y="T1"/>
                </a:cxn>
                <a:cxn ang="T5">
                  <a:pos x="T2" y="T3"/>
                </a:cxn>
              </a:cxnLst>
              <a:rect l="T6" t="T7" r="T8" b="T9"/>
              <a:pathLst>
                <a:path w="436" h="782">
                  <a:moveTo>
                    <a:pt x="0" y="782"/>
                  </a:moveTo>
                  <a:lnTo>
                    <a:pt x="436" y="0"/>
                  </a:lnTo>
                </a:path>
              </a:pathLst>
            </a:custGeom>
            <a:noFill/>
            <a:ln w="2857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80" name="Freeform 78">
              <a:extLst>
                <a:ext uri="{FF2B5EF4-FFF2-40B4-BE49-F238E27FC236}">
                  <a16:creationId xmlns:a16="http://schemas.microsoft.com/office/drawing/2014/main" id="{F48FE497-6A50-431F-A388-6BF9B1C06A55}"/>
                </a:ext>
              </a:extLst>
            </p:cNvPr>
            <p:cNvSpPr>
              <a:spLocks/>
            </p:cNvSpPr>
            <p:nvPr/>
          </p:nvSpPr>
          <p:spPr bwMode="auto">
            <a:xfrm>
              <a:off x="3127" y="2780"/>
              <a:ext cx="1453" cy="397"/>
            </a:xfrm>
            <a:custGeom>
              <a:avLst/>
              <a:gdLst>
                <a:gd name="T0" fmla="*/ 0 w 526"/>
                <a:gd name="T1" fmla="*/ 1 h 1295"/>
                <a:gd name="T2" fmla="*/ 233718 w 526"/>
                <a:gd name="T3" fmla="*/ 0 h 1295"/>
                <a:gd name="T4" fmla="*/ 0 60000 65536"/>
                <a:gd name="T5" fmla="*/ 0 60000 65536"/>
                <a:gd name="T6" fmla="*/ 0 w 526"/>
                <a:gd name="T7" fmla="*/ 0 h 1295"/>
                <a:gd name="T8" fmla="*/ 526 w 526"/>
                <a:gd name="T9" fmla="*/ 1295 h 1295"/>
              </a:gdLst>
              <a:ahLst/>
              <a:cxnLst>
                <a:cxn ang="T4">
                  <a:pos x="T0" y="T1"/>
                </a:cxn>
                <a:cxn ang="T5">
                  <a:pos x="T2" y="T3"/>
                </a:cxn>
              </a:cxnLst>
              <a:rect l="T6" t="T7" r="T8" b="T9"/>
              <a:pathLst>
                <a:path w="526" h="1295">
                  <a:moveTo>
                    <a:pt x="0" y="1295"/>
                  </a:moveTo>
                  <a:lnTo>
                    <a:pt x="526" y="0"/>
                  </a:ln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81" name="Line 79">
              <a:extLst>
                <a:ext uri="{FF2B5EF4-FFF2-40B4-BE49-F238E27FC236}">
                  <a16:creationId xmlns:a16="http://schemas.microsoft.com/office/drawing/2014/main" id="{2E495966-3D6B-4BC0-A05C-306C1D622403}"/>
                </a:ext>
              </a:extLst>
            </p:cNvPr>
            <p:cNvSpPr>
              <a:spLocks noChangeShapeType="1"/>
            </p:cNvSpPr>
            <p:nvPr/>
          </p:nvSpPr>
          <p:spPr bwMode="auto">
            <a:xfrm rot="5400000" flipV="1">
              <a:off x="3198" y="3064"/>
              <a:ext cx="838" cy="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2" name="Line 80">
              <a:extLst>
                <a:ext uri="{FF2B5EF4-FFF2-40B4-BE49-F238E27FC236}">
                  <a16:creationId xmlns:a16="http://schemas.microsoft.com/office/drawing/2014/main" id="{2F0A6B73-4C46-42F7-9923-C32B651108BF}"/>
                </a:ext>
              </a:extLst>
            </p:cNvPr>
            <p:cNvSpPr>
              <a:spLocks noChangeShapeType="1"/>
            </p:cNvSpPr>
            <p:nvPr/>
          </p:nvSpPr>
          <p:spPr bwMode="auto">
            <a:xfrm rot="5400000" flipV="1">
              <a:off x="4206" y="2442"/>
              <a:ext cx="748" cy="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83" name="Object 81">
              <a:extLst>
                <a:ext uri="{FF2B5EF4-FFF2-40B4-BE49-F238E27FC236}">
                  <a16:creationId xmlns:a16="http://schemas.microsoft.com/office/drawing/2014/main" id="{8ED5F03D-EB12-4FD4-8B62-4B8D84D71350}"/>
                </a:ext>
              </a:extLst>
            </p:cNvPr>
            <p:cNvGraphicFramePr>
              <a:graphicFrameLocks noChangeAspect="1"/>
            </p:cNvGraphicFramePr>
            <p:nvPr/>
          </p:nvGraphicFramePr>
          <p:xfrm>
            <a:off x="4718" y="2911"/>
            <a:ext cx="175" cy="398"/>
          </p:xfrm>
          <a:graphic>
            <a:graphicData uri="http://schemas.openxmlformats.org/presentationml/2006/ole">
              <mc:AlternateContent xmlns:mc="http://schemas.openxmlformats.org/markup-compatibility/2006">
                <mc:Choice xmlns:v="urn:schemas-microsoft-com:vml" Requires="v">
                  <p:oleObj spid="_x0000_s21719" name="公式" r:id="rId23" imgW="76345" imgH="218946" progId="Equation.3">
                    <p:embed/>
                  </p:oleObj>
                </mc:Choice>
                <mc:Fallback>
                  <p:oleObj name="公式" r:id="rId23" imgW="76345" imgH="218946" progId="Equation.3">
                    <p:embed/>
                    <p:pic>
                      <p:nvPicPr>
                        <p:cNvPr id="0" name="Object 8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18" y="2911"/>
                          <a:ext cx="175"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84" name="Object 82">
              <a:extLst>
                <a:ext uri="{FF2B5EF4-FFF2-40B4-BE49-F238E27FC236}">
                  <a16:creationId xmlns:a16="http://schemas.microsoft.com/office/drawing/2014/main" id="{95D2C1A8-E26E-45A9-B75C-9E2AA18311D2}"/>
                </a:ext>
              </a:extLst>
            </p:cNvPr>
            <p:cNvGraphicFramePr>
              <a:graphicFrameLocks noChangeAspect="1"/>
            </p:cNvGraphicFramePr>
            <p:nvPr/>
          </p:nvGraphicFramePr>
          <p:xfrm>
            <a:off x="3204" y="2820"/>
            <a:ext cx="333" cy="376"/>
          </p:xfrm>
          <a:graphic>
            <a:graphicData uri="http://schemas.openxmlformats.org/presentationml/2006/ole">
              <mc:AlternateContent xmlns:mc="http://schemas.openxmlformats.org/markup-compatibility/2006">
                <mc:Choice xmlns:v="urn:schemas-microsoft-com:vml" Requires="v">
                  <p:oleObj spid="_x0000_s21720" name="公式" r:id="rId25" imgW="238056" imgH="257175" progId="Equation.3">
                    <p:embed/>
                  </p:oleObj>
                </mc:Choice>
                <mc:Fallback>
                  <p:oleObj name="公式" r:id="rId25" imgW="238056" imgH="257175" progId="Equation.3">
                    <p:embed/>
                    <p:pic>
                      <p:nvPicPr>
                        <p:cNvPr id="0" name="Object 8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04" y="2820"/>
                          <a:ext cx="333"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85" name="Object 83">
              <a:extLst>
                <a:ext uri="{FF2B5EF4-FFF2-40B4-BE49-F238E27FC236}">
                  <a16:creationId xmlns:a16="http://schemas.microsoft.com/office/drawing/2014/main" id="{7D8AB166-8ED1-47F3-BD5B-1EF912E20D9C}"/>
                </a:ext>
              </a:extLst>
            </p:cNvPr>
            <p:cNvGraphicFramePr>
              <a:graphicFrameLocks noChangeAspect="1"/>
            </p:cNvGraphicFramePr>
            <p:nvPr/>
          </p:nvGraphicFramePr>
          <p:xfrm>
            <a:off x="3028" y="2524"/>
            <a:ext cx="490" cy="369"/>
          </p:xfrm>
          <a:graphic>
            <a:graphicData uri="http://schemas.openxmlformats.org/presentationml/2006/ole">
              <mc:AlternateContent xmlns:mc="http://schemas.openxmlformats.org/markup-compatibility/2006">
                <mc:Choice xmlns:v="urn:schemas-microsoft-com:vml" Requires="v">
                  <p:oleObj spid="_x0000_s21721" name="公式" r:id="rId27" imgW="381029" imgH="257175" progId="Equation.3">
                    <p:embed/>
                  </p:oleObj>
                </mc:Choice>
                <mc:Fallback>
                  <p:oleObj name="公式" r:id="rId27" imgW="381029" imgH="257175" progId="Equation.3">
                    <p:embed/>
                    <p:pic>
                      <p:nvPicPr>
                        <p:cNvPr id="0" name="Object 8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28" y="2524"/>
                          <a:ext cx="490"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86" name="Object 84">
              <a:extLst>
                <a:ext uri="{FF2B5EF4-FFF2-40B4-BE49-F238E27FC236}">
                  <a16:creationId xmlns:a16="http://schemas.microsoft.com/office/drawing/2014/main" id="{9B933365-172E-4BB6-851F-14CB8787B7EC}"/>
                </a:ext>
              </a:extLst>
            </p:cNvPr>
            <p:cNvGraphicFramePr>
              <a:graphicFrameLocks noChangeAspect="1"/>
            </p:cNvGraphicFramePr>
            <p:nvPr/>
          </p:nvGraphicFramePr>
          <p:xfrm>
            <a:off x="3665" y="2579"/>
            <a:ext cx="514" cy="369"/>
          </p:xfrm>
          <a:graphic>
            <a:graphicData uri="http://schemas.openxmlformats.org/presentationml/2006/ole">
              <mc:AlternateContent xmlns:mc="http://schemas.openxmlformats.org/markup-compatibility/2006">
                <mc:Choice xmlns:v="urn:schemas-microsoft-com:vml" Requires="v">
                  <p:oleObj spid="_x0000_s21722" name="公式" r:id="rId29" imgW="409485" imgH="257175" progId="Equation.3">
                    <p:embed/>
                  </p:oleObj>
                </mc:Choice>
                <mc:Fallback>
                  <p:oleObj name="公式" r:id="rId29" imgW="409485" imgH="257175" progId="Equation.3">
                    <p:embed/>
                    <p:pic>
                      <p:nvPicPr>
                        <p:cNvPr id="0" name="Object 8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65" y="2579"/>
                          <a:ext cx="51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87" name="Object 85">
              <a:extLst>
                <a:ext uri="{FF2B5EF4-FFF2-40B4-BE49-F238E27FC236}">
                  <a16:creationId xmlns:a16="http://schemas.microsoft.com/office/drawing/2014/main" id="{0792AE7D-C258-4B64-9257-3A9F888F7755}"/>
                </a:ext>
              </a:extLst>
            </p:cNvPr>
            <p:cNvGraphicFramePr>
              <a:graphicFrameLocks noChangeAspect="1"/>
            </p:cNvGraphicFramePr>
            <p:nvPr/>
          </p:nvGraphicFramePr>
          <p:xfrm>
            <a:off x="4010" y="3438"/>
            <a:ext cx="350" cy="375"/>
          </p:xfrm>
          <a:graphic>
            <a:graphicData uri="http://schemas.openxmlformats.org/presentationml/2006/ole">
              <mc:AlternateContent xmlns:mc="http://schemas.openxmlformats.org/markup-compatibility/2006">
                <mc:Choice xmlns:v="urn:schemas-microsoft-com:vml" Requires="v">
                  <p:oleObj spid="_x0000_s21723" name="公式" r:id="rId31" imgW="247773" imgH="257175" progId="Equation.3">
                    <p:embed/>
                  </p:oleObj>
                </mc:Choice>
                <mc:Fallback>
                  <p:oleObj name="公式" r:id="rId31" imgW="247773" imgH="257175" progId="Equation.3">
                    <p:embed/>
                    <p:pic>
                      <p:nvPicPr>
                        <p:cNvPr id="0" name="Object 8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10" y="3438"/>
                          <a:ext cx="35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88" name="Object 86">
              <a:extLst>
                <a:ext uri="{FF2B5EF4-FFF2-40B4-BE49-F238E27FC236}">
                  <a16:creationId xmlns:a16="http://schemas.microsoft.com/office/drawing/2014/main" id="{CCB901CF-ECA6-4F73-85C7-5AD92E2F3072}"/>
                </a:ext>
              </a:extLst>
            </p:cNvPr>
            <p:cNvGraphicFramePr>
              <a:graphicFrameLocks noChangeAspect="1"/>
            </p:cNvGraphicFramePr>
            <p:nvPr/>
          </p:nvGraphicFramePr>
          <p:xfrm>
            <a:off x="3964" y="2127"/>
            <a:ext cx="514" cy="370"/>
          </p:xfrm>
          <a:graphic>
            <a:graphicData uri="http://schemas.openxmlformats.org/presentationml/2006/ole">
              <mc:AlternateContent xmlns:mc="http://schemas.openxmlformats.org/markup-compatibility/2006">
                <mc:Choice xmlns:v="urn:schemas-microsoft-com:vml" Requires="v">
                  <p:oleObj spid="_x0000_s21724" name="公式" r:id="rId33" imgW="409485" imgH="257175" progId="Equation.3">
                    <p:embed/>
                  </p:oleObj>
                </mc:Choice>
                <mc:Fallback>
                  <p:oleObj name="公式" r:id="rId33" imgW="409485" imgH="257175" progId="Equation.3">
                    <p:embed/>
                    <p:pic>
                      <p:nvPicPr>
                        <p:cNvPr id="0" name="Object 8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64" y="2127"/>
                          <a:ext cx="514"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89" name="Object 87">
              <a:extLst>
                <a:ext uri="{FF2B5EF4-FFF2-40B4-BE49-F238E27FC236}">
                  <a16:creationId xmlns:a16="http://schemas.microsoft.com/office/drawing/2014/main" id="{16747652-7350-4B93-BC10-067DB0772608}"/>
                </a:ext>
              </a:extLst>
            </p:cNvPr>
            <p:cNvGraphicFramePr>
              <a:graphicFrameLocks noChangeAspect="1"/>
            </p:cNvGraphicFramePr>
            <p:nvPr/>
          </p:nvGraphicFramePr>
          <p:xfrm>
            <a:off x="4615" y="2093"/>
            <a:ext cx="515" cy="369"/>
          </p:xfrm>
          <a:graphic>
            <a:graphicData uri="http://schemas.openxmlformats.org/presentationml/2006/ole">
              <mc:AlternateContent xmlns:mc="http://schemas.openxmlformats.org/markup-compatibility/2006">
                <mc:Choice xmlns:v="urn:schemas-microsoft-com:vml" Requires="v">
                  <p:oleObj spid="_x0000_s21725" name="公式" r:id="rId35" imgW="409485" imgH="257175" progId="Equation.3">
                    <p:embed/>
                  </p:oleObj>
                </mc:Choice>
                <mc:Fallback>
                  <p:oleObj name="公式" r:id="rId35" imgW="409485" imgH="257175" progId="Equation.3">
                    <p:embed/>
                    <p:pic>
                      <p:nvPicPr>
                        <p:cNvPr id="0" name="Object 8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15" y="2093"/>
                          <a:ext cx="515"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0" name="Object 88">
              <a:extLst>
                <a:ext uri="{FF2B5EF4-FFF2-40B4-BE49-F238E27FC236}">
                  <a16:creationId xmlns:a16="http://schemas.microsoft.com/office/drawing/2014/main" id="{4B4C6FFC-BDA7-478D-A06B-521E32A7AA45}"/>
                </a:ext>
              </a:extLst>
            </p:cNvPr>
            <p:cNvGraphicFramePr>
              <a:graphicFrameLocks noChangeAspect="1"/>
            </p:cNvGraphicFramePr>
            <p:nvPr/>
          </p:nvGraphicFramePr>
          <p:xfrm>
            <a:off x="3218" y="3278"/>
            <a:ext cx="224" cy="333"/>
          </p:xfrm>
          <a:graphic>
            <a:graphicData uri="http://schemas.openxmlformats.org/presentationml/2006/ole">
              <mc:AlternateContent xmlns:mc="http://schemas.openxmlformats.org/markup-compatibility/2006">
                <mc:Choice xmlns:v="urn:schemas-microsoft-com:vml" Requires="v">
                  <p:oleObj spid="_x0000_s21726" name="公式" r:id="rId37" imgW="152342" imgH="228677" progId="Equation.3">
                    <p:embed/>
                  </p:oleObj>
                </mc:Choice>
                <mc:Fallback>
                  <p:oleObj name="公式" r:id="rId37" imgW="152342" imgH="228677" progId="Equation.3">
                    <p:embed/>
                    <p:pic>
                      <p:nvPicPr>
                        <p:cNvPr id="0" name="Object 8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218" y="3278"/>
                          <a:ext cx="224"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1" name="Object 89">
              <a:extLst>
                <a:ext uri="{FF2B5EF4-FFF2-40B4-BE49-F238E27FC236}">
                  <a16:creationId xmlns:a16="http://schemas.microsoft.com/office/drawing/2014/main" id="{9FBF931C-79EE-4251-B6C0-56851BE6EC1C}"/>
                </a:ext>
              </a:extLst>
            </p:cNvPr>
            <p:cNvGraphicFramePr>
              <a:graphicFrameLocks noChangeAspect="1"/>
            </p:cNvGraphicFramePr>
            <p:nvPr/>
          </p:nvGraphicFramePr>
          <p:xfrm>
            <a:off x="4269" y="2869"/>
            <a:ext cx="254" cy="345"/>
          </p:xfrm>
          <a:graphic>
            <a:graphicData uri="http://schemas.openxmlformats.org/presentationml/2006/ole">
              <mc:AlternateContent xmlns:mc="http://schemas.openxmlformats.org/markup-compatibility/2006">
                <mc:Choice xmlns:v="urn:schemas-microsoft-com:vml" Requires="v">
                  <p:oleObj spid="_x0000_s21727" name="公式" r:id="rId39" imgW="190514" imgH="257175" progId="Equation.3">
                    <p:embed/>
                  </p:oleObj>
                </mc:Choice>
                <mc:Fallback>
                  <p:oleObj name="公式" r:id="rId39" imgW="190514" imgH="257175" progId="Equation.3">
                    <p:embed/>
                    <p:pic>
                      <p:nvPicPr>
                        <p:cNvPr id="0" name="Object 8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269" y="2869"/>
                          <a:ext cx="254"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2" name="Object 90">
              <a:extLst>
                <a:ext uri="{FF2B5EF4-FFF2-40B4-BE49-F238E27FC236}">
                  <a16:creationId xmlns:a16="http://schemas.microsoft.com/office/drawing/2014/main" id="{359F3DFD-F67A-4C15-BDA8-6DC67D7DFF34}"/>
                </a:ext>
              </a:extLst>
            </p:cNvPr>
            <p:cNvGraphicFramePr>
              <a:graphicFrameLocks noChangeAspect="1"/>
            </p:cNvGraphicFramePr>
            <p:nvPr/>
          </p:nvGraphicFramePr>
          <p:xfrm>
            <a:off x="4251" y="2506"/>
            <a:ext cx="204" cy="374"/>
          </p:xfrm>
          <a:graphic>
            <a:graphicData uri="http://schemas.openxmlformats.org/presentationml/2006/ole">
              <mc:AlternateContent xmlns:mc="http://schemas.openxmlformats.org/markup-compatibility/2006">
                <mc:Choice xmlns:v="urn:schemas-microsoft-com:vml" Requires="v">
                  <p:oleObj spid="_x0000_s21728" name="公式" r:id="rId41" imgW="114170" imgH="228677" progId="Equation.3">
                    <p:embed/>
                  </p:oleObj>
                </mc:Choice>
                <mc:Fallback>
                  <p:oleObj name="公式" r:id="rId41" imgW="114170" imgH="228677" progId="Equation.3">
                    <p:embed/>
                    <p:pic>
                      <p:nvPicPr>
                        <p:cNvPr id="0" name="Object 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51" y="2506"/>
                          <a:ext cx="204"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819" name="Text Box 91">
            <a:extLst>
              <a:ext uri="{FF2B5EF4-FFF2-40B4-BE49-F238E27FC236}">
                <a16:creationId xmlns:a16="http://schemas.microsoft.com/office/drawing/2014/main" id="{3EB50166-D8A3-4869-A1B0-2446EBEA5D2E}"/>
              </a:ext>
            </a:extLst>
          </p:cNvPr>
          <p:cNvSpPr txBox="1">
            <a:spLocks noChangeArrowheads="1"/>
          </p:cNvSpPr>
          <p:nvPr/>
        </p:nvSpPr>
        <p:spPr bwMode="auto">
          <a:xfrm>
            <a:off x="539750" y="1557338"/>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相量图：</a:t>
            </a:r>
          </a:p>
        </p:txBody>
      </p:sp>
      <p:sp>
        <p:nvSpPr>
          <p:cNvPr id="73820" name="Text Box 92">
            <a:extLst>
              <a:ext uri="{FF2B5EF4-FFF2-40B4-BE49-F238E27FC236}">
                <a16:creationId xmlns:a16="http://schemas.microsoft.com/office/drawing/2014/main" id="{C64F684E-A0CD-4C67-A215-8CE702987019}"/>
              </a:ext>
            </a:extLst>
          </p:cNvPr>
          <p:cNvSpPr txBox="1">
            <a:spLocks noChangeArrowheads="1"/>
          </p:cNvSpPr>
          <p:nvPr/>
        </p:nvSpPr>
        <p:spPr bwMode="auto">
          <a:xfrm>
            <a:off x="468313" y="2205038"/>
            <a:ext cx="185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latin typeface="黑体" panose="02010609060101010101" pitchFamily="49" charset="-122"/>
                <a:ea typeface="黑体" panose="02010609060101010101" pitchFamily="49" charset="-122"/>
              </a:rPr>
              <a:t>(a)</a:t>
            </a:r>
            <a:r>
              <a:rPr kumimoji="1" lang="en-US" altLang="zh-CN" b="1">
                <a:latin typeface="黑体" panose="02010609060101010101" pitchFamily="49" charset="-122"/>
                <a:ea typeface="黑体" panose="02010609060101010101" pitchFamily="49" charset="-122"/>
              </a:rPr>
              <a:t> </a:t>
            </a:r>
            <a:r>
              <a:rPr kumimoji="1" lang="zh-CN" altLang="en-US" b="1">
                <a:latin typeface="黑体" panose="02010609060101010101" pitchFamily="49" charset="-122"/>
                <a:ea typeface="黑体" panose="02010609060101010101" pitchFamily="49" charset="-122"/>
              </a:rPr>
              <a:t>顺接</a:t>
            </a:r>
          </a:p>
        </p:txBody>
      </p:sp>
      <p:sp>
        <p:nvSpPr>
          <p:cNvPr id="73821" name="Text Box 93">
            <a:extLst>
              <a:ext uri="{FF2B5EF4-FFF2-40B4-BE49-F238E27FC236}">
                <a16:creationId xmlns:a16="http://schemas.microsoft.com/office/drawing/2014/main" id="{1F82AA3E-E9AD-451C-97FA-00211564C416}"/>
              </a:ext>
            </a:extLst>
          </p:cNvPr>
          <p:cNvSpPr txBox="1">
            <a:spLocks noChangeArrowheads="1"/>
          </p:cNvSpPr>
          <p:nvPr/>
        </p:nvSpPr>
        <p:spPr bwMode="auto">
          <a:xfrm>
            <a:off x="5508625" y="2276475"/>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latin typeface="黑体" panose="02010609060101010101" pitchFamily="49" charset="-122"/>
                <a:ea typeface="黑体" panose="02010609060101010101" pitchFamily="49" charset="-122"/>
              </a:rPr>
              <a:t>(b)</a:t>
            </a:r>
            <a:r>
              <a:rPr kumimoji="1" lang="en-US" altLang="zh-CN" b="1">
                <a:latin typeface="黑体" panose="02010609060101010101" pitchFamily="49" charset="-122"/>
                <a:ea typeface="黑体" panose="02010609060101010101" pitchFamily="49" charset="-122"/>
              </a:rPr>
              <a:t> </a:t>
            </a:r>
            <a:r>
              <a:rPr kumimoji="1" lang="zh-CN" altLang="en-US" b="1">
                <a:latin typeface="黑体" panose="02010609060101010101" pitchFamily="49" charset="-122"/>
                <a:ea typeface="黑体" panose="02010609060101010101" pitchFamily="49" charset="-122"/>
              </a:rPr>
              <a:t>反接</a:t>
            </a:r>
          </a:p>
        </p:txBody>
      </p:sp>
      <p:grpSp>
        <p:nvGrpSpPr>
          <p:cNvPr id="21520" name="Group 108">
            <a:extLst>
              <a:ext uri="{FF2B5EF4-FFF2-40B4-BE49-F238E27FC236}">
                <a16:creationId xmlns:a16="http://schemas.microsoft.com/office/drawing/2014/main" id="{0DD4F9A7-D088-48B4-868F-A3CC7467E7AE}"/>
              </a:ext>
            </a:extLst>
          </p:cNvPr>
          <p:cNvGrpSpPr>
            <a:grpSpLocks/>
          </p:cNvGrpSpPr>
          <p:nvPr/>
        </p:nvGrpSpPr>
        <p:grpSpPr bwMode="auto">
          <a:xfrm>
            <a:off x="8316913" y="6446838"/>
            <a:ext cx="792162" cy="366712"/>
            <a:chOff x="5193" y="4020"/>
            <a:chExt cx="499" cy="231"/>
          </a:xfrm>
        </p:grpSpPr>
        <p:pic>
          <p:nvPicPr>
            <p:cNvPr id="21571" name="Picture 109" descr="78900">
              <a:extLst>
                <a:ext uri="{FF2B5EF4-FFF2-40B4-BE49-F238E27FC236}">
                  <a16:creationId xmlns:a16="http://schemas.microsoft.com/office/drawing/2014/main" id="{15181955-5CB1-4632-8374-0ED1352F9586}"/>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72" name="Text Box 110">
              <a:hlinkClick r:id="" action="ppaction://hlinkshowjump?jump=nextslide"/>
              <a:extLst>
                <a:ext uri="{FF2B5EF4-FFF2-40B4-BE49-F238E27FC236}">
                  <a16:creationId xmlns:a16="http://schemas.microsoft.com/office/drawing/2014/main" id="{E9251A6E-6045-48D0-B3C7-DFA3AE35FD7E}"/>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1521" name="Group 111">
            <a:extLst>
              <a:ext uri="{FF2B5EF4-FFF2-40B4-BE49-F238E27FC236}">
                <a16:creationId xmlns:a16="http://schemas.microsoft.com/office/drawing/2014/main" id="{6C777480-12FC-48B8-9ABA-695B7EEED02B}"/>
              </a:ext>
            </a:extLst>
          </p:cNvPr>
          <p:cNvGrpSpPr>
            <a:grpSpLocks/>
          </p:cNvGrpSpPr>
          <p:nvPr/>
        </p:nvGrpSpPr>
        <p:grpSpPr bwMode="auto">
          <a:xfrm>
            <a:off x="7453313" y="6446838"/>
            <a:ext cx="792162" cy="366712"/>
            <a:chOff x="4649" y="4020"/>
            <a:chExt cx="499" cy="231"/>
          </a:xfrm>
        </p:grpSpPr>
        <p:pic>
          <p:nvPicPr>
            <p:cNvPr id="21569" name="Picture 112" descr="78900">
              <a:extLst>
                <a:ext uri="{FF2B5EF4-FFF2-40B4-BE49-F238E27FC236}">
                  <a16:creationId xmlns:a16="http://schemas.microsoft.com/office/drawing/2014/main" id="{07A8F59F-107F-461D-97BB-2240D5719BD2}"/>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70" name="Text Box 113">
              <a:hlinkClick r:id="" action="ppaction://hlinkshowjump?jump=previousslide"/>
              <a:extLst>
                <a:ext uri="{FF2B5EF4-FFF2-40B4-BE49-F238E27FC236}">
                  <a16:creationId xmlns:a16="http://schemas.microsoft.com/office/drawing/2014/main" id="{66F399D2-8497-47F4-844D-2BB6E1E14CC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1522" name="Group 155">
            <a:extLst>
              <a:ext uri="{FF2B5EF4-FFF2-40B4-BE49-F238E27FC236}">
                <a16:creationId xmlns:a16="http://schemas.microsoft.com/office/drawing/2014/main" id="{5759E4BC-39DB-4BE2-A7D5-81B19DCB677A}"/>
              </a:ext>
            </a:extLst>
          </p:cNvPr>
          <p:cNvGrpSpPr>
            <a:grpSpLocks/>
          </p:cNvGrpSpPr>
          <p:nvPr/>
        </p:nvGrpSpPr>
        <p:grpSpPr bwMode="auto">
          <a:xfrm>
            <a:off x="6588125" y="6446838"/>
            <a:ext cx="792163" cy="366712"/>
            <a:chOff x="4649" y="4020"/>
            <a:chExt cx="499" cy="231"/>
          </a:xfrm>
        </p:grpSpPr>
        <p:pic>
          <p:nvPicPr>
            <p:cNvPr id="21567" name="Picture 156" descr="78900">
              <a:extLst>
                <a:ext uri="{FF2B5EF4-FFF2-40B4-BE49-F238E27FC236}">
                  <a16:creationId xmlns:a16="http://schemas.microsoft.com/office/drawing/2014/main" id="{2EA77699-C394-4E6A-85B4-8BF28348C5CE}"/>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68" name="Text Box 157">
              <a:hlinkClick r:id="" action="ppaction://hlinkshowjump?jump=firstslide"/>
              <a:extLst>
                <a:ext uri="{FF2B5EF4-FFF2-40B4-BE49-F238E27FC236}">
                  <a16:creationId xmlns:a16="http://schemas.microsoft.com/office/drawing/2014/main" id="{8F4DB5C2-A0C6-4257-B21C-D7C81A1BD54E}"/>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16" name="Group 158">
            <a:extLst>
              <a:ext uri="{FF2B5EF4-FFF2-40B4-BE49-F238E27FC236}">
                <a16:creationId xmlns:a16="http://schemas.microsoft.com/office/drawing/2014/main" id="{7EC4C3A7-77DC-4C0B-B15C-E00FD719FE20}"/>
              </a:ext>
            </a:extLst>
          </p:cNvPr>
          <p:cNvGrpSpPr>
            <a:grpSpLocks/>
          </p:cNvGrpSpPr>
          <p:nvPr/>
        </p:nvGrpSpPr>
        <p:grpSpPr bwMode="auto">
          <a:xfrm>
            <a:off x="4038600" y="1239838"/>
            <a:ext cx="1395413" cy="579437"/>
            <a:chOff x="2064" y="1389"/>
            <a:chExt cx="879" cy="365"/>
          </a:xfrm>
        </p:grpSpPr>
        <p:sp>
          <p:nvSpPr>
            <p:cNvPr id="21565" name="Text Box 159">
              <a:extLst>
                <a:ext uri="{FF2B5EF4-FFF2-40B4-BE49-F238E27FC236}">
                  <a16:creationId xmlns:a16="http://schemas.microsoft.com/office/drawing/2014/main" id="{1052A8C8-42B2-4AF0-83B1-708757FF3C73}"/>
                </a:ext>
              </a:extLst>
            </p:cNvPr>
            <p:cNvSpPr txBox="1">
              <a:spLocks noChangeArrowheads="1"/>
            </p:cNvSpPr>
            <p:nvPr/>
          </p:nvSpPr>
          <p:spPr bwMode="auto">
            <a:xfrm>
              <a:off x="2064" y="1389"/>
              <a:ext cx="2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b="1">
                  <a:solidFill>
                    <a:srgbClr val="66FF33"/>
                  </a:solidFill>
                  <a:ea typeface="宋体" panose="02010600030101010101" pitchFamily="2" charset="-122"/>
                </a:rPr>
                <a:t>*</a:t>
              </a:r>
            </a:p>
          </p:txBody>
        </p:sp>
        <p:sp>
          <p:nvSpPr>
            <p:cNvPr id="21566" name="Text Box 160">
              <a:extLst>
                <a:ext uri="{FF2B5EF4-FFF2-40B4-BE49-F238E27FC236}">
                  <a16:creationId xmlns:a16="http://schemas.microsoft.com/office/drawing/2014/main" id="{3A600F1C-3290-460B-AA90-304E6AA62BAF}"/>
                </a:ext>
              </a:extLst>
            </p:cNvPr>
            <p:cNvSpPr txBox="1">
              <a:spLocks noChangeArrowheads="1"/>
            </p:cNvSpPr>
            <p:nvPr/>
          </p:nvSpPr>
          <p:spPr bwMode="auto">
            <a:xfrm>
              <a:off x="2699" y="138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b="1">
                  <a:solidFill>
                    <a:srgbClr val="66FF33"/>
                  </a:solidFill>
                  <a:ea typeface="宋体" panose="02010600030101010101" pitchFamily="2" charset="-122"/>
                </a:rPr>
                <a:t>*</a:t>
              </a:r>
            </a:p>
          </p:txBody>
        </p:sp>
      </p:grpSp>
      <p:grpSp>
        <p:nvGrpSpPr>
          <p:cNvPr id="17" name="Group 161">
            <a:extLst>
              <a:ext uri="{FF2B5EF4-FFF2-40B4-BE49-F238E27FC236}">
                <a16:creationId xmlns:a16="http://schemas.microsoft.com/office/drawing/2014/main" id="{323E870F-F4F7-491B-B11B-A3ED96B7204A}"/>
              </a:ext>
            </a:extLst>
          </p:cNvPr>
          <p:cNvGrpSpPr>
            <a:grpSpLocks/>
          </p:cNvGrpSpPr>
          <p:nvPr/>
        </p:nvGrpSpPr>
        <p:grpSpPr bwMode="auto">
          <a:xfrm>
            <a:off x="4068763" y="1169988"/>
            <a:ext cx="2312987" cy="519112"/>
            <a:chOff x="2064" y="1344"/>
            <a:chExt cx="1457" cy="327"/>
          </a:xfrm>
        </p:grpSpPr>
        <p:sp>
          <p:nvSpPr>
            <p:cNvPr id="21563" name="Text Box 162">
              <a:extLst>
                <a:ext uri="{FF2B5EF4-FFF2-40B4-BE49-F238E27FC236}">
                  <a16:creationId xmlns:a16="http://schemas.microsoft.com/office/drawing/2014/main" id="{CFE30F95-F7D9-4D6A-8986-40E2E420EA80}"/>
                </a:ext>
              </a:extLst>
            </p:cNvPr>
            <p:cNvSpPr txBox="1">
              <a:spLocks noChangeArrowheads="1"/>
            </p:cNvSpPr>
            <p:nvPr/>
          </p:nvSpPr>
          <p:spPr bwMode="auto">
            <a:xfrm>
              <a:off x="3152" y="1344"/>
              <a:ext cx="36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sp>
          <p:nvSpPr>
            <p:cNvPr id="21564" name="Text Box 163">
              <a:extLst>
                <a:ext uri="{FF2B5EF4-FFF2-40B4-BE49-F238E27FC236}">
                  <a16:creationId xmlns:a16="http://schemas.microsoft.com/office/drawing/2014/main" id="{DFCECF87-4BA9-41AB-AD94-F120ADCDF435}"/>
                </a:ext>
              </a:extLst>
            </p:cNvPr>
            <p:cNvSpPr txBox="1">
              <a:spLocks noChangeArrowheads="1"/>
            </p:cNvSpPr>
            <p:nvPr/>
          </p:nvSpPr>
          <p:spPr bwMode="auto">
            <a:xfrm>
              <a:off x="2064" y="1344"/>
              <a:ext cx="3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grpSp>
      <p:grpSp>
        <p:nvGrpSpPr>
          <p:cNvPr id="18" name="Group 164">
            <a:extLst>
              <a:ext uri="{FF2B5EF4-FFF2-40B4-BE49-F238E27FC236}">
                <a16:creationId xmlns:a16="http://schemas.microsoft.com/office/drawing/2014/main" id="{338C608D-069A-448C-92A9-3FDB6AF00D25}"/>
              </a:ext>
            </a:extLst>
          </p:cNvPr>
          <p:cNvGrpSpPr>
            <a:grpSpLocks/>
          </p:cNvGrpSpPr>
          <p:nvPr/>
        </p:nvGrpSpPr>
        <p:grpSpPr bwMode="auto">
          <a:xfrm>
            <a:off x="2555875" y="333375"/>
            <a:ext cx="4794250" cy="2043113"/>
            <a:chOff x="1084" y="754"/>
            <a:chExt cx="3020" cy="1287"/>
          </a:xfrm>
        </p:grpSpPr>
        <p:sp>
          <p:nvSpPr>
            <p:cNvPr id="21526" name="Line 165">
              <a:extLst>
                <a:ext uri="{FF2B5EF4-FFF2-40B4-BE49-F238E27FC236}">
                  <a16:creationId xmlns:a16="http://schemas.microsoft.com/office/drawing/2014/main" id="{EE7BA032-6C54-4968-A7B0-94EEF2219914}"/>
                </a:ext>
              </a:extLst>
            </p:cNvPr>
            <p:cNvSpPr>
              <a:spLocks noChangeShapeType="1"/>
            </p:cNvSpPr>
            <p:nvPr/>
          </p:nvSpPr>
          <p:spPr bwMode="auto">
            <a:xfrm>
              <a:off x="1271" y="1389"/>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27" name="Object 166">
              <a:extLst>
                <a:ext uri="{FF2B5EF4-FFF2-40B4-BE49-F238E27FC236}">
                  <a16:creationId xmlns:a16="http://schemas.microsoft.com/office/drawing/2014/main" id="{9C17FDBA-77C1-4842-B760-6F71B9C1DEAA}"/>
                </a:ext>
              </a:extLst>
            </p:cNvPr>
            <p:cNvGraphicFramePr>
              <a:graphicFrameLocks noChangeAspect="1"/>
            </p:cNvGraphicFramePr>
            <p:nvPr>
              <p:extLst>
                <p:ext uri="{D42A27DB-BD31-4B8C-83A1-F6EECF244321}">
                  <p14:modId xmlns:p14="http://schemas.microsoft.com/office/powerpoint/2010/main" val="4285451146"/>
                </p:ext>
              </p:extLst>
            </p:nvPr>
          </p:nvGraphicFramePr>
          <p:xfrm>
            <a:off x="1858" y="1325"/>
            <a:ext cx="277" cy="426"/>
          </p:xfrm>
          <a:graphic>
            <a:graphicData uri="http://schemas.openxmlformats.org/presentationml/2006/ole">
              <mc:AlternateContent xmlns:mc="http://schemas.openxmlformats.org/markup-compatibility/2006">
                <mc:Choice xmlns:v="urn:schemas-microsoft-com:vml" Requires="v">
                  <p:oleObj spid="_x0000_s21729" name="公式" r:id="rId44" imgW="162059" imgH="276289" progId="Equation.3">
                    <p:embed/>
                  </p:oleObj>
                </mc:Choice>
                <mc:Fallback>
                  <p:oleObj name="公式" r:id="rId44" imgW="162059" imgH="276289" progId="Equation.3">
                    <p:embed/>
                    <p:pic>
                      <p:nvPicPr>
                        <p:cNvPr id="0" name="Object 166"/>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858" y="1325"/>
                          <a:ext cx="27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8" name="Text Box 167">
              <a:extLst>
                <a:ext uri="{FF2B5EF4-FFF2-40B4-BE49-F238E27FC236}">
                  <a16:creationId xmlns:a16="http://schemas.microsoft.com/office/drawing/2014/main" id="{BF30281D-E01F-463E-9957-BDF0DC550579}"/>
                </a:ext>
              </a:extLst>
            </p:cNvPr>
            <p:cNvSpPr txBox="1">
              <a:spLocks noChangeArrowheads="1"/>
            </p:cNvSpPr>
            <p:nvPr/>
          </p:nvSpPr>
          <p:spPr bwMode="auto">
            <a:xfrm>
              <a:off x="1656" y="980"/>
              <a:ext cx="6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1529" name="Text Box 168">
              <a:extLst>
                <a:ext uri="{FF2B5EF4-FFF2-40B4-BE49-F238E27FC236}">
                  <a16:creationId xmlns:a16="http://schemas.microsoft.com/office/drawing/2014/main" id="{84A1F17E-50C1-4FC9-B6BF-D7EF5F695E8C}"/>
                </a:ext>
              </a:extLst>
            </p:cNvPr>
            <p:cNvSpPr txBox="1">
              <a:spLocks noChangeArrowheads="1"/>
            </p:cNvSpPr>
            <p:nvPr/>
          </p:nvSpPr>
          <p:spPr bwMode="auto">
            <a:xfrm>
              <a:off x="3054" y="98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aphicFrame>
          <p:nvGraphicFramePr>
            <p:cNvPr id="21530" name="Object 169">
              <a:extLst>
                <a:ext uri="{FF2B5EF4-FFF2-40B4-BE49-F238E27FC236}">
                  <a16:creationId xmlns:a16="http://schemas.microsoft.com/office/drawing/2014/main" id="{3AA55715-D98A-43EA-A794-E4DED037624A}"/>
                </a:ext>
              </a:extLst>
            </p:cNvPr>
            <p:cNvGraphicFramePr>
              <a:graphicFrameLocks noChangeAspect="1"/>
            </p:cNvGraphicFramePr>
            <p:nvPr/>
          </p:nvGraphicFramePr>
          <p:xfrm>
            <a:off x="3198" y="1298"/>
            <a:ext cx="312" cy="426"/>
          </p:xfrm>
          <a:graphic>
            <a:graphicData uri="http://schemas.openxmlformats.org/presentationml/2006/ole">
              <mc:AlternateContent xmlns:mc="http://schemas.openxmlformats.org/markup-compatibility/2006">
                <mc:Choice xmlns:v="urn:schemas-microsoft-com:vml" Requires="v">
                  <p:oleObj spid="_x0000_s21730" name="公式" r:id="rId46" imgW="190514" imgH="276289" progId="Equation.3">
                    <p:embed/>
                  </p:oleObj>
                </mc:Choice>
                <mc:Fallback>
                  <p:oleObj name="公式" r:id="rId46" imgW="190514" imgH="276289" progId="Equation.3">
                    <p:embed/>
                    <p:pic>
                      <p:nvPicPr>
                        <p:cNvPr id="0" name="Object 169"/>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98" y="1298"/>
                          <a:ext cx="3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1" name="Text Box 170">
              <a:extLst>
                <a:ext uri="{FF2B5EF4-FFF2-40B4-BE49-F238E27FC236}">
                  <a16:creationId xmlns:a16="http://schemas.microsoft.com/office/drawing/2014/main" id="{BE635744-8CDB-48FB-A939-54FA2BCB9FD8}"/>
                </a:ext>
              </a:extLst>
            </p:cNvPr>
            <p:cNvSpPr txBox="1">
              <a:spLocks noChangeArrowheads="1"/>
            </p:cNvSpPr>
            <p:nvPr/>
          </p:nvSpPr>
          <p:spPr bwMode="auto">
            <a:xfrm>
              <a:off x="2336" y="754"/>
              <a:ext cx="6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aphicFrame>
          <p:nvGraphicFramePr>
            <p:cNvPr id="21532" name="Object 171">
              <a:extLst>
                <a:ext uri="{FF2B5EF4-FFF2-40B4-BE49-F238E27FC236}">
                  <a16:creationId xmlns:a16="http://schemas.microsoft.com/office/drawing/2014/main" id="{43F3959F-7E3B-483D-A8C8-70D18C664C27}"/>
                </a:ext>
              </a:extLst>
            </p:cNvPr>
            <p:cNvGraphicFramePr>
              <a:graphicFrameLocks noChangeAspect="1"/>
            </p:cNvGraphicFramePr>
            <p:nvPr>
              <p:extLst>
                <p:ext uri="{D42A27DB-BD31-4B8C-83A1-F6EECF244321}">
                  <p14:modId xmlns:p14="http://schemas.microsoft.com/office/powerpoint/2010/main" val="812487211"/>
                </p:ext>
              </p:extLst>
            </p:nvPr>
          </p:nvGraphicFramePr>
          <p:xfrm>
            <a:off x="2509" y="1615"/>
            <a:ext cx="227" cy="426"/>
          </p:xfrm>
          <a:graphic>
            <a:graphicData uri="http://schemas.openxmlformats.org/presentationml/2006/ole">
              <mc:AlternateContent xmlns:mc="http://schemas.openxmlformats.org/markup-compatibility/2006">
                <mc:Choice xmlns:v="urn:schemas-microsoft-com:vml" Requires="v">
                  <p:oleObj spid="_x0000_s21731" name="公式" r:id="rId48" imgW="123886" imgH="276289" progId="Equation.3">
                    <p:embed/>
                  </p:oleObj>
                </mc:Choice>
                <mc:Fallback>
                  <p:oleObj name="公式" r:id="rId48" imgW="123886" imgH="276289" progId="Equation.3">
                    <p:embed/>
                    <p:pic>
                      <p:nvPicPr>
                        <p:cNvPr id="0" name="Object 17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509" y="1615"/>
                          <a:ext cx="2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3" name="Object 172">
              <a:extLst>
                <a:ext uri="{FF2B5EF4-FFF2-40B4-BE49-F238E27FC236}">
                  <a16:creationId xmlns:a16="http://schemas.microsoft.com/office/drawing/2014/main" id="{894579E4-71A7-467A-AEE7-8D1AD23E7431}"/>
                </a:ext>
              </a:extLst>
            </p:cNvPr>
            <p:cNvGraphicFramePr>
              <a:graphicFrameLocks noChangeAspect="1"/>
            </p:cNvGraphicFramePr>
            <p:nvPr/>
          </p:nvGraphicFramePr>
          <p:xfrm>
            <a:off x="1084" y="1280"/>
            <a:ext cx="162" cy="407"/>
          </p:xfrm>
          <a:graphic>
            <a:graphicData uri="http://schemas.openxmlformats.org/presentationml/2006/ole">
              <mc:AlternateContent xmlns:mc="http://schemas.openxmlformats.org/markup-compatibility/2006">
                <mc:Choice xmlns:v="urn:schemas-microsoft-com:vml" Requires="v">
                  <p:oleObj spid="_x0000_s21732" name="公式" r:id="rId50" imgW="76345" imgH="266558" progId="Equation.3">
                    <p:embed/>
                  </p:oleObj>
                </mc:Choice>
                <mc:Fallback>
                  <p:oleObj name="公式" r:id="rId50" imgW="76345" imgH="266558" progId="Equation.3">
                    <p:embed/>
                    <p:pic>
                      <p:nvPicPr>
                        <p:cNvPr id="0" name="Object 17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084" y="1280"/>
                          <a:ext cx="16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4" name="Line 173">
              <a:extLst>
                <a:ext uri="{FF2B5EF4-FFF2-40B4-BE49-F238E27FC236}">
                  <a16:creationId xmlns:a16="http://schemas.microsoft.com/office/drawing/2014/main" id="{20DB7E46-AB93-4C0C-A260-1662AE1B37BD}"/>
                </a:ext>
              </a:extLst>
            </p:cNvPr>
            <p:cNvSpPr>
              <a:spLocks noChangeShapeType="1"/>
            </p:cNvSpPr>
            <p:nvPr/>
          </p:nvSpPr>
          <p:spPr bwMode="auto">
            <a:xfrm>
              <a:off x="3198" y="1389"/>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5" name="Line 174">
              <a:extLst>
                <a:ext uri="{FF2B5EF4-FFF2-40B4-BE49-F238E27FC236}">
                  <a16:creationId xmlns:a16="http://schemas.microsoft.com/office/drawing/2014/main" id="{6175D853-CB42-42C1-93DD-FA9B01DF84B0}"/>
                </a:ext>
              </a:extLst>
            </p:cNvPr>
            <p:cNvSpPr>
              <a:spLocks noChangeShapeType="1"/>
            </p:cNvSpPr>
            <p:nvPr/>
          </p:nvSpPr>
          <p:spPr bwMode="auto">
            <a:xfrm>
              <a:off x="1271" y="1389"/>
              <a:ext cx="83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Line 175">
              <a:extLst>
                <a:ext uri="{FF2B5EF4-FFF2-40B4-BE49-F238E27FC236}">
                  <a16:creationId xmlns:a16="http://schemas.microsoft.com/office/drawing/2014/main" id="{9004A7FC-79A9-4582-B66D-12F36C479827}"/>
                </a:ext>
              </a:extLst>
            </p:cNvPr>
            <p:cNvSpPr>
              <a:spLocks noChangeShapeType="1"/>
            </p:cNvSpPr>
            <p:nvPr/>
          </p:nvSpPr>
          <p:spPr bwMode="auto">
            <a:xfrm flipV="1">
              <a:off x="1265" y="1434"/>
              <a:ext cx="0" cy="227"/>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Oval 176">
              <a:extLst>
                <a:ext uri="{FF2B5EF4-FFF2-40B4-BE49-F238E27FC236}">
                  <a16:creationId xmlns:a16="http://schemas.microsoft.com/office/drawing/2014/main" id="{ACAAA2A4-9346-4E29-ADB9-40E75BA0787F}"/>
                </a:ext>
              </a:extLst>
            </p:cNvPr>
            <p:cNvSpPr>
              <a:spLocks noChangeArrowheads="1"/>
            </p:cNvSpPr>
            <p:nvPr/>
          </p:nvSpPr>
          <p:spPr bwMode="auto">
            <a:xfrm>
              <a:off x="1239" y="1747"/>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1538" name="Oval 177">
              <a:extLst>
                <a:ext uri="{FF2B5EF4-FFF2-40B4-BE49-F238E27FC236}">
                  <a16:creationId xmlns:a16="http://schemas.microsoft.com/office/drawing/2014/main" id="{97D5F4D8-CE05-4DD0-A61A-17F18E1A859B}"/>
                </a:ext>
              </a:extLst>
            </p:cNvPr>
            <p:cNvSpPr>
              <a:spLocks noChangeArrowheads="1"/>
            </p:cNvSpPr>
            <p:nvPr/>
          </p:nvSpPr>
          <p:spPr bwMode="auto">
            <a:xfrm>
              <a:off x="3842" y="176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1539" name="Arc 178">
              <a:extLst>
                <a:ext uri="{FF2B5EF4-FFF2-40B4-BE49-F238E27FC236}">
                  <a16:creationId xmlns:a16="http://schemas.microsoft.com/office/drawing/2014/main" id="{9AC3D430-90BE-4CC6-BE87-EBC3D97757D2}"/>
                </a:ext>
              </a:extLst>
            </p:cNvPr>
            <p:cNvSpPr>
              <a:spLocks/>
            </p:cNvSpPr>
            <p:nvPr/>
          </p:nvSpPr>
          <p:spPr bwMode="auto">
            <a:xfrm rot="467013">
              <a:off x="2745" y="1117"/>
              <a:ext cx="324" cy="281"/>
            </a:xfrm>
            <a:custGeom>
              <a:avLst/>
              <a:gdLst>
                <a:gd name="T0" fmla="*/ 0 w 19335"/>
                <a:gd name="T1" fmla="*/ 0 h 21600"/>
                <a:gd name="T2" fmla="*/ 0 w 19335"/>
                <a:gd name="T3" fmla="*/ 0 h 21600"/>
                <a:gd name="T4" fmla="*/ 0 w 19335"/>
                <a:gd name="T5" fmla="*/ 0 h 21600"/>
                <a:gd name="T6" fmla="*/ 0 60000 65536"/>
                <a:gd name="T7" fmla="*/ 0 60000 65536"/>
                <a:gd name="T8" fmla="*/ 0 60000 65536"/>
                <a:gd name="T9" fmla="*/ 0 w 19335"/>
                <a:gd name="T10" fmla="*/ 0 h 21600"/>
                <a:gd name="T11" fmla="*/ 19335 w 19335"/>
                <a:gd name="T12" fmla="*/ 21600 h 21600"/>
              </a:gdLst>
              <a:ahLst/>
              <a:cxnLst>
                <a:cxn ang="T6">
                  <a:pos x="T0" y="T1"/>
                </a:cxn>
                <a:cxn ang="T7">
                  <a:pos x="T2" y="T3"/>
                </a:cxn>
                <a:cxn ang="T8">
                  <a:pos x="T4" y="T5"/>
                </a:cxn>
              </a:cxnLst>
              <a:rect l="T9" t="T10" r="T11" b="T12"/>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0" name="Arc 179">
              <a:extLst>
                <a:ext uri="{FF2B5EF4-FFF2-40B4-BE49-F238E27FC236}">
                  <a16:creationId xmlns:a16="http://schemas.microsoft.com/office/drawing/2014/main" id="{FDE8AA57-D61B-46A9-92D5-B9B3167A4C39}"/>
                </a:ext>
              </a:extLst>
            </p:cNvPr>
            <p:cNvSpPr>
              <a:spLocks/>
            </p:cNvSpPr>
            <p:nvPr/>
          </p:nvSpPr>
          <p:spPr bwMode="auto">
            <a:xfrm rot="220785" flipH="1">
              <a:off x="2216" y="1108"/>
              <a:ext cx="347" cy="281"/>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1" name="Text Box 180">
              <a:extLst>
                <a:ext uri="{FF2B5EF4-FFF2-40B4-BE49-F238E27FC236}">
                  <a16:creationId xmlns:a16="http://schemas.microsoft.com/office/drawing/2014/main" id="{E1EE814A-ED0C-409F-AA20-432957EA7ED1}"/>
                </a:ext>
              </a:extLst>
            </p:cNvPr>
            <p:cNvSpPr txBox="1">
              <a:spLocks noChangeArrowheads="1"/>
            </p:cNvSpPr>
            <p:nvPr/>
          </p:nvSpPr>
          <p:spPr bwMode="auto">
            <a:xfrm>
              <a:off x="1293" y="143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1542" name="Text Box 181">
              <a:extLst>
                <a:ext uri="{FF2B5EF4-FFF2-40B4-BE49-F238E27FC236}">
                  <a16:creationId xmlns:a16="http://schemas.microsoft.com/office/drawing/2014/main" id="{077DE115-F3DE-47D0-9506-9C358394FF4E}"/>
                </a:ext>
              </a:extLst>
            </p:cNvPr>
            <p:cNvSpPr txBox="1">
              <a:spLocks noChangeArrowheads="1"/>
            </p:cNvSpPr>
            <p:nvPr/>
          </p:nvSpPr>
          <p:spPr bwMode="auto">
            <a:xfrm>
              <a:off x="3664" y="139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1543" name="Text Box 182">
              <a:extLst>
                <a:ext uri="{FF2B5EF4-FFF2-40B4-BE49-F238E27FC236}">
                  <a16:creationId xmlns:a16="http://schemas.microsoft.com/office/drawing/2014/main" id="{49D65EE9-C0E8-4954-AEC3-4A9346BD5C3C}"/>
                </a:ext>
              </a:extLst>
            </p:cNvPr>
            <p:cNvSpPr txBox="1">
              <a:spLocks noChangeArrowheads="1"/>
            </p:cNvSpPr>
            <p:nvPr/>
          </p:nvSpPr>
          <p:spPr bwMode="auto">
            <a:xfrm>
              <a:off x="1384" y="980"/>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1544" name="Text Box 183">
              <a:extLst>
                <a:ext uri="{FF2B5EF4-FFF2-40B4-BE49-F238E27FC236}">
                  <a16:creationId xmlns:a16="http://schemas.microsoft.com/office/drawing/2014/main" id="{F23CED52-A8DA-493B-AA6A-CDB6FD045FE7}"/>
                </a:ext>
              </a:extLst>
            </p:cNvPr>
            <p:cNvSpPr txBox="1">
              <a:spLocks noChangeArrowheads="1"/>
            </p:cNvSpPr>
            <p:nvPr/>
          </p:nvSpPr>
          <p:spPr bwMode="auto">
            <a:xfrm>
              <a:off x="2699" y="143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1545" name="Text Box 184">
              <a:extLst>
                <a:ext uri="{FF2B5EF4-FFF2-40B4-BE49-F238E27FC236}">
                  <a16:creationId xmlns:a16="http://schemas.microsoft.com/office/drawing/2014/main" id="{784E9B92-8A41-4057-AEC8-F70D2EA42E95}"/>
                </a:ext>
              </a:extLst>
            </p:cNvPr>
            <p:cNvSpPr txBox="1">
              <a:spLocks noChangeArrowheads="1"/>
            </p:cNvSpPr>
            <p:nvPr/>
          </p:nvSpPr>
          <p:spPr bwMode="auto">
            <a:xfrm>
              <a:off x="2382" y="139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1546" name="Text Box 185">
              <a:extLst>
                <a:ext uri="{FF2B5EF4-FFF2-40B4-BE49-F238E27FC236}">
                  <a16:creationId xmlns:a16="http://schemas.microsoft.com/office/drawing/2014/main" id="{6E5DBE28-905D-456F-A2FC-02954BBF7CA9}"/>
                </a:ext>
              </a:extLst>
            </p:cNvPr>
            <p:cNvSpPr txBox="1">
              <a:spLocks noChangeArrowheads="1"/>
            </p:cNvSpPr>
            <p:nvPr/>
          </p:nvSpPr>
          <p:spPr bwMode="auto">
            <a:xfrm>
              <a:off x="1293" y="170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1547" name="Text Box 186">
              <a:extLst>
                <a:ext uri="{FF2B5EF4-FFF2-40B4-BE49-F238E27FC236}">
                  <a16:creationId xmlns:a16="http://schemas.microsoft.com/office/drawing/2014/main" id="{0F3BEB74-C3DC-45E0-A683-E56BD18D1F4A}"/>
                </a:ext>
              </a:extLst>
            </p:cNvPr>
            <p:cNvSpPr txBox="1">
              <a:spLocks noChangeArrowheads="1"/>
            </p:cNvSpPr>
            <p:nvPr/>
          </p:nvSpPr>
          <p:spPr bwMode="auto">
            <a:xfrm>
              <a:off x="3624" y="1695"/>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1548" name="Line 187">
              <a:extLst>
                <a:ext uri="{FF2B5EF4-FFF2-40B4-BE49-F238E27FC236}">
                  <a16:creationId xmlns:a16="http://schemas.microsoft.com/office/drawing/2014/main" id="{3D57ED87-97D2-4941-9E44-44E80418F6EF}"/>
                </a:ext>
              </a:extLst>
            </p:cNvPr>
            <p:cNvSpPr>
              <a:spLocks noChangeShapeType="1"/>
            </p:cNvSpPr>
            <p:nvPr/>
          </p:nvSpPr>
          <p:spPr bwMode="auto">
            <a:xfrm>
              <a:off x="2518" y="1389"/>
              <a:ext cx="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9" name="Line 188">
              <a:extLst>
                <a:ext uri="{FF2B5EF4-FFF2-40B4-BE49-F238E27FC236}">
                  <a16:creationId xmlns:a16="http://schemas.microsoft.com/office/drawing/2014/main" id="{C2417EE7-81E2-4DFB-97F2-E960C588C5FE}"/>
                </a:ext>
              </a:extLst>
            </p:cNvPr>
            <p:cNvSpPr>
              <a:spLocks noChangeShapeType="1"/>
            </p:cNvSpPr>
            <p:nvPr/>
          </p:nvSpPr>
          <p:spPr bwMode="auto">
            <a:xfrm>
              <a:off x="3879" y="1389"/>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0" name="Rectangle 189">
              <a:extLst>
                <a:ext uri="{FF2B5EF4-FFF2-40B4-BE49-F238E27FC236}">
                  <a16:creationId xmlns:a16="http://schemas.microsoft.com/office/drawing/2014/main" id="{47DA356C-7C77-4A24-9104-129D2A363EE2}"/>
                </a:ext>
              </a:extLst>
            </p:cNvPr>
            <p:cNvSpPr>
              <a:spLocks noChangeArrowheads="1"/>
            </p:cNvSpPr>
            <p:nvPr/>
          </p:nvSpPr>
          <p:spPr bwMode="auto">
            <a:xfrm>
              <a:off x="3380" y="131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1551" name="Rectangle 190">
              <a:extLst>
                <a:ext uri="{FF2B5EF4-FFF2-40B4-BE49-F238E27FC236}">
                  <a16:creationId xmlns:a16="http://schemas.microsoft.com/office/drawing/2014/main" id="{164E6737-A272-456E-9FF4-FF5378FDAD48}"/>
                </a:ext>
              </a:extLst>
            </p:cNvPr>
            <p:cNvSpPr>
              <a:spLocks noChangeArrowheads="1"/>
            </p:cNvSpPr>
            <p:nvPr/>
          </p:nvSpPr>
          <p:spPr bwMode="auto">
            <a:xfrm>
              <a:off x="1466" y="1325"/>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1552" name="Group 191">
              <a:extLst>
                <a:ext uri="{FF2B5EF4-FFF2-40B4-BE49-F238E27FC236}">
                  <a16:creationId xmlns:a16="http://schemas.microsoft.com/office/drawing/2014/main" id="{40780777-9520-4DED-A034-29683211B3EA}"/>
                </a:ext>
              </a:extLst>
            </p:cNvPr>
            <p:cNvGrpSpPr>
              <a:grpSpLocks/>
            </p:cNvGrpSpPr>
            <p:nvPr/>
          </p:nvGrpSpPr>
          <p:grpSpPr bwMode="auto">
            <a:xfrm rot="5400000">
              <a:off x="2267" y="1140"/>
              <a:ext cx="91" cy="408"/>
              <a:chOff x="1565" y="2614"/>
              <a:chExt cx="90" cy="486"/>
            </a:xfrm>
          </p:grpSpPr>
          <p:sp>
            <p:nvSpPr>
              <p:cNvPr id="21559" name="Arc 192">
                <a:extLst>
                  <a:ext uri="{FF2B5EF4-FFF2-40B4-BE49-F238E27FC236}">
                    <a16:creationId xmlns:a16="http://schemas.microsoft.com/office/drawing/2014/main" id="{C330B010-D641-46CC-B003-A2B577185D9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60" name="Arc 193">
                <a:extLst>
                  <a:ext uri="{FF2B5EF4-FFF2-40B4-BE49-F238E27FC236}">
                    <a16:creationId xmlns:a16="http://schemas.microsoft.com/office/drawing/2014/main" id="{60CFA479-398A-41B5-8657-8673600EC1B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61" name="Arc 194">
                <a:extLst>
                  <a:ext uri="{FF2B5EF4-FFF2-40B4-BE49-F238E27FC236}">
                    <a16:creationId xmlns:a16="http://schemas.microsoft.com/office/drawing/2014/main" id="{59651642-6322-4D9F-877F-2416C26E4E5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62" name="Arc 195">
                <a:extLst>
                  <a:ext uri="{FF2B5EF4-FFF2-40B4-BE49-F238E27FC236}">
                    <a16:creationId xmlns:a16="http://schemas.microsoft.com/office/drawing/2014/main" id="{69E3CCEE-25C5-4BE2-813E-FB17A13BF25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1553" name="Group 196">
              <a:extLst>
                <a:ext uri="{FF2B5EF4-FFF2-40B4-BE49-F238E27FC236}">
                  <a16:creationId xmlns:a16="http://schemas.microsoft.com/office/drawing/2014/main" id="{66DCFBCA-BDD1-4FE5-882B-A8603B1918E5}"/>
                </a:ext>
              </a:extLst>
            </p:cNvPr>
            <p:cNvGrpSpPr>
              <a:grpSpLocks/>
            </p:cNvGrpSpPr>
            <p:nvPr/>
          </p:nvGrpSpPr>
          <p:grpSpPr bwMode="auto">
            <a:xfrm rot="5400000">
              <a:off x="2948" y="1140"/>
              <a:ext cx="91" cy="408"/>
              <a:chOff x="1565" y="2614"/>
              <a:chExt cx="90" cy="486"/>
            </a:xfrm>
          </p:grpSpPr>
          <p:sp>
            <p:nvSpPr>
              <p:cNvPr id="21555" name="Arc 197">
                <a:extLst>
                  <a:ext uri="{FF2B5EF4-FFF2-40B4-BE49-F238E27FC236}">
                    <a16:creationId xmlns:a16="http://schemas.microsoft.com/office/drawing/2014/main" id="{0AA767F7-F3AF-4499-B7FB-BF65C2C01DC7}"/>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56" name="Arc 198">
                <a:extLst>
                  <a:ext uri="{FF2B5EF4-FFF2-40B4-BE49-F238E27FC236}">
                    <a16:creationId xmlns:a16="http://schemas.microsoft.com/office/drawing/2014/main" id="{F0022D75-0279-423F-A39C-B29D5B22E262}"/>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57" name="Arc 199">
                <a:extLst>
                  <a:ext uri="{FF2B5EF4-FFF2-40B4-BE49-F238E27FC236}">
                    <a16:creationId xmlns:a16="http://schemas.microsoft.com/office/drawing/2014/main" id="{C88D43FE-F8C0-49DC-8B7E-3DF24731C6A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58" name="Arc 200">
                <a:extLst>
                  <a:ext uri="{FF2B5EF4-FFF2-40B4-BE49-F238E27FC236}">
                    <a16:creationId xmlns:a16="http://schemas.microsoft.com/office/drawing/2014/main" id="{384CF7E5-E5C2-44E0-A640-5286B16547E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1554" name="Text Box 201">
              <a:extLst>
                <a:ext uri="{FF2B5EF4-FFF2-40B4-BE49-F238E27FC236}">
                  <a16:creationId xmlns:a16="http://schemas.microsoft.com/office/drawing/2014/main" id="{CEFBA641-7DB0-454F-B9AC-A16D6FE58C1C}"/>
                </a:ext>
              </a:extLst>
            </p:cNvPr>
            <p:cNvSpPr txBox="1">
              <a:spLocks noChangeArrowheads="1"/>
            </p:cNvSpPr>
            <p:nvPr/>
          </p:nvSpPr>
          <p:spPr bwMode="auto">
            <a:xfrm>
              <a:off x="3560" y="981"/>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3819"/>
                                        </p:tgtEl>
                                        <p:attrNameLst>
                                          <p:attrName>style.visibility</p:attrName>
                                        </p:attrNameLst>
                                      </p:cBhvr>
                                      <p:to>
                                        <p:strVal val="visible"/>
                                      </p:to>
                                    </p:set>
                                    <p:anim calcmode="lin" valueType="num">
                                      <p:cBhvr additive="base">
                                        <p:cTn id="7" dur="500" fill="hold"/>
                                        <p:tgtEl>
                                          <p:spTgt spid="73819"/>
                                        </p:tgtEl>
                                        <p:attrNameLst>
                                          <p:attrName>ppt_x</p:attrName>
                                        </p:attrNameLst>
                                      </p:cBhvr>
                                      <p:tavLst>
                                        <p:tav tm="0">
                                          <p:val>
                                            <p:strVal val="0-#ppt_w/2"/>
                                          </p:val>
                                        </p:tav>
                                        <p:tav tm="100000">
                                          <p:val>
                                            <p:strVal val="#ppt_x"/>
                                          </p:val>
                                        </p:tav>
                                      </p:tavLst>
                                    </p:anim>
                                    <p:anim calcmode="lin" valueType="num">
                                      <p:cBhvr additive="base">
                                        <p:cTn id="8" dur="500" fill="hold"/>
                                        <p:tgtEl>
                                          <p:spTgt spid="738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73820"/>
                                        </p:tgtEl>
                                        <p:attrNameLst>
                                          <p:attrName>style.visibility</p:attrName>
                                        </p:attrNameLst>
                                      </p:cBhvr>
                                      <p:to>
                                        <p:strVal val="visible"/>
                                      </p:to>
                                    </p:set>
                                    <p:animEffect transition="in" filter="slide(fromBottom)">
                                      <p:cBhvr>
                                        <p:cTn id="18" dur="500"/>
                                        <p:tgtEl>
                                          <p:spTgt spid="738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4*#ppt_w"/>
                                          </p:val>
                                        </p:tav>
                                        <p:tav tm="100000">
                                          <p:val>
                                            <p:strVal val="#ppt_w"/>
                                          </p:val>
                                        </p:tav>
                                      </p:tavLst>
                                    </p:anim>
                                    <p:anim calcmode="lin" valueType="num">
                                      <p:cBhvr>
                                        <p:cTn id="24" dur="10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10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10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10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10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down)">
                                      <p:cBhvr>
                                        <p:cTn id="49" dur="1000"/>
                                        <p:tgtEl>
                                          <p:spTgt spid="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10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10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down)">
                                      <p:cBhvr>
                                        <p:cTn id="64" dur="10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1000"/>
                                        <p:tgtEl>
                                          <p:spTgt spid="1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down)">
                                      <p:cBhvr>
                                        <p:cTn id="74" dur="1000"/>
                                        <p:tgtEl>
                                          <p:spTgt spid="1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73821"/>
                                        </p:tgtEl>
                                        <p:attrNameLst>
                                          <p:attrName>style.visibility</p:attrName>
                                        </p:attrNameLst>
                                      </p:cBhvr>
                                      <p:to>
                                        <p:strVal val="visible"/>
                                      </p:to>
                                    </p:set>
                                    <p:animEffect transition="in" filter="slide(fromBottom)">
                                      <p:cBhvr>
                                        <p:cTn id="79" dur="500"/>
                                        <p:tgtEl>
                                          <p:spTgt spid="7382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3" presetClass="entr" presetSubtype="32"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strVal val="4*#ppt_w"/>
                                          </p:val>
                                        </p:tav>
                                        <p:tav tm="100000">
                                          <p:val>
                                            <p:strVal val="#ppt_w"/>
                                          </p:val>
                                        </p:tav>
                                      </p:tavLst>
                                    </p:anim>
                                    <p:anim calcmode="lin" valueType="num">
                                      <p:cBhvr>
                                        <p:cTn id="85" dur="1000" fill="hold"/>
                                        <p:tgtEl>
                                          <p:spTgt spid="17"/>
                                        </p:tgtEl>
                                        <p:attrNameLst>
                                          <p:attrName>ppt_h</p:attrName>
                                        </p:attrNameLst>
                                      </p:cBhvr>
                                      <p:tavLst>
                                        <p:tav tm="0">
                                          <p:val>
                                            <p:strVal val="4*#ppt_h"/>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wipe(left)">
                                      <p:cBhvr>
                                        <p:cTn id="9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19" grpId="0" autoUpdateAnimBg="0"/>
      <p:bldP spid="73820" grpId="0" autoUpdateAnimBg="0"/>
      <p:bldP spid="7382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a:extLst>
              <a:ext uri="{FF2B5EF4-FFF2-40B4-BE49-F238E27FC236}">
                <a16:creationId xmlns:a16="http://schemas.microsoft.com/office/drawing/2014/main" id="{9576799D-D3FD-4DF3-B56C-6FBE5B0DACF6}"/>
              </a:ext>
            </a:extLst>
          </p:cNvPr>
          <p:cNvSpPr txBox="1">
            <a:spLocks noChangeArrowheads="1"/>
          </p:cNvSpPr>
          <p:nvPr/>
        </p:nvSpPr>
        <p:spPr bwMode="auto">
          <a:xfrm>
            <a:off x="611188" y="549275"/>
            <a:ext cx="1800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a:solidFill>
                  <a:schemeClr val="bg1"/>
                </a:solidFill>
                <a:latin typeface="黑体" panose="02010609060101010101" pitchFamily="49" charset="-122"/>
                <a:ea typeface="黑体" panose="02010609060101010101" pitchFamily="49" charset="-122"/>
              </a:rPr>
              <a:t>1. </a:t>
            </a:r>
            <a:r>
              <a:rPr kumimoji="1" lang="zh-CN" altLang="en-US" sz="3200" b="1">
                <a:solidFill>
                  <a:schemeClr val="bg1"/>
                </a:solidFill>
                <a:latin typeface="黑体" panose="02010609060101010101" pitchFamily="49" charset="-122"/>
                <a:ea typeface="黑体" panose="02010609060101010101" pitchFamily="49" charset="-122"/>
              </a:rPr>
              <a:t>互感</a:t>
            </a:r>
          </a:p>
        </p:txBody>
      </p:sp>
      <p:sp>
        <p:nvSpPr>
          <p:cNvPr id="41008" name="Text Box 48">
            <a:extLst>
              <a:ext uri="{FF2B5EF4-FFF2-40B4-BE49-F238E27FC236}">
                <a16:creationId xmlns:a16="http://schemas.microsoft.com/office/drawing/2014/main" id="{D1E38FE0-0781-43DE-B9D6-EF23B5297EA3}"/>
              </a:ext>
            </a:extLst>
          </p:cNvPr>
          <p:cNvSpPr txBox="1">
            <a:spLocks noChangeArrowheads="1"/>
          </p:cNvSpPr>
          <p:nvPr/>
        </p:nvSpPr>
        <p:spPr bwMode="auto">
          <a:xfrm>
            <a:off x="539750" y="3213100"/>
            <a:ext cx="8040688"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5715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indent="720000" algn="just" eaLnBrk="1" hangingPunct="1">
              <a:lnSpc>
                <a:spcPct val="120000"/>
              </a:lnSpc>
              <a:spcBef>
                <a:spcPct val="50000"/>
              </a:spcBef>
            </a:pPr>
            <a:r>
              <a:rPr kumimoji="1" lang="zh-CN" altLang="en-US" b="1" dirty="0">
                <a:ea typeface="黑体" panose="02010609060101010101" pitchFamily="49" charset="-122"/>
                <a:cs typeface="Times New Roman" panose="02020603050405020304" pitchFamily="18" charset="0"/>
              </a:rPr>
              <a:t>线圈</a:t>
            </a:r>
            <a:r>
              <a:rPr kumimoji="1" lang="en-US" altLang="zh-CN" dirty="0">
                <a:ea typeface="黑体" panose="02010609060101010101" pitchFamily="49" charset="-122"/>
                <a:cs typeface="Times New Roman" panose="02020603050405020304" pitchFamily="18" charset="0"/>
              </a:rPr>
              <a:t>1</a:t>
            </a:r>
            <a:r>
              <a:rPr kumimoji="1" lang="zh-CN" altLang="en-US" b="1" dirty="0">
                <a:ea typeface="黑体" panose="02010609060101010101" pitchFamily="49" charset="-122"/>
                <a:cs typeface="Times New Roman" panose="02020603050405020304" pitchFamily="18" charset="0"/>
              </a:rPr>
              <a:t>中通入电流</a:t>
            </a:r>
            <a:r>
              <a:rPr kumimoji="1" lang="en-US" altLang="zh-CN" b="1" i="1" dirty="0">
                <a:ea typeface="黑体" panose="02010609060101010101" pitchFamily="49" charset="-122"/>
                <a:cs typeface="Times New Roman" panose="02020603050405020304" pitchFamily="18" charset="0"/>
              </a:rPr>
              <a:t>i</a:t>
            </a:r>
            <a:r>
              <a:rPr kumimoji="1" lang="en-US" altLang="zh-CN" b="1" baseline="-25000" dirty="0">
                <a:ea typeface="黑体" panose="02010609060101010101" pitchFamily="49" charset="-122"/>
                <a:cs typeface="Times New Roman" panose="02020603050405020304" pitchFamily="18" charset="0"/>
              </a:rPr>
              <a:t>1</a:t>
            </a:r>
            <a:r>
              <a:rPr kumimoji="1" lang="zh-CN" altLang="en-US" b="1" dirty="0">
                <a:ea typeface="黑体" panose="02010609060101010101" pitchFamily="49" charset="-122"/>
                <a:cs typeface="Times New Roman" panose="02020603050405020304" pitchFamily="18" charset="0"/>
              </a:rPr>
              <a:t>时，在线圈</a:t>
            </a:r>
            <a:r>
              <a:rPr kumimoji="1" lang="en-US" altLang="zh-CN" dirty="0">
                <a:ea typeface="黑体" panose="02010609060101010101" pitchFamily="49" charset="-122"/>
                <a:cs typeface="Times New Roman" panose="02020603050405020304" pitchFamily="18" charset="0"/>
              </a:rPr>
              <a:t>1</a:t>
            </a:r>
            <a:r>
              <a:rPr kumimoji="1" lang="zh-CN" altLang="en-US" b="1" dirty="0">
                <a:ea typeface="黑体" panose="02010609060101010101" pitchFamily="49" charset="-122"/>
                <a:cs typeface="Times New Roman" panose="02020603050405020304" pitchFamily="18" charset="0"/>
              </a:rPr>
              <a:t>中产生磁通，同时，有部分磁通穿过临近线圈</a:t>
            </a:r>
            <a:r>
              <a:rPr kumimoji="1" lang="en-US" altLang="zh-CN" dirty="0">
                <a:ea typeface="黑体" panose="02010609060101010101" pitchFamily="49" charset="-122"/>
                <a:cs typeface="Times New Roman" panose="02020603050405020304" pitchFamily="18" charset="0"/>
              </a:rPr>
              <a:t>2</a:t>
            </a:r>
            <a:r>
              <a:rPr kumimoji="1" lang="zh-CN" altLang="en-US" b="1" dirty="0">
                <a:ea typeface="黑体" panose="02010609060101010101" pitchFamily="49" charset="-122"/>
                <a:cs typeface="Times New Roman" panose="02020603050405020304" pitchFamily="18" charset="0"/>
              </a:rPr>
              <a:t>，这部分磁通称为互感磁通。两线圈间有磁的耦合。</a:t>
            </a:r>
          </a:p>
        </p:txBody>
      </p:sp>
      <p:grpSp>
        <p:nvGrpSpPr>
          <p:cNvPr id="4100" name="Group 61">
            <a:extLst>
              <a:ext uri="{FF2B5EF4-FFF2-40B4-BE49-F238E27FC236}">
                <a16:creationId xmlns:a16="http://schemas.microsoft.com/office/drawing/2014/main" id="{95F80933-9A5B-4543-B1E6-F88D15374F5E}"/>
              </a:ext>
            </a:extLst>
          </p:cNvPr>
          <p:cNvGrpSpPr>
            <a:grpSpLocks/>
          </p:cNvGrpSpPr>
          <p:nvPr/>
        </p:nvGrpSpPr>
        <p:grpSpPr bwMode="auto">
          <a:xfrm>
            <a:off x="8316913" y="6446838"/>
            <a:ext cx="792162" cy="366712"/>
            <a:chOff x="5193" y="4020"/>
            <a:chExt cx="499" cy="231"/>
          </a:xfrm>
        </p:grpSpPr>
        <p:pic>
          <p:nvPicPr>
            <p:cNvPr id="4149" name="Picture 62" descr="78900">
              <a:extLst>
                <a:ext uri="{FF2B5EF4-FFF2-40B4-BE49-F238E27FC236}">
                  <a16:creationId xmlns:a16="http://schemas.microsoft.com/office/drawing/2014/main" id="{11876A72-AED5-4607-8AA9-79844BA64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50" name="Text Box 63">
              <a:hlinkClick r:id="" action="ppaction://hlinkshowjump?jump=nextslide"/>
              <a:extLst>
                <a:ext uri="{FF2B5EF4-FFF2-40B4-BE49-F238E27FC236}">
                  <a16:creationId xmlns:a16="http://schemas.microsoft.com/office/drawing/2014/main" id="{0426A6E6-8B15-49DB-8625-A536BD12732C}"/>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101" name="Group 64">
            <a:extLst>
              <a:ext uri="{FF2B5EF4-FFF2-40B4-BE49-F238E27FC236}">
                <a16:creationId xmlns:a16="http://schemas.microsoft.com/office/drawing/2014/main" id="{54B78D7B-26AA-409C-8C0F-A13CC57301B9}"/>
              </a:ext>
            </a:extLst>
          </p:cNvPr>
          <p:cNvGrpSpPr>
            <a:grpSpLocks/>
          </p:cNvGrpSpPr>
          <p:nvPr/>
        </p:nvGrpSpPr>
        <p:grpSpPr bwMode="auto">
          <a:xfrm>
            <a:off x="7453313" y="6446838"/>
            <a:ext cx="792162" cy="366712"/>
            <a:chOff x="4649" y="4020"/>
            <a:chExt cx="499" cy="231"/>
          </a:xfrm>
        </p:grpSpPr>
        <p:pic>
          <p:nvPicPr>
            <p:cNvPr id="4147" name="Picture 65" descr="78900">
              <a:extLst>
                <a:ext uri="{FF2B5EF4-FFF2-40B4-BE49-F238E27FC236}">
                  <a16:creationId xmlns:a16="http://schemas.microsoft.com/office/drawing/2014/main" id="{F8FCB333-35FE-487E-AB9A-2FCE994BD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8" name="Text Box 66">
              <a:hlinkClick r:id="" action="ppaction://hlinkshowjump?jump=previousslide"/>
              <a:extLst>
                <a:ext uri="{FF2B5EF4-FFF2-40B4-BE49-F238E27FC236}">
                  <a16:creationId xmlns:a16="http://schemas.microsoft.com/office/drawing/2014/main" id="{79BBFA77-3391-4D26-9CAA-94FA7CF65B17}"/>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80">
            <a:extLst>
              <a:ext uri="{FF2B5EF4-FFF2-40B4-BE49-F238E27FC236}">
                <a16:creationId xmlns:a16="http://schemas.microsoft.com/office/drawing/2014/main" id="{5D544989-50B3-4140-AFFD-684B021C8B52}"/>
              </a:ext>
            </a:extLst>
          </p:cNvPr>
          <p:cNvGrpSpPr>
            <a:grpSpLocks/>
          </p:cNvGrpSpPr>
          <p:nvPr/>
        </p:nvGrpSpPr>
        <p:grpSpPr bwMode="auto">
          <a:xfrm>
            <a:off x="2916238" y="549275"/>
            <a:ext cx="6227762" cy="2647950"/>
            <a:chOff x="1837" y="346"/>
            <a:chExt cx="3923" cy="1668"/>
          </a:xfrm>
        </p:grpSpPr>
        <p:sp>
          <p:nvSpPr>
            <p:cNvPr id="4107" name="Text Box 42">
              <a:extLst>
                <a:ext uri="{FF2B5EF4-FFF2-40B4-BE49-F238E27FC236}">
                  <a16:creationId xmlns:a16="http://schemas.microsoft.com/office/drawing/2014/main" id="{24D86F41-BB28-425F-B2D7-D65062DE805E}"/>
                </a:ext>
              </a:extLst>
            </p:cNvPr>
            <p:cNvSpPr txBox="1">
              <a:spLocks noChangeArrowheads="1"/>
            </p:cNvSpPr>
            <p:nvPr/>
          </p:nvSpPr>
          <p:spPr bwMode="auto">
            <a:xfrm>
              <a:off x="5110" y="845"/>
              <a:ext cx="6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 21</a:t>
              </a:r>
            </a:p>
          </p:txBody>
        </p:sp>
        <p:sp>
          <p:nvSpPr>
            <p:cNvPr id="4108" name="Rectangle 6">
              <a:extLst>
                <a:ext uri="{FF2B5EF4-FFF2-40B4-BE49-F238E27FC236}">
                  <a16:creationId xmlns:a16="http://schemas.microsoft.com/office/drawing/2014/main" id="{E69BBCFA-2D9C-4016-BD64-8F508B1BFDBB}"/>
                </a:ext>
              </a:extLst>
            </p:cNvPr>
            <p:cNvSpPr>
              <a:spLocks noChangeArrowheads="1"/>
            </p:cNvSpPr>
            <p:nvPr/>
          </p:nvSpPr>
          <p:spPr bwMode="auto">
            <a:xfrm>
              <a:off x="2230" y="679"/>
              <a:ext cx="2496" cy="576"/>
            </a:xfrm>
            <a:prstGeom prst="rect">
              <a:avLst/>
            </a:prstGeom>
            <a:solidFill>
              <a:srgbClr val="FF9900"/>
            </a:solidFill>
            <a:ln w="38100">
              <a:solidFill>
                <a:srgbClr val="FFCC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109" name="Arc 5">
              <a:extLst>
                <a:ext uri="{FF2B5EF4-FFF2-40B4-BE49-F238E27FC236}">
                  <a16:creationId xmlns:a16="http://schemas.microsoft.com/office/drawing/2014/main" id="{602B30BD-6227-444A-BA40-CF304638A8BB}"/>
                </a:ext>
              </a:extLst>
            </p:cNvPr>
            <p:cNvSpPr>
              <a:spLocks/>
            </p:cNvSpPr>
            <p:nvPr/>
          </p:nvSpPr>
          <p:spPr bwMode="auto">
            <a:xfrm flipH="1" flipV="1">
              <a:off x="1837" y="631"/>
              <a:ext cx="3268" cy="192"/>
            </a:xfrm>
            <a:custGeom>
              <a:avLst/>
              <a:gdLst>
                <a:gd name="T0" fmla="*/ 0 w 39984"/>
                <a:gd name="T1" fmla="*/ 0 h 21600"/>
                <a:gd name="T2" fmla="*/ 0 w 39984"/>
                <a:gd name="T3" fmla="*/ 0 h 21600"/>
                <a:gd name="T4" fmla="*/ 0 w 39984"/>
                <a:gd name="T5" fmla="*/ 0 h 21600"/>
                <a:gd name="T6" fmla="*/ 0 60000 65536"/>
                <a:gd name="T7" fmla="*/ 0 60000 65536"/>
                <a:gd name="T8" fmla="*/ 0 60000 65536"/>
                <a:gd name="T9" fmla="*/ 0 w 39984"/>
                <a:gd name="T10" fmla="*/ 0 h 21600"/>
                <a:gd name="T11" fmla="*/ 39984 w 39984"/>
                <a:gd name="T12" fmla="*/ 21600 h 21600"/>
              </a:gdLst>
              <a:ahLst/>
              <a:cxnLst>
                <a:cxn ang="T6">
                  <a:pos x="T0" y="T1"/>
                </a:cxn>
                <a:cxn ang="T7">
                  <a:pos x="T2" y="T3"/>
                </a:cxn>
                <a:cxn ang="T8">
                  <a:pos x="T4" y="T5"/>
                </a:cxn>
              </a:cxnLst>
              <a:rect l="T9" t="T10" r="T11" b="T12"/>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a:solidFill>
                <a:srgbClr val="FF3300"/>
              </a:solidFill>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0" name="Arc 27">
              <a:extLst>
                <a:ext uri="{FF2B5EF4-FFF2-40B4-BE49-F238E27FC236}">
                  <a16:creationId xmlns:a16="http://schemas.microsoft.com/office/drawing/2014/main" id="{FCC21B64-0B13-4E15-BC5B-22C4EADF1C82}"/>
                </a:ext>
              </a:extLst>
            </p:cNvPr>
            <p:cNvSpPr>
              <a:spLocks/>
            </p:cNvSpPr>
            <p:nvPr/>
          </p:nvSpPr>
          <p:spPr bwMode="auto">
            <a:xfrm flipH="1" flipV="1">
              <a:off x="1846" y="727"/>
              <a:ext cx="3312" cy="192"/>
            </a:xfrm>
            <a:custGeom>
              <a:avLst/>
              <a:gdLst>
                <a:gd name="T0" fmla="*/ 0 w 38424"/>
                <a:gd name="T1" fmla="*/ 0 h 21600"/>
                <a:gd name="T2" fmla="*/ 0 w 38424"/>
                <a:gd name="T3" fmla="*/ 0 h 21600"/>
                <a:gd name="T4" fmla="*/ 0 w 38424"/>
                <a:gd name="T5" fmla="*/ 0 h 21600"/>
                <a:gd name="T6" fmla="*/ 0 60000 65536"/>
                <a:gd name="T7" fmla="*/ 0 60000 65536"/>
                <a:gd name="T8" fmla="*/ 0 60000 65536"/>
                <a:gd name="T9" fmla="*/ 0 w 38424"/>
                <a:gd name="T10" fmla="*/ 0 h 21600"/>
                <a:gd name="T11" fmla="*/ 38424 w 38424"/>
                <a:gd name="T12" fmla="*/ 21600 h 21600"/>
              </a:gdLst>
              <a:ahLst/>
              <a:cxnLst>
                <a:cxn ang="T6">
                  <a:pos x="T0" y="T1"/>
                </a:cxn>
                <a:cxn ang="T7">
                  <a:pos x="T2" y="T3"/>
                </a:cxn>
                <a:cxn ang="T8">
                  <a:pos x="T4" y="T5"/>
                </a:cxn>
              </a:cxnLst>
              <a:rect l="T9" t="T10" r="T11" b="T12"/>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1" name="Line 28">
              <a:extLst>
                <a:ext uri="{FF2B5EF4-FFF2-40B4-BE49-F238E27FC236}">
                  <a16:creationId xmlns:a16="http://schemas.microsoft.com/office/drawing/2014/main" id="{75EEFEDD-7A76-43A5-A42C-7E54819670F7}"/>
                </a:ext>
              </a:extLst>
            </p:cNvPr>
            <p:cNvSpPr>
              <a:spLocks noChangeShapeType="1"/>
            </p:cNvSpPr>
            <p:nvPr/>
          </p:nvSpPr>
          <p:spPr bwMode="auto">
            <a:xfrm flipH="1">
              <a:off x="1846" y="967"/>
              <a:ext cx="3312"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2" name="Arc 29">
              <a:extLst>
                <a:ext uri="{FF2B5EF4-FFF2-40B4-BE49-F238E27FC236}">
                  <a16:creationId xmlns:a16="http://schemas.microsoft.com/office/drawing/2014/main" id="{19237B3C-2648-4EE7-AE01-0F3BD84DCA3B}"/>
                </a:ext>
              </a:extLst>
            </p:cNvPr>
            <p:cNvSpPr>
              <a:spLocks/>
            </p:cNvSpPr>
            <p:nvPr/>
          </p:nvSpPr>
          <p:spPr bwMode="auto">
            <a:xfrm flipH="1">
              <a:off x="1846" y="1111"/>
              <a:ext cx="3268" cy="192"/>
            </a:xfrm>
            <a:custGeom>
              <a:avLst/>
              <a:gdLst>
                <a:gd name="T0" fmla="*/ 0 w 39984"/>
                <a:gd name="T1" fmla="*/ 0 h 21600"/>
                <a:gd name="T2" fmla="*/ 0 w 39984"/>
                <a:gd name="T3" fmla="*/ 0 h 21600"/>
                <a:gd name="T4" fmla="*/ 0 w 39984"/>
                <a:gd name="T5" fmla="*/ 0 h 21600"/>
                <a:gd name="T6" fmla="*/ 0 60000 65536"/>
                <a:gd name="T7" fmla="*/ 0 60000 65536"/>
                <a:gd name="T8" fmla="*/ 0 60000 65536"/>
                <a:gd name="T9" fmla="*/ 0 w 39984"/>
                <a:gd name="T10" fmla="*/ 0 h 21600"/>
                <a:gd name="T11" fmla="*/ 39984 w 39984"/>
                <a:gd name="T12" fmla="*/ 21600 h 21600"/>
              </a:gdLst>
              <a:ahLst/>
              <a:cxnLst>
                <a:cxn ang="T6">
                  <a:pos x="T0" y="T1"/>
                </a:cxn>
                <a:cxn ang="T7">
                  <a:pos x="T2" y="T3"/>
                </a:cxn>
                <a:cxn ang="T8">
                  <a:pos x="T4" y="T5"/>
                </a:cxn>
              </a:cxnLst>
              <a:rect l="T9" t="T10" r="T11" b="T12"/>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3" name="Arc 30">
              <a:extLst>
                <a:ext uri="{FF2B5EF4-FFF2-40B4-BE49-F238E27FC236}">
                  <a16:creationId xmlns:a16="http://schemas.microsoft.com/office/drawing/2014/main" id="{BA8BDBA5-878C-4416-9A00-D67402B70024}"/>
                </a:ext>
              </a:extLst>
            </p:cNvPr>
            <p:cNvSpPr>
              <a:spLocks/>
            </p:cNvSpPr>
            <p:nvPr/>
          </p:nvSpPr>
          <p:spPr bwMode="auto">
            <a:xfrm flipH="1">
              <a:off x="1846" y="1015"/>
              <a:ext cx="3312" cy="192"/>
            </a:xfrm>
            <a:custGeom>
              <a:avLst/>
              <a:gdLst>
                <a:gd name="T0" fmla="*/ 0 w 38424"/>
                <a:gd name="T1" fmla="*/ 0 h 21600"/>
                <a:gd name="T2" fmla="*/ 0 w 38424"/>
                <a:gd name="T3" fmla="*/ 0 h 21600"/>
                <a:gd name="T4" fmla="*/ 0 w 38424"/>
                <a:gd name="T5" fmla="*/ 0 h 21600"/>
                <a:gd name="T6" fmla="*/ 0 60000 65536"/>
                <a:gd name="T7" fmla="*/ 0 60000 65536"/>
                <a:gd name="T8" fmla="*/ 0 60000 65536"/>
                <a:gd name="T9" fmla="*/ 0 w 38424"/>
                <a:gd name="T10" fmla="*/ 0 h 21600"/>
                <a:gd name="T11" fmla="*/ 38424 w 38424"/>
                <a:gd name="T12" fmla="*/ 21600 h 21600"/>
              </a:gdLst>
              <a:ahLst/>
              <a:cxnLst>
                <a:cxn ang="T6">
                  <a:pos x="T0" y="T1"/>
                </a:cxn>
                <a:cxn ang="T7">
                  <a:pos x="T2" y="T3"/>
                </a:cxn>
                <a:cxn ang="T8">
                  <a:pos x="T4" y="T5"/>
                </a:cxn>
              </a:cxnLst>
              <a:rect l="T9" t="T10" r="T11" b="T12"/>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4" name="Arc 31">
              <a:extLst>
                <a:ext uri="{FF2B5EF4-FFF2-40B4-BE49-F238E27FC236}">
                  <a16:creationId xmlns:a16="http://schemas.microsoft.com/office/drawing/2014/main" id="{DBAC113C-D110-4063-9B9D-B1CCE2AAAB91}"/>
                </a:ext>
              </a:extLst>
            </p:cNvPr>
            <p:cNvSpPr>
              <a:spLocks/>
            </p:cNvSpPr>
            <p:nvPr/>
          </p:nvSpPr>
          <p:spPr bwMode="auto">
            <a:xfrm flipV="1">
              <a:off x="2374" y="1159"/>
              <a:ext cx="960" cy="3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599" y="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5" name="Arc 32">
              <a:extLst>
                <a:ext uri="{FF2B5EF4-FFF2-40B4-BE49-F238E27FC236}">
                  <a16:creationId xmlns:a16="http://schemas.microsoft.com/office/drawing/2014/main" id="{C77B1198-3707-43F4-AC14-86C82F714CF4}"/>
                </a:ext>
              </a:extLst>
            </p:cNvPr>
            <p:cNvSpPr>
              <a:spLocks/>
            </p:cNvSpPr>
            <p:nvPr/>
          </p:nvSpPr>
          <p:spPr bwMode="auto">
            <a:xfrm>
              <a:off x="2326" y="391"/>
              <a:ext cx="960" cy="3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599" y="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6" name="Text Box 33">
              <a:extLst>
                <a:ext uri="{FF2B5EF4-FFF2-40B4-BE49-F238E27FC236}">
                  <a16:creationId xmlns:a16="http://schemas.microsoft.com/office/drawing/2014/main" id="{8C3A7AC4-17B9-411F-832A-9BF2E65D010C}"/>
                </a:ext>
              </a:extLst>
            </p:cNvPr>
            <p:cNvSpPr txBox="1">
              <a:spLocks noChangeArrowheads="1"/>
            </p:cNvSpPr>
            <p:nvPr/>
          </p:nvSpPr>
          <p:spPr bwMode="auto">
            <a:xfrm>
              <a:off x="2326" y="168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117" name="Text Box 34">
              <a:extLst>
                <a:ext uri="{FF2B5EF4-FFF2-40B4-BE49-F238E27FC236}">
                  <a16:creationId xmlns:a16="http://schemas.microsoft.com/office/drawing/2014/main" id="{59702988-CABE-45EC-8B61-B530A73AD979}"/>
                </a:ext>
              </a:extLst>
            </p:cNvPr>
            <p:cNvSpPr txBox="1">
              <a:spLocks noChangeArrowheads="1"/>
            </p:cNvSpPr>
            <p:nvPr/>
          </p:nvSpPr>
          <p:spPr bwMode="auto">
            <a:xfrm>
              <a:off x="3142" y="168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118" name="Text Box 35">
              <a:extLst>
                <a:ext uri="{FF2B5EF4-FFF2-40B4-BE49-F238E27FC236}">
                  <a16:creationId xmlns:a16="http://schemas.microsoft.com/office/drawing/2014/main" id="{319CFAF8-9B64-4C13-BC05-F068C96369EC}"/>
                </a:ext>
              </a:extLst>
            </p:cNvPr>
            <p:cNvSpPr txBox="1">
              <a:spLocks noChangeArrowheads="1"/>
            </p:cNvSpPr>
            <p:nvPr/>
          </p:nvSpPr>
          <p:spPr bwMode="auto">
            <a:xfrm>
              <a:off x="2662" y="1687"/>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4119" name="Text Box 36">
              <a:extLst>
                <a:ext uri="{FF2B5EF4-FFF2-40B4-BE49-F238E27FC236}">
                  <a16:creationId xmlns:a16="http://schemas.microsoft.com/office/drawing/2014/main" id="{5E35952D-0DC3-496B-80EC-34EED566174C}"/>
                </a:ext>
              </a:extLst>
            </p:cNvPr>
            <p:cNvSpPr txBox="1">
              <a:spLocks noChangeArrowheads="1"/>
            </p:cNvSpPr>
            <p:nvPr/>
          </p:nvSpPr>
          <p:spPr bwMode="auto">
            <a:xfrm>
              <a:off x="3622" y="168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120" name="Text Box 37">
              <a:extLst>
                <a:ext uri="{FF2B5EF4-FFF2-40B4-BE49-F238E27FC236}">
                  <a16:creationId xmlns:a16="http://schemas.microsoft.com/office/drawing/2014/main" id="{D5EAFB49-DFF1-4E6E-9067-63D0932A133D}"/>
                </a:ext>
              </a:extLst>
            </p:cNvPr>
            <p:cNvSpPr txBox="1">
              <a:spLocks noChangeArrowheads="1"/>
            </p:cNvSpPr>
            <p:nvPr/>
          </p:nvSpPr>
          <p:spPr bwMode="auto">
            <a:xfrm>
              <a:off x="4438" y="168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121" name="Text Box 38">
              <a:extLst>
                <a:ext uri="{FF2B5EF4-FFF2-40B4-BE49-F238E27FC236}">
                  <a16:creationId xmlns:a16="http://schemas.microsoft.com/office/drawing/2014/main" id="{F8075591-68BA-40C0-B1D2-3F81F570F779}"/>
                </a:ext>
              </a:extLst>
            </p:cNvPr>
            <p:cNvSpPr txBox="1">
              <a:spLocks noChangeArrowheads="1"/>
            </p:cNvSpPr>
            <p:nvPr/>
          </p:nvSpPr>
          <p:spPr bwMode="auto">
            <a:xfrm>
              <a:off x="3958" y="1687"/>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4122" name="Text Box 40">
              <a:extLst>
                <a:ext uri="{FF2B5EF4-FFF2-40B4-BE49-F238E27FC236}">
                  <a16:creationId xmlns:a16="http://schemas.microsoft.com/office/drawing/2014/main" id="{7444AF2D-CD9F-463E-BA50-B408941FFE2B}"/>
                </a:ext>
              </a:extLst>
            </p:cNvPr>
            <p:cNvSpPr txBox="1">
              <a:spLocks noChangeArrowheads="1"/>
            </p:cNvSpPr>
            <p:nvPr/>
          </p:nvSpPr>
          <p:spPr bwMode="auto">
            <a:xfrm>
              <a:off x="2109" y="134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123" name="Text Box 41">
              <a:extLst>
                <a:ext uri="{FF2B5EF4-FFF2-40B4-BE49-F238E27FC236}">
                  <a16:creationId xmlns:a16="http://schemas.microsoft.com/office/drawing/2014/main" id="{18B96FF7-33FD-43AF-9403-2706D58A612E}"/>
                </a:ext>
              </a:extLst>
            </p:cNvPr>
            <p:cNvSpPr txBox="1">
              <a:spLocks noChangeArrowheads="1"/>
            </p:cNvSpPr>
            <p:nvPr/>
          </p:nvSpPr>
          <p:spPr bwMode="auto">
            <a:xfrm>
              <a:off x="1837" y="346"/>
              <a:ext cx="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4124" name="Text Box 43">
              <a:extLst>
                <a:ext uri="{FF2B5EF4-FFF2-40B4-BE49-F238E27FC236}">
                  <a16:creationId xmlns:a16="http://schemas.microsoft.com/office/drawing/2014/main" id="{EF81DD3E-75EA-45CC-ACBB-81BF5C725CC6}"/>
                </a:ext>
              </a:extLst>
            </p:cNvPr>
            <p:cNvSpPr txBox="1">
              <a:spLocks noChangeArrowheads="1"/>
            </p:cNvSpPr>
            <p:nvPr/>
          </p:nvSpPr>
          <p:spPr bwMode="auto">
            <a:xfrm>
              <a:off x="2662" y="1207"/>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125" name="Text Box 44">
              <a:extLst>
                <a:ext uri="{FF2B5EF4-FFF2-40B4-BE49-F238E27FC236}">
                  <a16:creationId xmlns:a16="http://schemas.microsoft.com/office/drawing/2014/main" id="{5A06DEEF-896A-404E-9486-5B66672B4728}"/>
                </a:ext>
              </a:extLst>
            </p:cNvPr>
            <p:cNvSpPr txBox="1">
              <a:spLocks noChangeArrowheads="1"/>
            </p:cNvSpPr>
            <p:nvPr/>
          </p:nvSpPr>
          <p:spPr bwMode="auto">
            <a:xfrm>
              <a:off x="3958" y="1255"/>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pSp>
          <p:nvGrpSpPr>
            <p:cNvPr id="4126" name="Group 17">
              <a:extLst>
                <a:ext uri="{FF2B5EF4-FFF2-40B4-BE49-F238E27FC236}">
                  <a16:creationId xmlns:a16="http://schemas.microsoft.com/office/drawing/2014/main" id="{09265966-6EC9-440B-8D29-54280F9E21AF}"/>
                </a:ext>
              </a:extLst>
            </p:cNvPr>
            <p:cNvGrpSpPr>
              <a:grpSpLocks/>
            </p:cNvGrpSpPr>
            <p:nvPr/>
          </p:nvGrpSpPr>
          <p:grpSpPr bwMode="auto">
            <a:xfrm>
              <a:off x="3670" y="535"/>
              <a:ext cx="904" cy="1220"/>
              <a:chOff x="1420" y="1152"/>
              <a:chExt cx="904" cy="1220"/>
            </a:xfrm>
          </p:grpSpPr>
          <p:sp>
            <p:nvSpPr>
              <p:cNvPr id="4138" name="Freeform 18">
                <a:extLst>
                  <a:ext uri="{FF2B5EF4-FFF2-40B4-BE49-F238E27FC236}">
                    <a16:creationId xmlns:a16="http://schemas.microsoft.com/office/drawing/2014/main" id="{DC592AF7-BF51-4EB0-8F8F-15025F670934}"/>
                  </a:ext>
                </a:extLst>
              </p:cNvPr>
              <p:cNvSpPr>
                <a:spLocks/>
              </p:cNvSpPr>
              <p:nvPr/>
            </p:nvSpPr>
            <p:spPr bwMode="auto">
              <a:xfrm>
                <a:off x="1440" y="1152"/>
                <a:ext cx="48" cy="1152"/>
              </a:xfrm>
              <a:custGeom>
                <a:avLst/>
                <a:gdLst>
                  <a:gd name="T0" fmla="*/ 2 w 60"/>
                  <a:gd name="T1" fmla="*/ 5798 h 880"/>
                  <a:gd name="T2" fmla="*/ 2 w 60"/>
                  <a:gd name="T3" fmla="*/ 835 h 880"/>
                  <a:gd name="T4" fmla="*/ 12 w 60"/>
                  <a:gd name="T5" fmla="*/ 761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9" name="Freeform 19">
                <a:extLst>
                  <a:ext uri="{FF2B5EF4-FFF2-40B4-BE49-F238E27FC236}">
                    <a16:creationId xmlns:a16="http://schemas.microsoft.com/office/drawing/2014/main" id="{5C7823D3-297B-4A1E-8F53-B5B476F8917C}"/>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40" name="Freeform 20">
                <a:extLst>
                  <a:ext uri="{FF2B5EF4-FFF2-40B4-BE49-F238E27FC236}">
                    <a16:creationId xmlns:a16="http://schemas.microsoft.com/office/drawing/2014/main" id="{518409BC-EED0-4496-B0EE-6C2F5707A205}"/>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41" name="Freeform 21">
                <a:extLst>
                  <a:ext uri="{FF2B5EF4-FFF2-40B4-BE49-F238E27FC236}">
                    <a16:creationId xmlns:a16="http://schemas.microsoft.com/office/drawing/2014/main" id="{847CE77D-C136-4503-9510-835380C7F4CB}"/>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42" name="Freeform 22">
                <a:extLst>
                  <a:ext uri="{FF2B5EF4-FFF2-40B4-BE49-F238E27FC236}">
                    <a16:creationId xmlns:a16="http://schemas.microsoft.com/office/drawing/2014/main" id="{10F1C34F-ED92-4A00-8C6E-B71B839E2F45}"/>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43" name="Freeform 23">
                <a:extLst>
                  <a:ext uri="{FF2B5EF4-FFF2-40B4-BE49-F238E27FC236}">
                    <a16:creationId xmlns:a16="http://schemas.microsoft.com/office/drawing/2014/main" id="{766D4BBB-7C69-4095-9679-80756771CD6E}"/>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44" name="Freeform 24">
                <a:extLst>
                  <a:ext uri="{FF2B5EF4-FFF2-40B4-BE49-F238E27FC236}">
                    <a16:creationId xmlns:a16="http://schemas.microsoft.com/office/drawing/2014/main" id="{91E4D5C2-1F85-4CF5-8890-014655265193}"/>
                  </a:ext>
                </a:extLst>
              </p:cNvPr>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45" name="Oval 25">
                <a:extLst>
                  <a:ext uri="{FF2B5EF4-FFF2-40B4-BE49-F238E27FC236}">
                    <a16:creationId xmlns:a16="http://schemas.microsoft.com/office/drawing/2014/main" id="{1A2D8B92-5CB7-4EEF-B06F-B6022A61F15D}"/>
                  </a:ext>
                </a:extLst>
              </p:cNvPr>
              <p:cNvSpPr>
                <a:spLocks noChangeArrowheads="1"/>
              </p:cNvSpPr>
              <p:nvPr/>
            </p:nvSpPr>
            <p:spPr bwMode="auto">
              <a:xfrm>
                <a:off x="1420" y="2304"/>
                <a:ext cx="68" cy="68"/>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146" name="Oval 26">
                <a:extLst>
                  <a:ext uri="{FF2B5EF4-FFF2-40B4-BE49-F238E27FC236}">
                    <a16:creationId xmlns:a16="http://schemas.microsoft.com/office/drawing/2014/main" id="{3C216B42-2447-4610-8615-9F56897672DA}"/>
                  </a:ext>
                </a:extLst>
              </p:cNvPr>
              <p:cNvSpPr>
                <a:spLocks noChangeArrowheads="1"/>
              </p:cNvSpPr>
              <p:nvPr/>
            </p:nvSpPr>
            <p:spPr bwMode="auto">
              <a:xfrm>
                <a:off x="2256" y="2304"/>
                <a:ext cx="68" cy="68"/>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127" name="Group 7">
              <a:extLst>
                <a:ext uri="{FF2B5EF4-FFF2-40B4-BE49-F238E27FC236}">
                  <a16:creationId xmlns:a16="http://schemas.microsoft.com/office/drawing/2014/main" id="{F5DC1086-0293-4D6F-B999-FD5D3F9BFE95}"/>
                </a:ext>
              </a:extLst>
            </p:cNvPr>
            <p:cNvGrpSpPr>
              <a:grpSpLocks/>
            </p:cNvGrpSpPr>
            <p:nvPr/>
          </p:nvGrpSpPr>
          <p:grpSpPr bwMode="auto">
            <a:xfrm>
              <a:off x="2402" y="535"/>
              <a:ext cx="904" cy="1220"/>
              <a:chOff x="1420" y="1152"/>
              <a:chExt cx="904" cy="1220"/>
            </a:xfrm>
          </p:grpSpPr>
          <p:sp>
            <p:nvSpPr>
              <p:cNvPr id="4129" name="Freeform 8">
                <a:extLst>
                  <a:ext uri="{FF2B5EF4-FFF2-40B4-BE49-F238E27FC236}">
                    <a16:creationId xmlns:a16="http://schemas.microsoft.com/office/drawing/2014/main" id="{EFF0FF2E-DFA2-4981-A82E-FA76CA4A6656}"/>
                  </a:ext>
                </a:extLst>
              </p:cNvPr>
              <p:cNvSpPr>
                <a:spLocks/>
              </p:cNvSpPr>
              <p:nvPr/>
            </p:nvSpPr>
            <p:spPr bwMode="auto">
              <a:xfrm>
                <a:off x="1440" y="1152"/>
                <a:ext cx="48" cy="1152"/>
              </a:xfrm>
              <a:custGeom>
                <a:avLst/>
                <a:gdLst>
                  <a:gd name="T0" fmla="*/ 2 w 60"/>
                  <a:gd name="T1" fmla="*/ 5798 h 880"/>
                  <a:gd name="T2" fmla="*/ 2 w 60"/>
                  <a:gd name="T3" fmla="*/ 835 h 880"/>
                  <a:gd name="T4" fmla="*/ 12 w 60"/>
                  <a:gd name="T5" fmla="*/ 761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0" name="Freeform 9">
                <a:extLst>
                  <a:ext uri="{FF2B5EF4-FFF2-40B4-BE49-F238E27FC236}">
                    <a16:creationId xmlns:a16="http://schemas.microsoft.com/office/drawing/2014/main" id="{F694036F-3DDB-431B-934E-78C8D2E19F91}"/>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1" name="Freeform 10">
                <a:extLst>
                  <a:ext uri="{FF2B5EF4-FFF2-40B4-BE49-F238E27FC236}">
                    <a16:creationId xmlns:a16="http://schemas.microsoft.com/office/drawing/2014/main" id="{08E00A45-3C2D-4044-A397-E70EB5572FFD}"/>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2" name="Freeform 11">
                <a:extLst>
                  <a:ext uri="{FF2B5EF4-FFF2-40B4-BE49-F238E27FC236}">
                    <a16:creationId xmlns:a16="http://schemas.microsoft.com/office/drawing/2014/main" id="{20BCBBCC-8138-40AE-A667-FF1D4CDEBF7D}"/>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3" name="Freeform 12">
                <a:extLst>
                  <a:ext uri="{FF2B5EF4-FFF2-40B4-BE49-F238E27FC236}">
                    <a16:creationId xmlns:a16="http://schemas.microsoft.com/office/drawing/2014/main" id="{4965BF8A-C9CC-45E4-B511-B4D55B2FE613}"/>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4" name="Freeform 13">
                <a:extLst>
                  <a:ext uri="{FF2B5EF4-FFF2-40B4-BE49-F238E27FC236}">
                    <a16:creationId xmlns:a16="http://schemas.microsoft.com/office/drawing/2014/main" id="{2A78FC1C-1670-4BF8-8DEA-4AA18934A677}"/>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5" name="Freeform 14">
                <a:extLst>
                  <a:ext uri="{FF2B5EF4-FFF2-40B4-BE49-F238E27FC236}">
                    <a16:creationId xmlns:a16="http://schemas.microsoft.com/office/drawing/2014/main" id="{5D241FF1-B90B-4665-9423-5A5404050BA5}"/>
                  </a:ext>
                </a:extLst>
              </p:cNvPr>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6" name="Oval 15">
                <a:extLst>
                  <a:ext uri="{FF2B5EF4-FFF2-40B4-BE49-F238E27FC236}">
                    <a16:creationId xmlns:a16="http://schemas.microsoft.com/office/drawing/2014/main" id="{290EADA3-AE73-466C-9E1C-D574C2807B55}"/>
                  </a:ext>
                </a:extLst>
              </p:cNvPr>
              <p:cNvSpPr>
                <a:spLocks noChangeArrowheads="1"/>
              </p:cNvSpPr>
              <p:nvPr/>
            </p:nvSpPr>
            <p:spPr bwMode="auto">
              <a:xfrm>
                <a:off x="1420" y="2304"/>
                <a:ext cx="68" cy="68"/>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137" name="Oval 16">
                <a:extLst>
                  <a:ext uri="{FF2B5EF4-FFF2-40B4-BE49-F238E27FC236}">
                    <a16:creationId xmlns:a16="http://schemas.microsoft.com/office/drawing/2014/main" id="{45D2EAB0-FD11-4210-9B6D-C74D93189A7F}"/>
                  </a:ext>
                </a:extLst>
              </p:cNvPr>
              <p:cNvSpPr>
                <a:spLocks noChangeArrowheads="1"/>
              </p:cNvSpPr>
              <p:nvPr/>
            </p:nvSpPr>
            <p:spPr bwMode="auto">
              <a:xfrm>
                <a:off x="2256" y="2304"/>
                <a:ext cx="68" cy="68"/>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4128" name="Line 50">
              <a:extLst>
                <a:ext uri="{FF2B5EF4-FFF2-40B4-BE49-F238E27FC236}">
                  <a16:creationId xmlns:a16="http://schemas.microsoft.com/office/drawing/2014/main" id="{CCE8206C-A0ED-49C9-BABF-3CBBCEF25F12}"/>
                </a:ext>
              </a:extLst>
            </p:cNvPr>
            <p:cNvSpPr>
              <a:spLocks noChangeShapeType="1"/>
            </p:cNvSpPr>
            <p:nvPr/>
          </p:nvSpPr>
          <p:spPr bwMode="auto">
            <a:xfrm flipV="1">
              <a:off x="2426" y="1389"/>
              <a:ext cx="0" cy="272"/>
            </a:xfrm>
            <a:prstGeom prst="line">
              <a:avLst/>
            </a:prstGeom>
            <a:noFill/>
            <a:ln w="38100">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031" name="Text Box 71">
            <a:extLst>
              <a:ext uri="{FF2B5EF4-FFF2-40B4-BE49-F238E27FC236}">
                <a16:creationId xmlns:a16="http://schemas.microsoft.com/office/drawing/2014/main" id="{66368813-1E95-4A32-95BF-7F49A762E6C0}"/>
              </a:ext>
            </a:extLst>
          </p:cNvPr>
          <p:cNvSpPr txBox="1">
            <a:spLocks noChangeArrowheads="1"/>
          </p:cNvSpPr>
          <p:nvPr/>
        </p:nvSpPr>
        <p:spPr bwMode="auto">
          <a:xfrm>
            <a:off x="755650" y="5084763"/>
            <a:ext cx="698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ea typeface="黑体" panose="02010609060101010101" pitchFamily="49" charset="-122"/>
                <a:cs typeface="Times New Roman" panose="02020603050405020304" pitchFamily="18" charset="0"/>
                <a:sym typeface="Symbol" panose="05050102010706020507" pitchFamily="18" charset="2"/>
              </a:rPr>
              <a:t>定义</a:t>
            </a:r>
            <a:r>
              <a:rPr kumimoji="1" lang="zh-CN" altLang="en-US" i="1">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zh-CN" altLang="en-US" i="1">
                <a:ea typeface="黑体" panose="02010609060101010101" pitchFamily="49" charset="-122"/>
                <a:cs typeface="Times New Roman" panose="02020603050405020304" pitchFamily="18" charset="0"/>
                <a:sym typeface="Symbol" panose="05050102010706020507" pitchFamily="18" charset="2"/>
              </a:rPr>
              <a:t> </a:t>
            </a:r>
            <a:r>
              <a:rPr kumimoji="1" lang="zh-CN" altLang="en-US" b="1">
                <a:ea typeface="黑体" panose="02010609060101010101" pitchFamily="49" charset="-122"/>
                <a:cs typeface="Times New Roman" panose="02020603050405020304" pitchFamily="18" charset="0"/>
                <a:sym typeface="Symbol" panose="05050102010706020507" pitchFamily="18" charset="2"/>
              </a:rPr>
              <a:t>：磁通链 ， </a:t>
            </a:r>
            <a:r>
              <a:rPr kumimoji="1" lang="zh-CN" altLang="en-US" i="1">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zh-CN" altLang="en-US">
                <a:ea typeface="黑体" panose="02010609060101010101" pitchFamily="49" charset="-122"/>
                <a:cs typeface="Times New Roman" panose="02020603050405020304" pitchFamily="18" charset="0"/>
                <a:sym typeface="Symbol" panose="05050102010706020507" pitchFamily="18" charset="2"/>
              </a:rPr>
              <a:t> </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N</a:t>
            </a:r>
          </a:p>
        </p:txBody>
      </p:sp>
      <p:grpSp>
        <p:nvGrpSpPr>
          <p:cNvPr id="4104" name="Group 77">
            <a:extLst>
              <a:ext uri="{FF2B5EF4-FFF2-40B4-BE49-F238E27FC236}">
                <a16:creationId xmlns:a16="http://schemas.microsoft.com/office/drawing/2014/main" id="{E1899105-3B3F-4C7C-8D6A-B2780ECD741C}"/>
              </a:ext>
            </a:extLst>
          </p:cNvPr>
          <p:cNvGrpSpPr>
            <a:grpSpLocks/>
          </p:cNvGrpSpPr>
          <p:nvPr/>
        </p:nvGrpSpPr>
        <p:grpSpPr bwMode="auto">
          <a:xfrm>
            <a:off x="6588125" y="6446838"/>
            <a:ext cx="792163" cy="366712"/>
            <a:chOff x="4649" y="4020"/>
            <a:chExt cx="499" cy="231"/>
          </a:xfrm>
        </p:grpSpPr>
        <p:pic>
          <p:nvPicPr>
            <p:cNvPr id="4105" name="Picture 78" descr="78900">
              <a:extLst>
                <a:ext uri="{FF2B5EF4-FFF2-40B4-BE49-F238E27FC236}">
                  <a16:creationId xmlns:a16="http://schemas.microsoft.com/office/drawing/2014/main" id="{92F2BD44-9494-447F-A410-5B1BF5E23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 Box 79">
              <a:hlinkClick r:id="" action="ppaction://hlinkshowjump?jump=firstslide"/>
              <a:extLst>
                <a:ext uri="{FF2B5EF4-FFF2-40B4-BE49-F238E27FC236}">
                  <a16:creationId xmlns:a16="http://schemas.microsoft.com/office/drawing/2014/main" id="{42E28059-A3F3-4AE6-80B0-121F289D253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0-#ppt_w/2"/>
                                          </p:val>
                                        </p:tav>
                                        <p:tav tm="100000">
                                          <p:val>
                                            <p:strVal val="#ppt_x"/>
                                          </p:val>
                                        </p:tav>
                                      </p:tavLst>
                                    </p:anim>
                                    <p:anim calcmode="lin" valueType="num">
                                      <p:cBhvr additive="base">
                                        <p:cTn id="8"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41008"/>
                                        </p:tgtEl>
                                        <p:attrNameLst>
                                          <p:attrName>style.visibility</p:attrName>
                                        </p:attrNameLst>
                                      </p:cBhvr>
                                      <p:to>
                                        <p:strVal val="visible"/>
                                      </p:to>
                                    </p:set>
                                    <p:animEffect transition="in" filter="wipe(left)">
                                      <p:cBhvr>
                                        <p:cTn id="18" dur="100"/>
                                        <p:tgtEl>
                                          <p:spTgt spid="410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iterate type="wd">
                                    <p:tmPct val="100000"/>
                                  </p:iterate>
                                  <p:childTnLst>
                                    <p:set>
                                      <p:cBhvr>
                                        <p:cTn id="22" dur="1" fill="hold">
                                          <p:stCondLst>
                                            <p:cond delay="0"/>
                                          </p:stCondLst>
                                        </p:cTn>
                                        <p:tgtEl>
                                          <p:spTgt spid="41031"/>
                                        </p:tgtEl>
                                        <p:attrNameLst>
                                          <p:attrName>style.visibility</p:attrName>
                                        </p:attrNameLst>
                                      </p:cBhvr>
                                      <p:to>
                                        <p:strVal val="visible"/>
                                      </p:to>
                                    </p:set>
                                    <p:animEffect transition="in" filter="blinds(vertical)">
                                      <p:cBhvr>
                                        <p:cTn id="23" dur="300"/>
                                        <p:tgtEl>
                                          <p:spTgt spid="4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1008" grpId="0" autoUpdateAnimBg="0"/>
      <p:bldP spid="4103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a:extLst>
              <a:ext uri="{FF2B5EF4-FFF2-40B4-BE49-F238E27FC236}">
                <a16:creationId xmlns:a16="http://schemas.microsoft.com/office/drawing/2014/main" id="{1833A005-6B5C-495D-94A5-6FF384D19CF4}"/>
              </a:ext>
            </a:extLst>
          </p:cNvPr>
          <p:cNvSpPr txBox="1">
            <a:spLocks noChangeArrowheads="1"/>
          </p:cNvSpPr>
          <p:nvPr/>
        </p:nvSpPr>
        <p:spPr bwMode="auto">
          <a:xfrm>
            <a:off x="755650" y="1268413"/>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buFontTx/>
              <a:buAutoNum type="circleNumDbPlain"/>
            </a:pPr>
            <a:r>
              <a:rPr kumimoji="1" lang="zh-CN" altLang="en-US" b="1">
                <a:solidFill>
                  <a:srgbClr val="FF9900"/>
                </a:solidFill>
                <a:latin typeface="黑体" panose="02010609060101010101" pitchFamily="49" charset="-122"/>
                <a:ea typeface="黑体" panose="02010609060101010101" pitchFamily="49" charset="-122"/>
              </a:rPr>
              <a:t>同侧并联</a:t>
            </a:r>
          </a:p>
        </p:txBody>
      </p:sp>
      <p:graphicFrame>
        <p:nvGraphicFramePr>
          <p:cNvPr id="25605" name="Object 5">
            <a:extLst>
              <a:ext uri="{FF2B5EF4-FFF2-40B4-BE49-F238E27FC236}">
                <a16:creationId xmlns:a16="http://schemas.microsoft.com/office/drawing/2014/main" id="{C239D485-A6A3-4DD5-9713-09F33D4C1AA7}"/>
              </a:ext>
            </a:extLst>
          </p:cNvPr>
          <p:cNvGraphicFramePr>
            <a:graphicFrameLocks noChangeAspect="1"/>
          </p:cNvGraphicFramePr>
          <p:nvPr/>
        </p:nvGraphicFramePr>
        <p:xfrm>
          <a:off x="1258888" y="1868488"/>
          <a:ext cx="2968625" cy="984250"/>
        </p:xfrm>
        <a:graphic>
          <a:graphicData uri="http://schemas.openxmlformats.org/presentationml/2006/ole">
            <mc:AlternateContent xmlns:mc="http://schemas.openxmlformats.org/markup-compatibility/2006">
              <mc:Choice xmlns:v="urn:schemas-microsoft-com:vml" Requires="v">
                <p:oleObj spid="_x0000_s22591" name="公式" r:id="rId3" imgW="1199998" imgH="371514" progId="Equation.3">
                  <p:embed/>
                </p:oleObj>
              </mc:Choice>
              <mc:Fallback>
                <p:oleObj name="公式" r:id="rId3" imgW="1199998" imgH="37151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68488"/>
                        <a:ext cx="29686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AutoShape 6">
            <a:extLst>
              <a:ext uri="{FF2B5EF4-FFF2-40B4-BE49-F238E27FC236}">
                <a16:creationId xmlns:a16="http://schemas.microsoft.com/office/drawing/2014/main" id="{D2D690E6-D877-460B-9AA8-D71D6B1CA741}"/>
              </a:ext>
            </a:extLst>
          </p:cNvPr>
          <p:cNvSpPr>
            <a:spLocks/>
          </p:cNvSpPr>
          <p:nvPr/>
        </p:nvSpPr>
        <p:spPr bwMode="auto">
          <a:xfrm>
            <a:off x="960438" y="2162175"/>
            <a:ext cx="227012" cy="2346325"/>
          </a:xfrm>
          <a:prstGeom prst="leftBrace">
            <a:avLst>
              <a:gd name="adj1" fmla="val 86131"/>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5607" name="Object 7">
            <a:extLst>
              <a:ext uri="{FF2B5EF4-FFF2-40B4-BE49-F238E27FC236}">
                <a16:creationId xmlns:a16="http://schemas.microsoft.com/office/drawing/2014/main" id="{A2B95A9B-4E96-46D3-9A60-A36D50671415}"/>
              </a:ext>
            </a:extLst>
          </p:cNvPr>
          <p:cNvGraphicFramePr>
            <a:graphicFrameLocks noChangeAspect="1"/>
          </p:cNvGraphicFramePr>
          <p:nvPr/>
        </p:nvGraphicFramePr>
        <p:xfrm>
          <a:off x="3563938" y="4738688"/>
          <a:ext cx="3616325" cy="1211262"/>
        </p:xfrm>
        <a:graphic>
          <a:graphicData uri="http://schemas.openxmlformats.org/presentationml/2006/ole">
            <mc:AlternateContent xmlns:mc="http://schemas.openxmlformats.org/markup-compatibility/2006">
              <mc:Choice xmlns:v="urn:schemas-microsoft-com:vml" Requires="v">
                <p:oleObj spid="_x0000_s22592" name="公式" r:id="rId5" imgW="1381143" imgH="428509" progId="Equation.3">
                  <p:embed/>
                </p:oleObj>
              </mc:Choice>
              <mc:Fallback>
                <p:oleObj name="公式" r:id="rId5" imgW="1381143" imgH="42850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4738688"/>
                        <a:ext cx="3616325"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Text Box 9">
            <a:extLst>
              <a:ext uri="{FF2B5EF4-FFF2-40B4-BE49-F238E27FC236}">
                <a16:creationId xmlns:a16="http://schemas.microsoft.com/office/drawing/2014/main" id="{C7F655C0-5C1F-4832-9026-FE8B532E6FC9}"/>
              </a:ext>
            </a:extLst>
          </p:cNvPr>
          <p:cNvSpPr txBox="1">
            <a:spLocks noChangeArrowheads="1"/>
          </p:cNvSpPr>
          <p:nvPr/>
        </p:nvSpPr>
        <p:spPr bwMode="auto">
          <a:xfrm>
            <a:off x="1258888" y="4076700"/>
            <a:ext cx="1617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i="1">
                <a:solidFill>
                  <a:schemeClr val="bg1"/>
                </a:solidFill>
                <a:ea typeface="宋体" panose="02010600030101010101" pitchFamily="2" charset="-122"/>
              </a:rPr>
              <a:t>i</a:t>
            </a:r>
            <a:r>
              <a:rPr kumimoji="1" lang="en-US" altLang="zh-CN" sz="3200">
                <a:solidFill>
                  <a:schemeClr val="bg1"/>
                </a:solidFill>
                <a:ea typeface="宋体" panose="02010600030101010101" pitchFamily="2" charset="-122"/>
              </a:rPr>
              <a:t> = </a:t>
            </a:r>
            <a:r>
              <a:rPr kumimoji="1" lang="en-US" altLang="zh-CN" sz="3200" i="1">
                <a:solidFill>
                  <a:schemeClr val="bg1"/>
                </a:solidFill>
                <a:ea typeface="宋体" panose="02010600030101010101" pitchFamily="2" charset="-122"/>
              </a:rPr>
              <a:t>i</a:t>
            </a:r>
            <a:r>
              <a:rPr kumimoji="1" lang="en-US" altLang="zh-CN" sz="3200" baseline="-25000">
                <a:solidFill>
                  <a:schemeClr val="bg1"/>
                </a:solidFill>
                <a:ea typeface="宋体" panose="02010600030101010101" pitchFamily="2" charset="-122"/>
              </a:rPr>
              <a:t>1</a:t>
            </a:r>
            <a:r>
              <a:rPr kumimoji="1" lang="en-US" altLang="zh-CN" sz="3200">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i</a:t>
            </a:r>
            <a:r>
              <a:rPr kumimoji="1" lang="en-US" altLang="zh-CN" sz="3200" baseline="-25000">
                <a:solidFill>
                  <a:schemeClr val="bg1"/>
                </a:solidFill>
                <a:ea typeface="宋体" panose="02010600030101010101" pitchFamily="2" charset="-122"/>
              </a:rPr>
              <a:t>2 </a:t>
            </a:r>
            <a:endParaRPr kumimoji="1" lang="en-US" altLang="zh-CN" sz="3200">
              <a:solidFill>
                <a:schemeClr val="bg1"/>
              </a:solidFill>
              <a:ea typeface="宋体" panose="02010600030101010101" pitchFamily="2" charset="-122"/>
            </a:endParaRPr>
          </a:p>
        </p:txBody>
      </p:sp>
      <p:sp>
        <p:nvSpPr>
          <p:cNvPr id="25610" name="Text Box 10">
            <a:extLst>
              <a:ext uri="{FF2B5EF4-FFF2-40B4-BE49-F238E27FC236}">
                <a16:creationId xmlns:a16="http://schemas.microsoft.com/office/drawing/2014/main" id="{4BD6D82A-34B6-4CB6-9E4E-D53EE1CEF8E9}"/>
              </a:ext>
            </a:extLst>
          </p:cNvPr>
          <p:cNvSpPr txBox="1">
            <a:spLocks noChangeArrowheads="1"/>
          </p:cNvSpPr>
          <p:nvPr/>
        </p:nvSpPr>
        <p:spPr bwMode="auto">
          <a:xfrm>
            <a:off x="684213" y="5084763"/>
            <a:ext cx="2879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rIns="162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ea typeface="黑体" panose="02010609060101010101" pitchFamily="49" charset="-122"/>
                <a:cs typeface="Times New Roman" panose="02020603050405020304" pitchFamily="18" charset="0"/>
              </a:rPr>
              <a:t>解得</a:t>
            </a:r>
            <a:r>
              <a:rPr kumimoji="1" lang="en-US" altLang="zh-CN" i="1">
                <a:solidFill>
                  <a:schemeClr val="bg1"/>
                </a:solidFill>
                <a:ea typeface="黑体" panose="02010609060101010101" pitchFamily="49" charset="-122"/>
                <a:cs typeface="Times New Roman" panose="02020603050405020304" pitchFamily="18" charset="0"/>
              </a:rPr>
              <a:t>u</a:t>
            </a:r>
            <a:r>
              <a:rPr kumimoji="1" lang="en-US" altLang="zh-CN">
                <a:solidFill>
                  <a:schemeClr val="bg1"/>
                </a:solidFill>
                <a:ea typeface="黑体" panose="02010609060101010101" pitchFamily="49" charset="-122"/>
                <a:cs typeface="Times New Roman" panose="02020603050405020304" pitchFamily="18" charset="0"/>
              </a:rPr>
              <a:t>, </a:t>
            </a:r>
            <a:r>
              <a:rPr kumimoji="1" lang="en-US" altLang="zh-CN" i="1">
                <a:solidFill>
                  <a:schemeClr val="bg1"/>
                </a:solidFill>
                <a:ea typeface="黑体" panose="02010609060101010101" pitchFamily="49" charset="-122"/>
                <a:cs typeface="Times New Roman" panose="02020603050405020304" pitchFamily="18" charset="0"/>
              </a:rPr>
              <a:t>i</a:t>
            </a:r>
            <a:r>
              <a:rPr kumimoji="1" lang="en-US" altLang="zh-CN" b="1" i="1">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的关系</a:t>
            </a:r>
          </a:p>
        </p:txBody>
      </p:sp>
      <p:sp>
        <p:nvSpPr>
          <p:cNvPr id="25611" name="Text Box 11">
            <a:extLst>
              <a:ext uri="{FF2B5EF4-FFF2-40B4-BE49-F238E27FC236}">
                <a16:creationId xmlns:a16="http://schemas.microsoft.com/office/drawing/2014/main" id="{CA1C4E7F-8E06-4728-A80F-770DF5BC304D}"/>
              </a:ext>
            </a:extLst>
          </p:cNvPr>
          <p:cNvSpPr txBox="1">
            <a:spLocks noChangeArrowheads="1"/>
          </p:cNvSpPr>
          <p:nvPr/>
        </p:nvSpPr>
        <p:spPr bwMode="auto">
          <a:xfrm>
            <a:off x="539750" y="476250"/>
            <a:ext cx="4103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a:solidFill>
                  <a:schemeClr val="bg1"/>
                </a:solidFill>
                <a:latin typeface="黑体" panose="02010609060101010101" pitchFamily="49" charset="-122"/>
                <a:ea typeface="黑体" panose="02010609060101010101" pitchFamily="49" charset="-122"/>
              </a:rPr>
              <a:t>2</a:t>
            </a:r>
            <a:r>
              <a:rPr kumimoji="1" lang="en-US" altLang="zh-CN" sz="3200" b="1">
                <a:solidFill>
                  <a:schemeClr val="bg1"/>
                </a:solidFill>
                <a:latin typeface="黑体" panose="02010609060101010101" pitchFamily="49" charset="-122"/>
                <a:ea typeface="黑体" panose="02010609060101010101" pitchFamily="49" charset="-122"/>
              </a:rPr>
              <a:t>. </a:t>
            </a:r>
            <a:r>
              <a:rPr kumimoji="1" lang="zh-CN" altLang="en-US" sz="3200" b="1">
                <a:solidFill>
                  <a:schemeClr val="bg1"/>
                </a:solidFill>
                <a:latin typeface="黑体" panose="02010609060101010101" pitchFamily="49" charset="-122"/>
                <a:ea typeface="黑体" panose="02010609060101010101" pitchFamily="49" charset="-122"/>
              </a:rPr>
              <a:t>耦合电感的并联</a:t>
            </a:r>
          </a:p>
        </p:txBody>
      </p:sp>
      <p:graphicFrame>
        <p:nvGraphicFramePr>
          <p:cNvPr id="25647" name="Object 47">
            <a:extLst>
              <a:ext uri="{FF2B5EF4-FFF2-40B4-BE49-F238E27FC236}">
                <a16:creationId xmlns:a16="http://schemas.microsoft.com/office/drawing/2014/main" id="{E4E89B17-6898-4170-B34B-2E30046351D7}"/>
              </a:ext>
            </a:extLst>
          </p:cNvPr>
          <p:cNvGraphicFramePr>
            <a:graphicFrameLocks noChangeAspect="1"/>
          </p:cNvGraphicFramePr>
          <p:nvPr/>
        </p:nvGraphicFramePr>
        <p:xfrm>
          <a:off x="1227138" y="2924175"/>
          <a:ext cx="3128962" cy="1019175"/>
        </p:xfrm>
        <a:graphic>
          <a:graphicData uri="http://schemas.openxmlformats.org/presentationml/2006/ole">
            <mc:AlternateContent xmlns:mc="http://schemas.openxmlformats.org/markup-compatibility/2006">
              <mc:Choice xmlns:v="urn:schemas-microsoft-com:vml" Requires="v">
                <p:oleObj spid="_x0000_s22593" name="公式" r:id="rId7" imgW="1228801" imgH="371514" progId="Equation.3">
                  <p:embed/>
                </p:oleObj>
              </mc:Choice>
              <mc:Fallback>
                <p:oleObj name="公式" r:id="rId7" imgW="1228801" imgH="371514"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7138" y="2924175"/>
                        <a:ext cx="3128962"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38" name="Group 53">
            <a:extLst>
              <a:ext uri="{FF2B5EF4-FFF2-40B4-BE49-F238E27FC236}">
                <a16:creationId xmlns:a16="http://schemas.microsoft.com/office/drawing/2014/main" id="{D96B1757-230F-4377-9967-CD79C7FE0C1B}"/>
              </a:ext>
            </a:extLst>
          </p:cNvPr>
          <p:cNvGrpSpPr>
            <a:grpSpLocks/>
          </p:cNvGrpSpPr>
          <p:nvPr/>
        </p:nvGrpSpPr>
        <p:grpSpPr bwMode="auto">
          <a:xfrm>
            <a:off x="8316913" y="6446838"/>
            <a:ext cx="792162" cy="366712"/>
            <a:chOff x="5193" y="4020"/>
            <a:chExt cx="499" cy="231"/>
          </a:xfrm>
        </p:grpSpPr>
        <p:pic>
          <p:nvPicPr>
            <p:cNvPr id="22580" name="Picture 54" descr="78900">
              <a:extLst>
                <a:ext uri="{FF2B5EF4-FFF2-40B4-BE49-F238E27FC236}">
                  <a16:creationId xmlns:a16="http://schemas.microsoft.com/office/drawing/2014/main" id="{20C155A2-B672-4FC2-9BBF-1D03562608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81" name="Text Box 55">
              <a:hlinkClick r:id="" action="ppaction://hlinkshowjump?jump=nextslide"/>
              <a:extLst>
                <a:ext uri="{FF2B5EF4-FFF2-40B4-BE49-F238E27FC236}">
                  <a16:creationId xmlns:a16="http://schemas.microsoft.com/office/drawing/2014/main" id="{1E1D19F9-0AAE-4B7F-B95F-85ED5FB5B013}"/>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2539" name="Group 56">
            <a:extLst>
              <a:ext uri="{FF2B5EF4-FFF2-40B4-BE49-F238E27FC236}">
                <a16:creationId xmlns:a16="http://schemas.microsoft.com/office/drawing/2014/main" id="{DE117E1F-6EFB-4F8E-8B50-05C65E9C1E3A}"/>
              </a:ext>
            </a:extLst>
          </p:cNvPr>
          <p:cNvGrpSpPr>
            <a:grpSpLocks/>
          </p:cNvGrpSpPr>
          <p:nvPr/>
        </p:nvGrpSpPr>
        <p:grpSpPr bwMode="auto">
          <a:xfrm>
            <a:off x="7453313" y="6446838"/>
            <a:ext cx="792162" cy="366712"/>
            <a:chOff x="4649" y="4020"/>
            <a:chExt cx="499" cy="231"/>
          </a:xfrm>
        </p:grpSpPr>
        <p:pic>
          <p:nvPicPr>
            <p:cNvPr id="22578" name="Picture 57" descr="78900">
              <a:extLst>
                <a:ext uri="{FF2B5EF4-FFF2-40B4-BE49-F238E27FC236}">
                  <a16:creationId xmlns:a16="http://schemas.microsoft.com/office/drawing/2014/main" id="{BCF8E4B7-C037-4F72-BD39-B5FC1CE16D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9" name="Text Box 58">
              <a:hlinkClick r:id="" action="ppaction://hlinkshowjump?jump=previousslide"/>
              <a:extLst>
                <a:ext uri="{FF2B5EF4-FFF2-40B4-BE49-F238E27FC236}">
                  <a16:creationId xmlns:a16="http://schemas.microsoft.com/office/drawing/2014/main" id="{015D9177-0F22-40BA-A990-11C8E21B00E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2540" name="Group 98">
            <a:extLst>
              <a:ext uri="{FF2B5EF4-FFF2-40B4-BE49-F238E27FC236}">
                <a16:creationId xmlns:a16="http://schemas.microsoft.com/office/drawing/2014/main" id="{7FDA7AA8-C18A-4D58-8183-FF5BC2C823A7}"/>
              </a:ext>
            </a:extLst>
          </p:cNvPr>
          <p:cNvGrpSpPr>
            <a:grpSpLocks/>
          </p:cNvGrpSpPr>
          <p:nvPr/>
        </p:nvGrpSpPr>
        <p:grpSpPr bwMode="auto">
          <a:xfrm>
            <a:off x="6588125" y="6446838"/>
            <a:ext cx="792163" cy="366712"/>
            <a:chOff x="4649" y="4020"/>
            <a:chExt cx="499" cy="231"/>
          </a:xfrm>
        </p:grpSpPr>
        <p:pic>
          <p:nvPicPr>
            <p:cNvPr id="22576" name="Picture 99" descr="78900">
              <a:extLst>
                <a:ext uri="{FF2B5EF4-FFF2-40B4-BE49-F238E27FC236}">
                  <a16:creationId xmlns:a16="http://schemas.microsoft.com/office/drawing/2014/main" id="{E5804F2E-75D3-40F7-BE78-FAF4E814B9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7" name="Text Box 100">
              <a:hlinkClick r:id="" action="ppaction://hlinkshowjump?jump=firstslide"/>
              <a:extLst>
                <a:ext uri="{FF2B5EF4-FFF2-40B4-BE49-F238E27FC236}">
                  <a16:creationId xmlns:a16="http://schemas.microsoft.com/office/drawing/2014/main" id="{D8757224-C9A8-4036-AC29-36023F254A86}"/>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11">
            <a:extLst>
              <a:ext uri="{FF2B5EF4-FFF2-40B4-BE49-F238E27FC236}">
                <a16:creationId xmlns:a16="http://schemas.microsoft.com/office/drawing/2014/main" id="{32B85BE4-0ADE-444D-951B-54322F3CE64E}"/>
              </a:ext>
            </a:extLst>
          </p:cNvPr>
          <p:cNvGrpSpPr>
            <a:grpSpLocks/>
          </p:cNvGrpSpPr>
          <p:nvPr/>
        </p:nvGrpSpPr>
        <p:grpSpPr bwMode="auto">
          <a:xfrm>
            <a:off x="4932363" y="476250"/>
            <a:ext cx="3454400" cy="2481263"/>
            <a:chOff x="3107" y="300"/>
            <a:chExt cx="2176" cy="1563"/>
          </a:xfrm>
        </p:grpSpPr>
        <p:sp>
          <p:nvSpPr>
            <p:cNvPr id="22542" name="Line 63">
              <a:extLst>
                <a:ext uri="{FF2B5EF4-FFF2-40B4-BE49-F238E27FC236}">
                  <a16:creationId xmlns:a16="http://schemas.microsoft.com/office/drawing/2014/main" id="{305F292C-F2D1-4568-B633-DF5E34E05D2B}"/>
                </a:ext>
              </a:extLst>
            </p:cNvPr>
            <p:cNvSpPr>
              <a:spLocks noChangeShapeType="1"/>
            </p:cNvSpPr>
            <p:nvPr/>
          </p:nvSpPr>
          <p:spPr bwMode="auto">
            <a:xfrm>
              <a:off x="4331" y="1389"/>
              <a:ext cx="0" cy="453"/>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64">
              <a:extLst>
                <a:ext uri="{FF2B5EF4-FFF2-40B4-BE49-F238E27FC236}">
                  <a16:creationId xmlns:a16="http://schemas.microsoft.com/office/drawing/2014/main" id="{C241CE78-BBDC-45FB-BF1C-7616F8F0769D}"/>
                </a:ext>
              </a:extLst>
            </p:cNvPr>
            <p:cNvSpPr>
              <a:spLocks noChangeShapeType="1"/>
            </p:cNvSpPr>
            <p:nvPr/>
          </p:nvSpPr>
          <p:spPr bwMode="auto">
            <a:xfrm flipH="1">
              <a:off x="4331" y="708"/>
              <a:ext cx="5" cy="318"/>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65">
              <a:extLst>
                <a:ext uri="{FF2B5EF4-FFF2-40B4-BE49-F238E27FC236}">
                  <a16:creationId xmlns:a16="http://schemas.microsoft.com/office/drawing/2014/main" id="{64E2841E-0658-4BC9-AE61-555B03D423C6}"/>
                </a:ext>
              </a:extLst>
            </p:cNvPr>
            <p:cNvSpPr>
              <a:spLocks noChangeShapeType="1"/>
            </p:cNvSpPr>
            <p:nvPr/>
          </p:nvSpPr>
          <p:spPr bwMode="auto">
            <a:xfrm>
              <a:off x="4830" y="1389"/>
              <a:ext cx="0" cy="4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66">
              <a:extLst>
                <a:ext uri="{FF2B5EF4-FFF2-40B4-BE49-F238E27FC236}">
                  <a16:creationId xmlns:a16="http://schemas.microsoft.com/office/drawing/2014/main" id="{AF2A3148-CEE8-4DFD-9CC7-97F1F72805A0}"/>
                </a:ext>
              </a:extLst>
            </p:cNvPr>
            <p:cNvSpPr>
              <a:spLocks noChangeShapeType="1"/>
            </p:cNvSpPr>
            <p:nvPr/>
          </p:nvSpPr>
          <p:spPr bwMode="auto">
            <a:xfrm flipH="1">
              <a:off x="4830" y="708"/>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67">
              <a:extLst>
                <a:ext uri="{FF2B5EF4-FFF2-40B4-BE49-F238E27FC236}">
                  <a16:creationId xmlns:a16="http://schemas.microsoft.com/office/drawing/2014/main" id="{2D7955BC-DD46-40E0-8EC7-D81A6F8E65CD}"/>
                </a:ext>
              </a:extLst>
            </p:cNvPr>
            <p:cNvSpPr>
              <a:spLocks noChangeShapeType="1"/>
            </p:cNvSpPr>
            <p:nvPr/>
          </p:nvSpPr>
          <p:spPr bwMode="auto">
            <a:xfrm flipV="1">
              <a:off x="3197" y="708"/>
              <a:ext cx="163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Line 68">
              <a:extLst>
                <a:ext uri="{FF2B5EF4-FFF2-40B4-BE49-F238E27FC236}">
                  <a16:creationId xmlns:a16="http://schemas.microsoft.com/office/drawing/2014/main" id="{479A733F-9567-4935-BA3C-E248BFE76819}"/>
                </a:ext>
              </a:extLst>
            </p:cNvPr>
            <p:cNvSpPr>
              <a:spLocks noChangeShapeType="1"/>
            </p:cNvSpPr>
            <p:nvPr/>
          </p:nvSpPr>
          <p:spPr bwMode="auto">
            <a:xfrm>
              <a:off x="3242" y="1842"/>
              <a:ext cx="158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Line 69">
              <a:extLst>
                <a:ext uri="{FF2B5EF4-FFF2-40B4-BE49-F238E27FC236}">
                  <a16:creationId xmlns:a16="http://schemas.microsoft.com/office/drawing/2014/main" id="{3DE87E96-54A0-4917-9CA7-D6871380ABD1}"/>
                </a:ext>
              </a:extLst>
            </p:cNvPr>
            <p:cNvSpPr>
              <a:spLocks noChangeShapeType="1"/>
            </p:cNvSpPr>
            <p:nvPr/>
          </p:nvSpPr>
          <p:spPr bwMode="auto">
            <a:xfrm>
              <a:off x="4332" y="754"/>
              <a:ext cx="0" cy="24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70">
              <a:extLst>
                <a:ext uri="{FF2B5EF4-FFF2-40B4-BE49-F238E27FC236}">
                  <a16:creationId xmlns:a16="http://schemas.microsoft.com/office/drawing/2014/main" id="{F5108DC5-E192-4295-9AFD-DA307B0E9FD7}"/>
                </a:ext>
              </a:extLst>
            </p:cNvPr>
            <p:cNvSpPr>
              <a:spLocks noChangeShapeType="1"/>
            </p:cNvSpPr>
            <p:nvPr/>
          </p:nvSpPr>
          <p:spPr bwMode="auto">
            <a:xfrm>
              <a:off x="4830" y="772"/>
              <a:ext cx="0" cy="24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Text Box 71">
              <a:extLst>
                <a:ext uri="{FF2B5EF4-FFF2-40B4-BE49-F238E27FC236}">
                  <a16:creationId xmlns:a16="http://schemas.microsoft.com/office/drawing/2014/main" id="{6FAEF594-6503-4B31-88D5-1A5BC761DB4E}"/>
                </a:ext>
              </a:extLst>
            </p:cNvPr>
            <p:cNvSpPr txBox="1">
              <a:spLocks noChangeArrowheads="1"/>
            </p:cNvSpPr>
            <p:nvPr/>
          </p:nvSpPr>
          <p:spPr bwMode="auto">
            <a:xfrm>
              <a:off x="4332" y="79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22551" name="Text Box 72">
              <a:extLst>
                <a:ext uri="{FF2B5EF4-FFF2-40B4-BE49-F238E27FC236}">
                  <a16:creationId xmlns:a16="http://schemas.microsoft.com/office/drawing/2014/main" id="{6C7299DA-6E43-4D80-98DE-462C3121CE79}"/>
                </a:ext>
              </a:extLst>
            </p:cNvPr>
            <p:cNvSpPr txBox="1">
              <a:spLocks noChangeArrowheads="1"/>
            </p:cNvSpPr>
            <p:nvPr/>
          </p:nvSpPr>
          <p:spPr bwMode="auto">
            <a:xfrm>
              <a:off x="4603" y="799"/>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22552" name="Text Box 73">
              <a:extLst>
                <a:ext uri="{FF2B5EF4-FFF2-40B4-BE49-F238E27FC236}">
                  <a16:creationId xmlns:a16="http://schemas.microsoft.com/office/drawing/2014/main" id="{92214A3A-1B0E-4B2F-85C6-45A12F58BC41}"/>
                </a:ext>
              </a:extLst>
            </p:cNvPr>
            <p:cNvSpPr txBox="1">
              <a:spLocks noChangeArrowheads="1"/>
            </p:cNvSpPr>
            <p:nvPr/>
          </p:nvSpPr>
          <p:spPr bwMode="auto">
            <a:xfrm>
              <a:off x="4467" y="30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2553" name="Text Box 74">
              <a:extLst>
                <a:ext uri="{FF2B5EF4-FFF2-40B4-BE49-F238E27FC236}">
                  <a16:creationId xmlns:a16="http://schemas.microsoft.com/office/drawing/2014/main" id="{57053C78-DEF2-4B95-8FAD-50564228B6F1}"/>
                </a:ext>
              </a:extLst>
            </p:cNvPr>
            <p:cNvSpPr txBox="1">
              <a:spLocks noChangeArrowheads="1"/>
            </p:cNvSpPr>
            <p:nvPr/>
          </p:nvSpPr>
          <p:spPr bwMode="auto">
            <a:xfrm>
              <a:off x="4830" y="709"/>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2554" name="Text Box 75">
              <a:extLst>
                <a:ext uri="{FF2B5EF4-FFF2-40B4-BE49-F238E27FC236}">
                  <a16:creationId xmlns:a16="http://schemas.microsoft.com/office/drawing/2014/main" id="{EA5ABDCE-D80A-4C8A-961B-D309529C02DC}"/>
                </a:ext>
              </a:extLst>
            </p:cNvPr>
            <p:cNvSpPr txBox="1">
              <a:spLocks noChangeArrowheads="1"/>
            </p:cNvSpPr>
            <p:nvPr/>
          </p:nvSpPr>
          <p:spPr bwMode="auto">
            <a:xfrm>
              <a:off x="4059" y="663"/>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2555" name="Text Box 76">
              <a:extLst>
                <a:ext uri="{FF2B5EF4-FFF2-40B4-BE49-F238E27FC236}">
                  <a16:creationId xmlns:a16="http://schemas.microsoft.com/office/drawing/2014/main" id="{F77125B8-D8C9-4E2D-B8E4-D67006190F99}"/>
                </a:ext>
              </a:extLst>
            </p:cNvPr>
            <p:cNvSpPr txBox="1">
              <a:spLocks noChangeArrowheads="1"/>
            </p:cNvSpPr>
            <p:nvPr/>
          </p:nvSpPr>
          <p:spPr bwMode="auto">
            <a:xfrm>
              <a:off x="3968" y="107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2556" name="Text Box 77">
              <a:extLst>
                <a:ext uri="{FF2B5EF4-FFF2-40B4-BE49-F238E27FC236}">
                  <a16:creationId xmlns:a16="http://schemas.microsoft.com/office/drawing/2014/main" id="{1E8AB459-99F1-496B-A620-93B47872996A}"/>
                </a:ext>
              </a:extLst>
            </p:cNvPr>
            <p:cNvSpPr txBox="1">
              <a:spLocks noChangeArrowheads="1"/>
            </p:cNvSpPr>
            <p:nvPr/>
          </p:nvSpPr>
          <p:spPr bwMode="auto">
            <a:xfrm>
              <a:off x="4966" y="111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2557" name="Text Box 78">
              <a:extLst>
                <a:ext uri="{FF2B5EF4-FFF2-40B4-BE49-F238E27FC236}">
                  <a16:creationId xmlns:a16="http://schemas.microsoft.com/office/drawing/2014/main" id="{2E4802D3-F490-4628-BEA9-6B4352159E52}"/>
                </a:ext>
              </a:extLst>
            </p:cNvPr>
            <p:cNvSpPr txBox="1">
              <a:spLocks noChangeArrowheads="1"/>
            </p:cNvSpPr>
            <p:nvPr/>
          </p:nvSpPr>
          <p:spPr bwMode="auto">
            <a:xfrm>
              <a:off x="3107" y="11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p>
          </p:txBody>
        </p:sp>
        <p:sp>
          <p:nvSpPr>
            <p:cNvPr id="22558" name="Text Box 79">
              <a:extLst>
                <a:ext uri="{FF2B5EF4-FFF2-40B4-BE49-F238E27FC236}">
                  <a16:creationId xmlns:a16="http://schemas.microsoft.com/office/drawing/2014/main" id="{F7A4317E-E32F-4CC1-A77D-83E844312E69}"/>
                </a:ext>
              </a:extLst>
            </p:cNvPr>
            <p:cNvSpPr txBox="1">
              <a:spLocks noChangeArrowheads="1"/>
            </p:cNvSpPr>
            <p:nvPr/>
          </p:nvSpPr>
          <p:spPr bwMode="auto">
            <a:xfrm>
              <a:off x="3288" y="391"/>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p>
          </p:txBody>
        </p:sp>
        <p:sp>
          <p:nvSpPr>
            <p:cNvPr id="22559" name="Line 80">
              <a:extLst>
                <a:ext uri="{FF2B5EF4-FFF2-40B4-BE49-F238E27FC236}">
                  <a16:creationId xmlns:a16="http://schemas.microsoft.com/office/drawing/2014/main" id="{4A520D1A-097D-4AC8-9CB0-613B911F8178}"/>
                </a:ext>
              </a:extLst>
            </p:cNvPr>
            <p:cNvSpPr>
              <a:spLocks noChangeShapeType="1"/>
            </p:cNvSpPr>
            <p:nvPr/>
          </p:nvSpPr>
          <p:spPr bwMode="auto">
            <a:xfrm>
              <a:off x="3243" y="709"/>
              <a:ext cx="33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0" name="Oval 81">
              <a:extLst>
                <a:ext uri="{FF2B5EF4-FFF2-40B4-BE49-F238E27FC236}">
                  <a16:creationId xmlns:a16="http://schemas.microsoft.com/office/drawing/2014/main" id="{D6DE8440-D4F8-4EF1-9244-391843C1C39E}"/>
                </a:ext>
              </a:extLst>
            </p:cNvPr>
            <p:cNvSpPr>
              <a:spLocks noChangeArrowheads="1"/>
            </p:cNvSpPr>
            <p:nvPr/>
          </p:nvSpPr>
          <p:spPr bwMode="auto">
            <a:xfrm>
              <a:off x="3152" y="688"/>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2561" name="Arc 82">
              <a:extLst>
                <a:ext uri="{FF2B5EF4-FFF2-40B4-BE49-F238E27FC236}">
                  <a16:creationId xmlns:a16="http://schemas.microsoft.com/office/drawing/2014/main" id="{E2256CC3-BD8E-43A1-BC6A-D82320B9A2D4}"/>
                </a:ext>
              </a:extLst>
            </p:cNvPr>
            <p:cNvSpPr>
              <a:spLocks/>
            </p:cNvSpPr>
            <p:nvPr/>
          </p:nvSpPr>
          <p:spPr bwMode="auto">
            <a:xfrm rot="10800000" flipV="1">
              <a:off x="4366" y="504"/>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2" name="Text Box 83">
              <a:extLst>
                <a:ext uri="{FF2B5EF4-FFF2-40B4-BE49-F238E27FC236}">
                  <a16:creationId xmlns:a16="http://schemas.microsoft.com/office/drawing/2014/main" id="{21CB0C0A-579F-49CE-9669-8062D0FDEA3B}"/>
                </a:ext>
              </a:extLst>
            </p:cNvPr>
            <p:cNvSpPr txBox="1">
              <a:spLocks noChangeArrowheads="1"/>
            </p:cNvSpPr>
            <p:nvPr/>
          </p:nvSpPr>
          <p:spPr bwMode="auto">
            <a:xfrm>
              <a:off x="3107" y="75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2563" name="Text Box 84">
              <a:extLst>
                <a:ext uri="{FF2B5EF4-FFF2-40B4-BE49-F238E27FC236}">
                  <a16:creationId xmlns:a16="http://schemas.microsoft.com/office/drawing/2014/main" id="{0D29CB1B-B297-409A-9C0A-1ABFB698977D}"/>
                </a:ext>
              </a:extLst>
            </p:cNvPr>
            <p:cNvSpPr txBox="1">
              <a:spLocks noChangeArrowheads="1"/>
            </p:cNvSpPr>
            <p:nvPr/>
          </p:nvSpPr>
          <p:spPr bwMode="auto">
            <a:xfrm>
              <a:off x="3107" y="143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2564" name="Arc 85">
              <a:extLst>
                <a:ext uri="{FF2B5EF4-FFF2-40B4-BE49-F238E27FC236}">
                  <a16:creationId xmlns:a16="http://schemas.microsoft.com/office/drawing/2014/main" id="{0104E9D2-E800-4ECC-AB97-C50AAF9953E2}"/>
                </a:ext>
              </a:extLst>
            </p:cNvPr>
            <p:cNvSpPr>
              <a:spLocks/>
            </p:cNvSpPr>
            <p:nvPr/>
          </p:nvSpPr>
          <p:spPr bwMode="auto">
            <a:xfrm rot="10800000" flipH="1" flipV="1">
              <a:off x="4659" y="507"/>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5" name="Oval 86">
              <a:extLst>
                <a:ext uri="{FF2B5EF4-FFF2-40B4-BE49-F238E27FC236}">
                  <a16:creationId xmlns:a16="http://schemas.microsoft.com/office/drawing/2014/main" id="{22D07F0C-564B-4DE1-9D78-24CFFECE6679}"/>
                </a:ext>
              </a:extLst>
            </p:cNvPr>
            <p:cNvSpPr>
              <a:spLocks noChangeArrowheads="1"/>
            </p:cNvSpPr>
            <p:nvPr/>
          </p:nvSpPr>
          <p:spPr bwMode="auto">
            <a:xfrm>
              <a:off x="3188" y="1815"/>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2566" name="Group 101">
              <a:extLst>
                <a:ext uri="{FF2B5EF4-FFF2-40B4-BE49-F238E27FC236}">
                  <a16:creationId xmlns:a16="http://schemas.microsoft.com/office/drawing/2014/main" id="{677C5412-6815-4497-B783-59853E333F16}"/>
                </a:ext>
              </a:extLst>
            </p:cNvPr>
            <p:cNvGrpSpPr>
              <a:grpSpLocks/>
            </p:cNvGrpSpPr>
            <p:nvPr/>
          </p:nvGrpSpPr>
          <p:grpSpPr bwMode="auto">
            <a:xfrm rot="10800000">
              <a:off x="4830" y="1026"/>
              <a:ext cx="90" cy="363"/>
              <a:chOff x="1565" y="2614"/>
              <a:chExt cx="90" cy="486"/>
            </a:xfrm>
          </p:grpSpPr>
          <p:sp>
            <p:nvSpPr>
              <p:cNvPr id="22572" name="Arc 102">
                <a:extLst>
                  <a:ext uri="{FF2B5EF4-FFF2-40B4-BE49-F238E27FC236}">
                    <a16:creationId xmlns:a16="http://schemas.microsoft.com/office/drawing/2014/main" id="{E44BEBEE-FC82-43C0-9CA0-E522B26D492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73" name="Arc 103">
                <a:extLst>
                  <a:ext uri="{FF2B5EF4-FFF2-40B4-BE49-F238E27FC236}">
                    <a16:creationId xmlns:a16="http://schemas.microsoft.com/office/drawing/2014/main" id="{1E80A918-B64F-4A06-8B44-DE2CCB0F60B0}"/>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74" name="Arc 104">
                <a:extLst>
                  <a:ext uri="{FF2B5EF4-FFF2-40B4-BE49-F238E27FC236}">
                    <a16:creationId xmlns:a16="http://schemas.microsoft.com/office/drawing/2014/main" id="{5C728578-94E6-4A53-8021-365F46386A6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75" name="Arc 105">
                <a:extLst>
                  <a:ext uri="{FF2B5EF4-FFF2-40B4-BE49-F238E27FC236}">
                    <a16:creationId xmlns:a16="http://schemas.microsoft.com/office/drawing/2014/main" id="{262C9118-3D54-4D03-AD13-1D230DC3812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2567" name="Group 106">
              <a:extLst>
                <a:ext uri="{FF2B5EF4-FFF2-40B4-BE49-F238E27FC236}">
                  <a16:creationId xmlns:a16="http://schemas.microsoft.com/office/drawing/2014/main" id="{10A46A67-158D-4335-B58A-519760EA74D7}"/>
                </a:ext>
              </a:extLst>
            </p:cNvPr>
            <p:cNvGrpSpPr>
              <a:grpSpLocks/>
            </p:cNvGrpSpPr>
            <p:nvPr/>
          </p:nvGrpSpPr>
          <p:grpSpPr bwMode="auto">
            <a:xfrm rot="10800000">
              <a:off x="4332" y="1026"/>
              <a:ext cx="90" cy="363"/>
              <a:chOff x="1565" y="2614"/>
              <a:chExt cx="90" cy="486"/>
            </a:xfrm>
          </p:grpSpPr>
          <p:sp>
            <p:nvSpPr>
              <p:cNvPr id="22568" name="Arc 107">
                <a:extLst>
                  <a:ext uri="{FF2B5EF4-FFF2-40B4-BE49-F238E27FC236}">
                    <a16:creationId xmlns:a16="http://schemas.microsoft.com/office/drawing/2014/main" id="{CE16444F-171C-43B3-B100-FACCCF96171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9" name="Arc 108">
                <a:extLst>
                  <a:ext uri="{FF2B5EF4-FFF2-40B4-BE49-F238E27FC236}">
                    <a16:creationId xmlns:a16="http://schemas.microsoft.com/office/drawing/2014/main" id="{53250F04-7983-44FD-B856-C01B2FFC1DE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70" name="Arc 109">
                <a:extLst>
                  <a:ext uri="{FF2B5EF4-FFF2-40B4-BE49-F238E27FC236}">
                    <a16:creationId xmlns:a16="http://schemas.microsoft.com/office/drawing/2014/main" id="{07C0B9E1-E39E-496A-BDFB-C8FEED097DE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71" name="Arc 110">
                <a:extLst>
                  <a:ext uri="{FF2B5EF4-FFF2-40B4-BE49-F238E27FC236}">
                    <a16:creationId xmlns:a16="http://schemas.microsoft.com/office/drawing/2014/main" id="{2A802BF1-89D3-4D05-A9F4-420892AF56C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611"/>
                                        </p:tgtEl>
                                        <p:attrNameLst>
                                          <p:attrName>style.visibility</p:attrName>
                                        </p:attrNameLst>
                                      </p:cBhvr>
                                      <p:to>
                                        <p:strVal val="visible"/>
                                      </p:to>
                                    </p:set>
                                    <p:anim calcmode="lin" valueType="num">
                                      <p:cBhvr additive="base">
                                        <p:cTn id="7" dur="500" fill="hold"/>
                                        <p:tgtEl>
                                          <p:spTgt spid="25611"/>
                                        </p:tgtEl>
                                        <p:attrNameLst>
                                          <p:attrName>ppt_x</p:attrName>
                                        </p:attrNameLst>
                                      </p:cBhvr>
                                      <p:tavLst>
                                        <p:tav tm="0">
                                          <p:val>
                                            <p:strVal val="0-#ppt_w/2"/>
                                          </p:val>
                                        </p:tav>
                                        <p:tav tm="100000">
                                          <p:val>
                                            <p:strVal val="#ppt_x"/>
                                          </p:val>
                                        </p:tav>
                                      </p:tavLst>
                                    </p:anim>
                                    <p:anim calcmode="lin" valueType="num">
                                      <p:cBhvr additive="base">
                                        <p:cTn id="8" dur="500" fill="hold"/>
                                        <p:tgtEl>
                                          <p:spTgt spid="25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0-#ppt_w/2"/>
                                          </p:val>
                                        </p:tav>
                                        <p:tav tm="100000">
                                          <p:val>
                                            <p:strVal val="#ppt_x"/>
                                          </p:val>
                                        </p:tav>
                                      </p:tavLst>
                                    </p:anim>
                                    <p:anim calcmode="lin" valueType="num">
                                      <p:cBhvr additive="base">
                                        <p:cTn id="14"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5605"/>
                                        </p:tgtEl>
                                        <p:attrNameLst>
                                          <p:attrName>style.visibility</p:attrName>
                                        </p:attrNameLst>
                                      </p:cBhvr>
                                      <p:to>
                                        <p:strVal val="visible"/>
                                      </p:to>
                                    </p:set>
                                    <p:animEffect transition="in" filter="wipe(left)">
                                      <p:cBhvr>
                                        <p:cTn id="24" dur="2000"/>
                                        <p:tgtEl>
                                          <p:spTgt spid="256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5647"/>
                                        </p:tgtEl>
                                        <p:attrNameLst>
                                          <p:attrName>style.visibility</p:attrName>
                                        </p:attrNameLst>
                                      </p:cBhvr>
                                      <p:to>
                                        <p:strVal val="visible"/>
                                      </p:to>
                                    </p:set>
                                    <p:animEffect transition="in" filter="wipe(left)">
                                      <p:cBhvr>
                                        <p:cTn id="29" dur="2000"/>
                                        <p:tgtEl>
                                          <p:spTgt spid="256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609"/>
                                        </p:tgtEl>
                                        <p:attrNameLst>
                                          <p:attrName>style.visibility</p:attrName>
                                        </p:attrNameLst>
                                      </p:cBhvr>
                                      <p:to>
                                        <p:strVal val="visible"/>
                                      </p:to>
                                    </p:set>
                                    <p:animEffect transition="in" filter="wipe(left)">
                                      <p:cBhvr>
                                        <p:cTn id="34" dur="2000"/>
                                        <p:tgtEl>
                                          <p:spTgt spid="25609"/>
                                        </p:tgtEl>
                                      </p:cBhvr>
                                    </p:animEffect>
                                  </p:childTnLst>
                                </p:cTn>
                              </p:par>
                            </p:childTnLst>
                          </p:cTn>
                        </p:par>
                        <p:par>
                          <p:cTn id="35" fill="hold" nodeType="afterGroup">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2560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5610"/>
                                        </p:tgtEl>
                                        <p:attrNameLst>
                                          <p:attrName>style.visibility</p:attrName>
                                        </p:attrNameLst>
                                      </p:cBhvr>
                                      <p:to>
                                        <p:strVal val="visible"/>
                                      </p:to>
                                    </p:set>
                                    <p:anim calcmode="lin" valueType="num">
                                      <p:cBhvr additive="base">
                                        <p:cTn id="42" dur="500" fill="hold"/>
                                        <p:tgtEl>
                                          <p:spTgt spid="25610"/>
                                        </p:tgtEl>
                                        <p:attrNameLst>
                                          <p:attrName>ppt_x</p:attrName>
                                        </p:attrNameLst>
                                      </p:cBhvr>
                                      <p:tavLst>
                                        <p:tav tm="0">
                                          <p:val>
                                            <p:strVal val="0-#ppt_w/2"/>
                                          </p:val>
                                        </p:tav>
                                        <p:tav tm="100000">
                                          <p:val>
                                            <p:strVal val="#ppt_x"/>
                                          </p:val>
                                        </p:tav>
                                      </p:tavLst>
                                    </p:anim>
                                    <p:anim calcmode="lin" valueType="num">
                                      <p:cBhvr additive="base">
                                        <p:cTn id="43" dur="500" fill="hold"/>
                                        <p:tgtEl>
                                          <p:spTgt spid="2561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18" presetClass="entr" presetSubtype="6" fill="hold" nodeType="afterEffect">
                                  <p:stCondLst>
                                    <p:cond delay="0"/>
                                  </p:stCondLst>
                                  <p:childTnLst>
                                    <p:set>
                                      <p:cBhvr>
                                        <p:cTn id="46" dur="1" fill="hold">
                                          <p:stCondLst>
                                            <p:cond delay="0"/>
                                          </p:stCondLst>
                                        </p:cTn>
                                        <p:tgtEl>
                                          <p:spTgt spid="25607"/>
                                        </p:tgtEl>
                                        <p:attrNameLst>
                                          <p:attrName>style.visibility</p:attrName>
                                        </p:attrNameLst>
                                      </p:cBhvr>
                                      <p:to>
                                        <p:strVal val="visible"/>
                                      </p:to>
                                    </p:set>
                                    <p:animEffect transition="in" filter="strips(downRight)">
                                      <p:cBhvr>
                                        <p:cTn id="47" dur="20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6" grpId="0" animBg="1"/>
      <p:bldP spid="25609" grpId="0" autoUpdateAnimBg="0"/>
      <p:bldP spid="25610" grpId="0" autoUpdateAnimBg="0"/>
      <p:bldP spid="256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6" name="Text Box 60">
            <a:extLst>
              <a:ext uri="{FF2B5EF4-FFF2-40B4-BE49-F238E27FC236}">
                <a16:creationId xmlns:a16="http://schemas.microsoft.com/office/drawing/2014/main" id="{691D9EE5-ED69-4C9B-941B-580E6478AFF4}"/>
              </a:ext>
            </a:extLst>
          </p:cNvPr>
          <p:cNvSpPr txBox="1">
            <a:spLocks noChangeArrowheads="1"/>
          </p:cNvSpPr>
          <p:nvPr/>
        </p:nvSpPr>
        <p:spPr bwMode="auto">
          <a:xfrm>
            <a:off x="611188" y="836613"/>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等效电感：</a:t>
            </a:r>
          </a:p>
        </p:txBody>
      </p:sp>
      <p:sp>
        <p:nvSpPr>
          <p:cNvPr id="24674" name="AutoShape 98" descr="羊皮纸">
            <a:extLst>
              <a:ext uri="{FF2B5EF4-FFF2-40B4-BE49-F238E27FC236}">
                <a16:creationId xmlns:a16="http://schemas.microsoft.com/office/drawing/2014/main" id="{71402CF6-FEBB-471F-9450-B6C6D0EBC8DE}"/>
              </a:ext>
            </a:extLst>
          </p:cNvPr>
          <p:cNvSpPr>
            <a:spLocks noChangeArrowheads="1"/>
          </p:cNvSpPr>
          <p:nvPr/>
        </p:nvSpPr>
        <p:spPr bwMode="auto">
          <a:xfrm flipH="1">
            <a:off x="1958975" y="4403725"/>
            <a:ext cx="2447925" cy="647700"/>
          </a:xfrm>
          <a:prstGeom prst="wedgeRoundRectCallout">
            <a:avLst>
              <a:gd name="adj1" fmla="val -82898"/>
              <a:gd name="adj2" fmla="val 19852"/>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r>
              <a:rPr lang="zh-CN" altLang="en-US" b="1">
                <a:solidFill>
                  <a:schemeClr val="tx1"/>
                </a:solidFill>
                <a:latin typeface="黑体" panose="02010609060101010101" pitchFamily="49" charset="-122"/>
                <a:ea typeface="黑体" panose="02010609060101010101" pitchFamily="49" charset="-122"/>
              </a:rPr>
              <a:t>去耦等效电路</a:t>
            </a:r>
          </a:p>
        </p:txBody>
      </p:sp>
      <p:grpSp>
        <p:nvGrpSpPr>
          <p:cNvPr id="23556" name="Group 100">
            <a:extLst>
              <a:ext uri="{FF2B5EF4-FFF2-40B4-BE49-F238E27FC236}">
                <a16:creationId xmlns:a16="http://schemas.microsoft.com/office/drawing/2014/main" id="{5CC1B98D-A939-4333-A7BD-4554D2C315F7}"/>
              </a:ext>
            </a:extLst>
          </p:cNvPr>
          <p:cNvGrpSpPr>
            <a:grpSpLocks/>
          </p:cNvGrpSpPr>
          <p:nvPr/>
        </p:nvGrpSpPr>
        <p:grpSpPr bwMode="auto">
          <a:xfrm>
            <a:off x="8316913" y="6446838"/>
            <a:ext cx="792162" cy="366712"/>
            <a:chOff x="5193" y="4020"/>
            <a:chExt cx="499" cy="231"/>
          </a:xfrm>
        </p:grpSpPr>
        <p:pic>
          <p:nvPicPr>
            <p:cNvPr id="23582" name="Picture 101" descr="78900">
              <a:extLst>
                <a:ext uri="{FF2B5EF4-FFF2-40B4-BE49-F238E27FC236}">
                  <a16:creationId xmlns:a16="http://schemas.microsoft.com/office/drawing/2014/main" id="{36DF6A32-B8C4-4E4A-80B9-DCE500DDA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3" name="Text Box 102">
              <a:hlinkClick r:id="" action="ppaction://hlinkshowjump?jump=nextslide"/>
              <a:extLst>
                <a:ext uri="{FF2B5EF4-FFF2-40B4-BE49-F238E27FC236}">
                  <a16:creationId xmlns:a16="http://schemas.microsoft.com/office/drawing/2014/main" id="{5C03403B-9FC4-4E3F-8EA0-301CB3FE35BA}"/>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3557" name="Group 103">
            <a:extLst>
              <a:ext uri="{FF2B5EF4-FFF2-40B4-BE49-F238E27FC236}">
                <a16:creationId xmlns:a16="http://schemas.microsoft.com/office/drawing/2014/main" id="{767EF57A-F169-4099-B29D-84215115CA84}"/>
              </a:ext>
            </a:extLst>
          </p:cNvPr>
          <p:cNvGrpSpPr>
            <a:grpSpLocks/>
          </p:cNvGrpSpPr>
          <p:nvPr/>
        </p:nvGrpSpPr>
        <p:grpSpPr bwMode="auto">
          <a:xfrm>
            <a:off x="7453313" y="6446838"/>
            <a:ext cx="792162" cy="366712"/>
            <a:chOff x="4649" y="4020"/>
            <a:chExt cx="499" cy="231"/>
          </a:xfrm>
        </p:grpSpPr>
        <p:pic>
          <p:nvPicPr>
            <p:cNvPr id="23580" name="Picture 104" descr="78900">
              <a:extLst>
                <a:ext uri="{FF2B5EF4-FFF2-40B4-BE49-F238E27FC236}">
                  <a16:creationId xmlns:a16="http://schemas.microsoft.com/office/drawing/2014/main" id="{61AECC4C-A12A-4BBB-B2A3-78CD6A574C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1" name="Text Box 105">
              <a:hlinkClick r:id="" action="ppaction://hlinkshowjump?jump=previousslide"/>
              <a:extLst>
                <a:ext uri="{FF2B5EF4-FFF2-40B4-BE49-F238E27FC236}">
                  <a16:creationId xmlns:a16="http://schemas.microsoft.com/office/drawing/2014/main" id="{87BA9356-D7EF-4DEB-8101-9A01CF921516}"/>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3558" name="Group 129">
            <a:extLst>
              <a:ext uri="{FF2B5EF4-FFF2-40B4-BE49-F238E27FC236}">
                <a16:creationId xmlns:a16="http://schemas.microsoft.com/office/drawing/2014/main" id="{5767265E-B6B1-4801-8C6F-6F9781F2FF05}"/>
              </a:ext>
            </a:extLst>
          </p:cNvPr>
          <p:cNvGrpSpPr>
            <a:grpSpLocks/>
          </p:cNvGrpSpPr>
          <p:nvPr/>
        </p:nvGrpSpPr>
        <p:grpSpPr bwMode="auto">
          <a:xfrm>
            <a:off x="6588125" y="6446838"/>
            <a:ext cx="792163" cy="366712"/>
            <a:chOff x="4649" y="4020"/>
            <a:chExt cx="499" cy="231"/>
          </a:xfrm>
        </p:grpSpPr>
        <p:pic>
          <p:nvPicPr>
            <p:cNvPr id="23578" name="Picture 130" descr="78900">
              <a:extLst>
                <a:ext uri="{FF2B5EF4-FFF2-40B4-BE49-F238E27FC236}">
                  <a16:creationId xmlns:a16="http://schemas.microsoft.com/office/drawing/2014/main" id="{7E78C6A0-5DA1-4D61-84ED-8B0BA3ACA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9" name="Text Box 131">
              <a:hlinkClick r:id="" action="ppaction://hlinkshowjump?jump=firstslide"/>
              <a:extLst>
                <a:ext uri="{FF2B5EF4-FFF2-40B4-BE49-F238E27FC236}">
                  <a16:creationId xmlns:a16="http://schemas.microsoft.com/office/drawing/2014/main" id="{63B9A9E0-DE0E-42FB-B7AB-99FDAC8E746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aphicFrame>
        <p:nvGraphicFramePr>
          <p:cNvPr id="24602" name="Object 61">
            <a:extLst>
              <a:ext uri="{FF2B5EF4-FFF2-40B4-BE49-F238E27FC236}">
                <a16:creationId xmlns:a16="http://schemas.microsoft.com/office/drawing/2014/main" id="{15AFD9DD-FDD3-4F8A-922C-4A882AE9C91B}"/>
              </a:ext>
            </a:extLst>
          </p:cNvPr>
          <p:cNvGraphicFramePr>
            <a:graphicFrameLocks noChangeAspect="1"/>
          </p:cNvGraphicFramePr>
          <p:nvPr/>
        </p:nvGraphicFramePr>
        <p:xfrm>
          <a:off x="2628900" y="1620838"/>
          <a:ext cx="4732338" cy="1385887"/>
        </p:xfrm>
        <a:graphic>
          <a:graphicData uri="http://schemas.openxmlformats.org/presentationml/2006/ole">
            <mc:AlternateContent xmlns:mc="http://schemas.openxmlformats.org/markup-compatibility/2006">
              <mc:Choice xmlns:v="urn:schemas-microsoft-com:vml" Requires="v">
                <p:oleObj spid="_x0000_s23587" name="Equation" r:id="rId5" imgW="1543202" imgH="419126" progId="Equation.DSMT4">
                  <p:embed/>
                </p:oleObj>
              </mc:Choice>
              <mc:Fallback>
                <p:oleObj name="Equation" r:id="rId5" imgW="1543202" imgH="419126" progId="Equation.DSMT4">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8900" y="1620838"/>
                        <a:ext cx="4732338" cy="1385887"/>
                      </a:xfrm>
                      <a:prstGeom prst="rect">
                        <a:avLst/>
                      </a:prstGeom>
                      <a:gradFill rotWithShape="1">
                        <a:gsLst>
                          <a:gs pos="0">
                            <a:srgbClr val="3399FF"/>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139">
            <a:extLst>
              <a:ext uri="{FF2B5EF4-FFF2-40B4-BE49-F238E27FC236}">
                <a16:creationId xmlns:a16="http://schemas.microsoft.com/office/drawing/2014/main" id="{CDD7C46E-E07B-4129-97A6-9D4D1254D2A9}"/>
              </a:ext>
            </a:extLst>
          </p:cNvPr>
          <p:cNvGrpSpPr>
            <a:grpSpLocks/>
          </p:cNvGrpSpPr>
          <p:nvPr/>
        </p:nvGrpSpPr>
        <p:grpSpPr bwMode="auto">
          <a:xfrm>
            <a:off x="5564188" y="4005263"/>
            <a:ext cx="2303462" cy="1433512"/>
            <a:chOff x="3515" y="1525"/>
            <a:chExt cx="1451" cy="903"/>
          </a:xfrm>
        </p:grpSpPr>
        <p:sp>
          <p:nvSpPr>
            <p:cNvPr id="23561" name="Line 110">
              <a:extLst>
                <a:ext uri="{FF2B5EF4-FFF2-40B4-BE49-F238E27FC236}">
                  <a16:creationId xmlns:a16="http://schemas.microsoft.com/office/drawing/2014/main" id="{A5BB3F19-13D7-4863-BE6E-8AEDFFB55A30}"/>
                </a:ext>
              </a:extLst>
            </p:cNvPr>
            <p:cNvSpPr>
              <a:spLocks noChangeShapeType="1"/>
            </p:cNvSpPr>
            <p:nvPr/>
          </p:nvSpPr>
          <p:spPr bwMode="auto">
            <a:xfrm>
              <a:off x="4876" y="2115"/>
              <a:ext cx="0"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Line 111">
              <a:extLst>
                <a:ext uri="{FF2B5EF4-FFF2-40B4-BE49-F238E27FC236}">
                  <a16:creationId xmlns:a16="http://schemas.microsoft.com/office/drawing/2014/main" id="{2BDABC9D-1FF3-48D2-A719-CB4AEB37F1FC}"/>
                </a:ext>
              </a:extLst>
            </p:cNvPr>
            <p:cNvSpPr>
              <a:spLocks noChangeShapeType="1"/>
            </p:cNvSpPr>
            <p:nvPr/>
          </p:nvSpPr>
          <p:spPr bwMode="auto">
            <a:xfrm>
              <a:off x="4876" y="1570"/>
              <a:ext cx="0" cy="18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112">
              <a:extLst>
                <a:ext uri="{FF2B5EF4-FFF2-40B4-BE49-F238E27FC236}">
                  <a16:creationId xmlns:a16="http://schemas.microsoft.com/office/drawing/2014/main" id="{B38B248C-7E55-4D63-942A-12945EEE1D42}"/>
                </a:ext>
              </a:extLst>
            </p:cNvPr>
            <p:cNvSpPr>
              <a:spLocks noChangeShapeType="1"/>
            </p:cNvSpPr>
            <p:nvPr/>
          </p:nvSpPr>
          <p:spPr bwMode="auto">
            <a:xfrm>
              <a:off x="3651" y="1570"/>
              <a:ext cx="122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113">
              <a:extLst>
                <a:ext uri="{FF2B5EF4-FFF2-40B4-BE49-F238E27FC236}">
                  <a16:creationId xmlns:a16="http://schemas.microsoft.com/office/drawing/2014/main" id="{074543E4-D160-4715-8D4D-91EC36ABE7B9}"/>
                </a:ext>
              </a:extLst>
            </p:cNvPr>
            <p:cNvSpPr>
              <a:spLocks noChangeShapeType="1"/>
            </p:cNvSpPr>
            <p:nvPr/>
          </p:nvSpPr>
          <p:spPr bwMode="auto">
            <a:xfrm flipV="1">
              <a:off x="3659" y="2387"/>
              <a:ext cx="1217" cy="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Text Box 114">
              <a:extLst>
                <a:ext uri="{FF2B5EF4-FFF2-40B4-BE49-F238E27FC236}">
                  <a16:creationId xmlns:a16="http://schemas.microsoft.com/office/drawing/2014/main" id="{08BA33BC-F1E3-43B6-A33A-E244F2C2C380}"/>
                </a:ext>
              </a:extLst>
            </p:cNvPr>
            <p:cNvSpPr txBox="1">
              <a:spLocks noChangeArrowheads="1"/>
            </p:cNvSpPr>
            <p:nvPr/>
          </p:nvSpPr>
          <p:spPr bwMode="auto">
            <a:xfrm>
              <a:off x="4513" y="1797"/>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eq</a:t>
              </a:r>
              <a:endParaRPr kumimoji="1" lang="en-US" altLang="zh-CN">
                <a:solidFill>
                  <a:schemeClr val="bg1"/>
                </a:solidFill>
                <a:ea typeface="宋体" panose="02010600030101010101" pitchFamily="2" charset="-122"/>
              </a:endParaRPr>
            </a:p>
          </p:txBody>
        </p:sp>
        <p:sp>
          <p:nvSpPr>
            <p:cNvPr id="23566" name="Text Box 115">
              <a:extLst>
                <a:ext uri="{FF2B5EF4-FFF2-40B4-BE49-F238E27FC236}">
                  <a16:creationId xmlns:a16="http://schemas.microsoft.com/office/drawing/2014/main" id="{C7585276-0CA2-4B47-B474-109980E179D6}"/>
                </a:ext>
              </a:extLst>
            </p:cNvPr>
            <p:cNvSpPr txBox="1">
              <a:spLocks noChangeArrowheads="1"/>
            </p:cNvSpPr>
            <p:nvPr/>
          </p:nvSpPr>
          <p:spPr bwMode="auto">
            <a:xfrm>
              <a:off x="3515" y="180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p>
          </p:txBody>
        </p:sp>
        <p:sp>
          <p:nvSpPr>
            <p:cNvPr id="23567" name="Text Box 116">
              <a:extLst>
                <a:ext uri="{FF2B5EF4-FFF2-40B4-BE49-F238E27FC236}">
                  <a16:creationId xmlns:a16="http://schemas.microsoft.com/office/drawing/2014/main" id="{A7268844-B09D-493B-B27A-C9A80AF43442}"/>
                </a:ext>
              </a:extLst>
            </p:cNvPr>
            <p:cNvSpPr txBox="1">
              <a:spLocks noChangeArrowheads="1"/>
            </p:cNvSpPr>
            <p:nvPr/>
          </p:nvSpPr>
          <p:spPr bwMode="auto">
            <a:xfrm>
              <a:off x="3878" y="152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p>
          </p:txBody>
        </p:sp>
        <p:sp>
          <p:nvSpPr>
            <p:cNvPr id="23568" name="Line 117">
              <a:extLst>
                <a:ext uri="{FF2B5EF4-FFF2-40B4-BE49-F238E27FC236}">
                  <a16:creationId xmlns:a16="http://schemas.microsoft.com/office/drawing/2014/main" id="{79883132-A11F-4332-96E4-04396DCA0368}"/>
                </a:ext>
              </a:extLst>
            </p:cNvPr>
            <p:cNvSpPr>
              <a:spLocks noChangeShapeType="1"/>
            </p:cNvSpPr>
            <p:nvPr/>
          </p:nvSpPr>
          <p:spPr bwMode="auto">
            <a:xfrm>
              <a:off x="3833" y="1570"/>
              <a:ext cx="33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Oval 118">
              <a:extLst>
                <a:ext uri="{FF2B5EF4-FFF2-40B4-BE49-F238E27FC236}">
                  <a16:creationId xmlns:a16="http://schemas.microsoft.com/office/drawing/2014/main" id="{CB08BE8B-421F-43A5-8966-882B754655BE}"/>
                </a:ext>
              </a:extLst>
            </p:cNvPr>
            <p:cNvSpPr>
              <a:spLocks noChangeArrowheads="1"/>
            </p:cNvSpPr>
            <p:nvPr/>
          </p:nvSpPr>
          <p:spPr bwMode="auto">
            <a:xfrm>
              <a:off x="3603" y="1545"/>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3570" name="Text Box 119">
              <a:extLst>
                <a:ext uri="{FF2B5EF4-FFF2-40B4-BE49-F238E27FC236}">
                  <a16:creationId xmlns:a16="http://schemas.microsoft.com/office/drawing/2014/main" id="{09E1D24B-A58B-44E5-8195-E21BCFCC395A}"/>
                </a:ext>
              </a:extLst>
            </p:cNvPr>
            <p:cNvSpPr txBox="1">
              <a:spLocks noChangeArrowheads="1"/>
            </p:cNvSpPr>
            <p:nvPr/>
          </p:nvSpPr>
          <p:spPr bwMode="auto">
            <a:xfrm>
              <a:off x="3515" y="1561"/>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3571" name="Text Box 120">
              <a:extLst>
                <a:ext uri="{FF2B5EF4-FFF2-40B4-BE49-F238E27FC236}">
                  <a16:creationId xmlns:a16="http://schemas.microsoft.com/office/drawing/2014/main" id="{5321F8A4-21A3-4370-BDC6-237650E020DE}"/>
                </a:ext>
              </a:extLst>
            </p:cNvPr>
            <p:cNvSpPr txBox="1">
              <a:spLocks noChangeArrowheads="1"/>
            </p:cNvSpPr>
            <p:nvPr/>
          </p:nvSpPr>
          <p:spPr bwMode="auto">
            <a:xfrm>
              <a:off x="3527" y="2101"/>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3572" name="Oval 121">
              <a:extLst>
                <a:ext uri="{FF2B5EF4-FFF2-40B4-BE49-F238E27FC236}">
                  <a16:creationId xmlns:a16="http://schemas.microsoft.com/office/drawing/2014/main" id="{53A528EC-9603-4537-AB32-6E9FD61F5C53}"/>
                </a:ext>
              </a:extLst>
            </p:cNvPr>
            <p:cNvSpPr>
              <a:spLocks noChangeArrowheads="1"/>
            </p:cNvSpPr>
            <p:nvPr/>
          </p:nvSpPr>
          <p:spPr bwMode="auto">
            <a:xfrm>
              <a:off x="3612" y="2368"/>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3573" name="Group 134">
              <a:extLst>
                <a:ext uri="{FF2B5EF4-FFF2-40B4-BE49-F238E27FC236}">
                  <a16:creationId xmlns:a16="http://schemas.microsoft.com/office/drawing/2014/main" id="{2B9472C3-5352-4D92-96D6-3B9CEDC50035}"/>
                </a:ext>
              </a:extLst>
            </p:cNvPr>
            <p:cNvGrpSpPr>
              <a:grpSpLocks/>
            </p:cNvGrpSpPr>
            <p:nvPr/>
          </p:nvGrpSpPr>
          <p:grpSpPr bwMode="auto">
            <a:xfrm rot="10800000">
              <a:off x="4876" y="1752"/>
              <a:ext cx="90" cy="363"/>
              <a:chOff x="1565" y="2614"/>
              <a:chExt cx="90" cy="486"/>
            </a:xfrm>
          </p:grpSpPr>
          <p:sp>
            <p:nvSpPr>
              <p:cNvPr id="23574" name="Arc 135">
                <a:extLst>
                  <a:ext uri="{FF2B5EF4-FFF2-40B4-BE49-F238E27FC236}">
                    <a16:creationId xmlns:a16="http://schemas.microsoft.com/office/drawing/2014/main" id="{EFFAB830-C622-43EC-91D8-49FAEB3589F1}"/>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5" name="Arc 136">
                <a:extLst>
                  <a:ext uri="{FF2B5EF4-FFF2-40B4-BE49-F238E27FC236}">
                    <a16:creationId xmlns:a16="http://schemas.microsoft.com/office/drawing/2014/main" id="{B5A75735-F88C-4CAD-8137-83B57C2CF6ED}"/>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6" name="Arc 137">
                <a:extLst>
                  <a:ext uri="{FF2B5EF4-FFF2-40B4-BE49-F238E27FC236}">
                    <a16:creationId xmlns:a16="http://schemas.microsoft.com/office/drawing/2014/main" id="{545EEA32-2626-4D80-A3EA-3F8F35DFB0E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7" name="Arc 138">
                <a:extLst>
                  <a:ext uri="{FF2B5EF4-FFF2-40B4-BE49-F238E27FC236}">
                    <a16:creationId xmlns:a16="http://schemas.microsoft.com/office/drawing/2014/main" id="{AEF2278A-EA5B-491B-A429-06C6203FDC4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4636"/>
                                        </p:tgtEl>
                                        <p:attrNameLst>
                                          <p:attrName>style.visibility</p:attrName>
                                        </p:attrNameLst>
                                      </p:cBhvr>
                                      <p:to>
                                        <p:strVal val="visible"/>
                                      </p:to>
                                    </p:set>
                                    <p:animEffect transition="in" filter="slide(fromLeft)">
                                      <p:cBhvr>
                                        <p:cTn id="7" dur="500"/>
                                        <p:tgtEl>
                                          <p:spTgt spid="24636"/>
                                        </p:tgtEl>
                                      </p:cBhvr>
                                    </p:animEffect>
                                  </p:childTnLst>
                                </p:cTn>
                              </p:par>
                              <p:par>
                                <p:cTn id="8" presetID="12" presetClass="entr" presetSubtype="8" fill="hold" nodeType="withEffect">
                                  <p:stCondLst>
                                    <p:cond delay="0"/>
                                  </p:stCondLst>
                                  <p:childTnLst>
                                    <p:set>
                                      <p:cBhvr>
                                        <p:cTn id="9" dur="1" fill="hold">
                                          <p:stCondLst>
                                            <p:cond delay="0"/>
                                          </p:stCondLst>
                                        </p:cTn>
                                        <p:tgtEl>
                                          <p:spTgt spid="24602"/>
                                        </p:tgtEl>
                                        <p:attrNameLst>
                                          <p:attrName>style.visibility</p:attrName>
                                        </p:attrNameLst>
                                      </p:cBhvr>
                                      <p:to>
                                        <p:strVal val="visible"/>
                                      </p:to>
                                    </p:set>
                                    <p:anim calcmode="lin" valueType="num">
                                      <p:cBhvr additive="base">
                                        <p:cTn id="10" dur="500"/>
                                        <p:tgtEl>
                                          <p:spTgt spid="24602"/>
                                        </p:tgtEl>
                                        <p:attrNameLst>
                                          <p:attrName>ppt_x</p:attrName>
                                        </p:attrNameLst>
                                      </p:cBhvr>
                                      <p:tavLst>
                                        <p:tav tm="0">
                                          <p:val>
                                            <p:strVal val="#ppt_x-#ppt_w*1.125000"/>
                                          </p:val>
                                        </p:tav>
                                        <p:tav tm="100000">
                                          <p:val>
                                            <p:strVal val="#ppt_x"/>
                                          </p:val>
                                        </p:tav>
                                      </p:tavLst>
                                    </p:anim>
                                    <p:animEffect transition="in" filter="wipe(right)">
                                      <p:cBhvr>
                                        <p:cTn id="11" dur="500"/>
                                        <p:tgtEl>
                                          <p:spTgt spid="246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par>
                          <p:cTn id="17" fill="hold" nodeType="afterGroup">
                            <p:stCondLst>
                              <p:cond delay="500"/>
                            </p:stCondLst>
                            <p:childTnLst>
                              <p:par>
                                <p:cTn id="18" presetID="20" presetClass="entr" presetSubtype="0" fill="hold" grpId="0" nodeType="afterEffect">
                                  <p:stCondLst>
                                    <p:cond delay="0"/>
                                  </p:stCondLst>
                                  <p:childTnLst>
                                    <p:set>
                                      <p:cBhvr>
                                        <p:cTn id="19" dur="1" fill="hold">
                                          <p:stCondLst>
                                            <p:cond delay="0"/>
                                          </p:stCondLst>
                                        </p:cTn>
                                        <p:tgtEl>
                                          <p:spTgt spid="24674"/>
                                        </p:tgtEl>
                                        <p:attrNameLst>
                                          <p:attrName>style.visibility</p:attrName>
                                        </p:attrNameLst>
                                      </p:cBhvr>
                                      <p:to>
                                        <p:strVal val="visible"/>
                                      </p:to>
                                    </p:set>
                                    <p:animEffect transition="in" filter="wedge">
                                      <p:cBhvr>
                                        <p:cTn id="20" dur="2000"/>
                                        <p:tgtEl>
                                          <p:spTgt spid="24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6" grpId="0"/>
      <p:bldP spid="246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a:extLst>
              <a:ext uri="{FF2B5EF4-FFF2-40B4-BE49-F238E27FC236}">
                <a16:creationId xmlns:a16="http://schemas.microsoft.com/office/drawing/2014/main" id="{B9547BE4-3051-43D6-B350-C0A03A30C131}"/>
              </a:ext>
            </a:extLst>
          </p:cNvPr>
          <p:cNvSpPr txBox="1">
            <a:spLocks noChangeArrowheads="1"/>
          </p:cNvSpPr>
          <p:nvPr/>
        </p:nvSpPr>
        <p:spPr bwMode="auto">
          <a:xfrm>
            <a:off x="755650" y="620713"/>
            <a:ext cx="259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buFontTx/>
              <a:buAutoNum type="circleNumDbPlain" startAt="2"/>
            </a:pPr>
            <a:r>
              <a:rPr kumimoji="1" lang="en-US" altLang="zh-CN" b="1">
                <a:solidFill>
                  <a:srgbClr val="FF9900"/>
                </a:solidFill>
                <a:latin typeface="黑体" panose="02010609060101010101" pitchFamily="49" charset="-122"/>
                <a:ea typeface="黑体" panose="02010609060101010101" pitchFamily="49" charset="-122"/>
              </a:rPr>
              <a:t> </a:t>
            </a:r>
            <a:r>
              <a:rPr kumimoji="1" lang="zh-CN" altLang="en-US" b="1">
                <a:solidFill>
                  <a:srgbClr val="FF9900"/>
                </a:solidFill>
                <a:latin typeface="黑体" panose="02010609060101010101" pitchFamily="49" charset="-122"/>
                <a:ea typeface="黑体" panose="02010609060101010101" pitchFamily="49" charset="-122"/>
              </a:rPr>
              <a:t>异侧并联</a:t>
            </a:r>
          </a:p>
        </p:txBody>
      </p:sp>
      <p:graphicFrame>
        <p:nvGraphicFramePr>
          <p:cNvPr id="74793" name="Object 41">
            <a:extLst>
              <a:ext uri="{FF2B5EF4-FFF2-40B4-BE49-F238E27FC236}">
                <a16:creationId xmlns:a16="http://schemas.microsoft.com/office/drawing/2014/main" id="{A6F27563-1F55-44EF-8276-4D541EE25164}"/>
              </a:ext>
            </a:extLst>
          </p:cNvPr>
          <p:cNvGraphicFramePr>
            <a:graphicFrameLocks noChangeAspect="1"/>
          </p:cNvGraphicFramePr>
          <p:nvPr/>
        </p:nvGraphicFramePr>
        <p:xfrm>
          <a:off x="1331913" y="1341438"/>
          <a:ext cx="2881312" cy="954087"/>
        </p:xfrm>
        <a:graphic>
          <a:graphicData uri="http://schemas.openxmlformats.org/presentationml/2006/ole">
            <mc:AlternateContent xmlns:mc="http://schemas.openxmlformats.org/markup-compatibility/2006">
              <mc:Choice xmlns:v="urn:schemas-microsoft-com:vml" Requires="v">
                <p:oleObj spid="_x0000_s24643" name="公式" r:id="rId3" imgW="1199998" imgH="371514" progId="Equation.3">
                  <p:embed/>
                </p:oleObj>
              </mc:Choice>
              <mc:Fallback>
                <p:oleObj name="公式" r:id="rId3" imgW="1199998" imgH="371514"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41438"/>
                        <a:ext cx="288131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94" name="AutoShape 42">
            <a:extLst>
              <a:ext uri="{FF2B5EF4-FFF2-40B4-BE49-F238E27FC236}">
                <a16:creationId xmlns:a16="http://schemas.microsoft.com/office/drawing/2014/main" id="{8E650BDA-AF12-4755-95D5-05418535770D}"/>
              </a:ext>
            </a:extLst>
          </p:cNvPr>
          <p:cNvSpPr>
            <a:spLocks/>
          </p:cNvSpPr>
          <p:nvPr/>
        </p:nvSpPr>
        <p:spPr bwMode="auto">
          <a:xfrm>
            <a:off x="1042988" y="1628775"/>
            <a:ext cx="215900" cy="2089150"/>
          </a:xfrm>
          <a:prstGeom prst="leftBrace">
            <a:avLst>
              <a:gd name="adj1" fmla="val 80637"/>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74795" name="Text Box 43">
            <a:extLst>
              <a:ext uri="{FF2B5EF4-FFF2-40B4-BE49-F238E27FC236}">
                <a16:creationId xmlns:a16="http://schemas.microsoft.com/office/drawing/2014/main" id="{C6C782A1-6CDA-4217-8E8D-0EAAF76D624E}"/>
              </a:ext>
            </a:extLst>
          </p:cNvPr>
          <p:cNvSpPr txBox="1">
            <a:spLocks noChangeArrowheads="1"/>
          </p:cNvSpPr>
          <p:nvPr/>
        </p:nvSpPr>
        <p:spPr bwMode="auto">
          <a:xfrm>
            <a:off x="1331913" y="3284538"/>
            <a:ext cx="1617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i="1">
                <a:solidFill>
                  <a:schemeClr val="bg1"/>
                </a:solidFill>
                <a:ea typeface="宋体" panose="02010600030101010101" pitchFamily="2" charset="-122"/>
              </a:rPr>
              <a:t>i</a:t>
            </a:r>
            <a:r>
              <a:rPr kumimoji="1" lang="en-US" altLang="zh-CN" sz="3200">
                <a:solidFill>
                  <a:schemeClr val="bg1"/>
                </a:solidFill>
                <a:ea typeface="宋体" panose="02010600030101010101" pitchFamily="2" charset="-122"/>
              </a:rPr>
              <a:t> = </a:t>
            </a:r>
            <a:r>
              <a:rPr kumimoji="1" lang="en-US" altLang="zh-CN" sz="3200" i="1">
                <a:solidFill>
                  <a:schemeClr val="bg1"/>
                </a:solidFill>
                <a:ea typeface="宋体" panose="02010600030101010101" pitchFamily="2" charset="-122"/>
              </a:rPr>
              <a:t>i</a:t>
            </a:r>
            <a:r>
              <a:rPr kumimoji="1" lang="en-US" altLang="zh-CN" sz="3200" baseline="-25000">
                <a:solidFill>
                  <a:schemeClr val="bg1"/>
                </a:solidFill>
                <a:ea typeface="宋体" panose="02010600030101010101" pitchFamily="2" charset="-122"/>
              </a:rPr>
              <a:t>1</a:t>
            </a:r>
            <a:r>
              <a:rPr kumimoji="1" lang="en-US" altLang="zh-CN" sz="3200">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i</a:t>
            </a:r>
            <a:r>
              <a:rPr kumimoji="1" lang="en-US" altLang="zh-CN" sz="3200" baseline="-25000">
                <a:solidFill>
                  <a:schemeClr val="bg1"/>
                </a:solidFill>
                <a:ea typeface="宋体" panose="02010600030101010101" pitchFamily="2" charset="-122"/>
              </a:rPr>
              <a:t>2 </a:t>
            </a:r>
            <a:endParaRPr kumimoji="1" lang="en-US" altLang="zh-CN" sz="3200">
              <a:solidFill>
                <a:schemeClr val="bg1"/>
              </a:solidFill>
              <a:ea typeface="宋体" panose="02010600030101010101" pitchFamily="2" charset="-122"/>
            </a:endParaRPr>
          </a:p>
        </p:txBody>
      </p:sp>
      <p:graphicFrame>
        <p:nvGraphicFramePr>
          <p:cNvPr id="74796" name="Object 44">
            <a:extLst>
              <a:ext uri="{FF2B5EF4-FFF2-40B4-BE49-F238E27FC236}">
                <a16:creationId xmlns:a16="http://schemas.microsoft.com/office/drawing/2014/main" id="{264515AC-0A00-4171-B154-6426F7746A3E}"/>
              </a:ext>
            </a:extLst>
          </p:cNvPr>
          <p:cNvGraphicFramePr>
            <a:graphicFrameLocks noChangeAspect="1"/>
          </p:cNvGraphicFramePr>
          <p:nvPr/>
        </p:nvGraphicFramePr>
        <p:xfrm>
          <a:off x="1258888" y="2276475"/>
          <a:ext cx="2955925" cy="971550"/>
        </p:xfrm>
        <a:graphic>
          <a:graphicData uri="http://schemas.openxmlformats.org/presentationml/2006/ole">
            <mc:AlternateContent xmlns:mc="http://schemas.openxmlformats.org/markup-compatibility/2006">
              <mc:Choice xmlns:v="urn:schemas-microsoft-com:vml" Requires="v">
                <p:oleObj spid="_x0000_s24644" name="公式" r:id="rId5" imgW="1219084" imgH="371514" progId="Equation.3">
                  <p:embed/>
                </p:oleObj>
              </mc:Choice>
              <mc:Fallback>
                <p:oleObj name="公式" r:id="rId5" imgW="1219084" imgH="371514" progId="Equation.3">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29559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97" name="Object 45">
            <a:extLst>
              <a:ext uri="{FF2B5EF4-FFF2-40B4-BE49-F238E27FC236}">
                <a16:creationId xmlns:a16="http://schemas.microsoft.com/office/drawing/2014/main" id="{76F1618E-C0D0-4C7D-B989-14974ED4C512}"/>
              </a:ext>
            </a:extLst>
          </p:cNvPr>
          <p:cNvGraphicFramePr>
            <a:graphicFrameLocks noChangeAspect="1"/>
          </p:cNvGraphicFramePr>
          <p:nvPr/>
        </p:nvGraphicFramePr>
        <p:xfrm>
          <a:off x="3779838" y="3716338"/>
          <a:ext cx="3389312" cy="1136650"/>
        </p:xfrm>
        <a:graphic>
          <a:graphicData uri="http://schemas.openxmlformats.org/presentationml/2006/ole">
            <mc:AlternateContent xmlns:mc="http://schemas.openxmlformats.org/markup-compatibility/2006">
              <mc:Choice xmlns:v="urn:schemas-microsoft-com:vml" Requires="v">
                <p:oleObj spid="_x0000_s24645" name="公式" r:id="rId7" imgW="1381143" imgH="428509" progId="Equation.3">
                  <p:embed/>
                </p:oleObj>
              </mc:Choice>
              <mc:Fallback>
                <p:oleObj name="公式" r:id="rId7" imgW="1381143" imgH="428509"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3716338"/>
                        <a:ext cx="3389312"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98" name="Text Box 46">
            <a:extLst>
              <a:ext uri="{FF2B5EF4-FFF2-40B4-BE49-F238E27FC236}">
                <a16:creationId xmlns:a16="http://schemas.microsoft.com/office/drawing/2014/main" id="{02185E43-112D-44C7-B5DC-0551D3D08A53}"/>
              </a:ext>
            </a:extLst>
          </p:cNvPr>
          <p:cNvSpPr txBox="1">
            <a:spLocks noChangeArrowheads="1"/>
          </p:cNvSpPr>
          <p:nvPr/>
        </p:nvSpPr>
        <p:spPr bwMode="auto">
          <a:xfrm>
            <a:off x="611188" y="4076700"/>
            <a:ext cx="289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ea typeface="黑体" panose="02010609060101010101" pitchFamily="49" charset="-122"/>
                <a:cs typeface="Times New Roman" panose="02020603050405020304" pitchFamily="18" charset="0"/>
              </a:rPr>
              <a:t>解得</a:t>
            </a:r>
            <a:r>
              <a:rPr kumimoji="1" lang="en-US" altLang="zh-CN" i="1">
                <a:solidFill>
                  <a:schemeClr val="bg1"/>
                </a:solidFill>
                <a:ea typeface="黑体" panose="02010609060101010101" pitchFamily="49" charset="-122"/>
                <a:cs typeface="Times New Roman" panose="02020603050405020304" pitchFamily="18" charset="0"/>
              </a:rPr>
              <a:t>u</a:t>
            </a:r>
            <a:r>
              <a:rPr kumimoji="1" lang="en-US" altLang="zh-CN">
                <a:solidFill>
                  <a:schemeClr val="bg1"/>
                </a:solidFill>
                <a:ea typeface="黑体" panose="02010609060101010101" pitchFamily="49" charset="-122"/>
                <a:cs typeface="Times New Roman" panose="02020603050405020304" pitchFamily="18" charset="0"/>
              </a:rPr>
              <a:t>, </a:t>
            </a:r>
            <a:r>
              <a:rPr kumimoji="1" lang="en-US" altLang="zh-CN" i="1">
                <a:solidFill>
                  <a:schemeClr val="bg1"/>
                </a:solidFill>
                <a:ea typeface="黑体" panose="02010609060101010101" pitchFamily="49" charset="-122"/>
                <a:cs typeface="Times New Roman" panose="02020603050405020304" pitchFamily="18" charset="0"/>
              </a:rPr>
              <a:t>i</a:t>
            </a:r>
            <a:r>
              <a:rPr kumimoji="1" lang="en-US" altLang="zh-CN" b="1" i="1">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的关系：</a:t>
            </a:r>
          </a:p>
        </p:txBody>
      </p:sp>
      <p:sp>
        <p:nvSpPr>
          <p:cNvPr id="74799" name="Text Box 47">
            <a:extLst>
              <a:ext uri="{FF2B5EF4-FFF2-40B4-BE49-F238E27FC236}">
                <a16:creationId xmlns:a16="http://schemas.microsoft.com/office/drawing/2014/main" id="{488F4A0A-9189-4C58-8337-F0E44B5957DB}"/>
              </a:ext>
            </a:extLst>
          </p:cNvPr>
          <p:cNvSpPr txBox="1">
            <a:spLocks noChangeArrowheads="1"/>
          </p:cNvSpPr>
          <p:nvPr/>
        </p:nvSpPr>
        <p:spPr bwMode="auto">
          <a:xfrm>
            <a:off x="539750" y="5357813"/>
            <a:ext cx="2087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等效电感：</a:t>
            </a:r>
          </a:p>
        </p:txBody>
      </p:sp>
      <p:grpSp>
        <p:nvGrpSpPr>
          <p:cNvPr id="24586" name="Group 53">
            <a:extLst>
              <a:ext uri="{FF2B5EF4-FFF2-40B4-BE49-F238E27FC236}">
                <a16:creationId xmlns:a16="http://schemas.microsoft.com/office/drawing/2014/main" id="{F0D90BC3-F995-4835-AA34-3B5FAE934D94}"/>
              </a:ext>
            </a:extLst>
          </p:cNvPr>
          <p:cNvGrpSpPr>
            <a:grpSpLocks/>
          </p:cNvGrpSpPr>
          <p:nvPr/>
        </p:nvGrpSpPr>
        <p:grpSpPr bwMode="auto">
          <a:xfrm>
            <a:off x="8316913" y="6446838"/>
            <a:ext cx="792162" cy="366712"/>
            <a:chOff x="5193" y="4020"/>
            <a:chExt cx="499" cy="231"/>
          </a:xfrm>
        </p:grpSpPr>
        <p:pic>
          <p:nvPicPr>
            <p:cNvPr id="24629" name="Picture 54" descr="78900">
              <a:extLst>
                <a:ext uri="{FF2B5EF4-FFF2-40B4-BE49-F238E27FC236}">
                  <a16:creationId xmlns:a16="http://schemas.microsoft.com/office/drawing/2014/main" id="{224D601D-D9FE-48D6-8513-4CB43CEDE3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0" name="Text Box 55">
              <a:hlinkClick r:id="" action="ppaction://hlinkshowjump?jump=nextslide"/>
              <a:extLst>
                <a:ext uri="{FF2B5EF4-FFF2-40B4-BE49-F238E27FC236}">
                  <a16:creationId xmlns:a16="http://schemas.microsoft.com/office/drawing/2014/main" id="{06DE3ABB-3AA0-4EA1-9FC3-94C3FEDBEA18}"/>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4587" name="Group 56">
            <a:extLst>
              <a:ext uri="{FF2B5EF4-FFF2-40B4-BE49-F238E27FC236}">
                <a16:creationId xmlns:a16="http://schemas.microsoft.com/office/drawing/2014/main" id="{EDA121C6-D3B4-43E1-9989-E7E820B82DC3}"/>
              </a:ext>
            </a:extLst>
          </p:cNvPr>
          <p:cNvGrpSpPr>
            <a:grpSpLocks/>
          </p:cNvGrpSpPr>
          <p:nvPr/>
        </p:nvGrpSpPr>
        <p:grpSpPr bwMode="auto">
          <a:xfrm>
            <a:off x="7453313" y="6446838"/>
            <a:ext cx="792162" cy="366712"/>
            <a:chOff x="4649" y="4020"/>
            <a:chExt cx="499" cy="231"/>
          </a:xfrm>
        </p:grpSpPr>
        <p:pic>
          <p:nvPicPr>
            <p:cNvPr id="24627" name="Picture 57" descr="78900">
              <a:extLst>
                <a:ext uri="{FF2B5EF4-FFF2-40B4-BE49-F238E27FC236}">
                  <a16:creationId xmlns:a16="http://schemas.microsoft.com/office/drawing/2014/main" id="{A38DAFA4-7C1D-4B78-8BB5-7D614E868A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28" name="Text Box 58">
              <a:hlinkClick r:id="" action="ppaction://hlinkshowjump?jump=previousslide"/>
              <a:extLst>
                <a:ext uri="{FF2B5EF4-FFF2-40B4-BE49-F238E27FC236}">
                  <a16:creationId xmlns:a16="http://schemas.microsoft.com/office/drawing/2014/main" id="{FAEECD09-2A9C-4D0C-8827-D376CB45365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4588" name="Group 99">
            <a:extLst>
              <a:ext uri="{FF2B5EF4-FFF2-40B4-BE49-F238E27FC236}">
                <a16:creationId xmlns:a16="http://schemas.microsoft.com/office/drawing/2014/main" id="{6030A143-394C-484F-B828-F3A829E5C97D}"/>
              </a:ext>
            </a:extLst>
          </p:cNvPr>
          <p:cNvGrpSpPr>
            <a:grpSpLocks/>
          </p:cNvGrpSpPr>
          <p:nvPr/>
        </p:nvGrpSpPr>
        <p:grpSpPr bwMode="auto">
          <a:xfrm>
            <a:off x="6588125" y="6446838"/>
            <a:ext cx="792163" cy="366712"/>
            <a:chOff x="4649" y="4020"/>
            <a:chExt cx="499" cy="231"/>
          </a:xfrm>
        </p:grpSpPr>
        <p:pic>
          <p:nvPicPr>
            <p:cNvPr id="24625" name="Picture 100" descr="78900">
              <a:extLst>
                <a:ext uri="{FF2B5EF4-FFF2-40B4-BE49-F238E27FC236}">
                  <a16:creationId xmlns:a16="http://schemas.microsoft.com/office/drawing/2014/main" id="{DE58C62B-FF30-432C-8DE3-23650EFD39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26" name="Text Box 101">
              <a:hlinkClick r:id="" action="ppaction://hlinkshowjump?jump=firstslide"/>
              <a:extLst>
                <a:ext uri="{FF2B5EF4-FFF2-40B4-BE49-F238E27FC236}">
                  <a16:creationId xmlns:a16="http://schemas.microsoft.com/office/drawing/2014/main" id="{C1C56C3F-4C21-4AB4-96AA-1FB9E7A1081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37">
            <a:extLst>
              <a:ext uri="{FF2B5EF4-FFF2-40B4-BE49-F238E27FC236}">
                <a16:creationId xmlns:a16="http://schemas.microsoft.com/office/drawing/2014/main" id="{4515F196-02BD-413A-AB2D-57A8135C8351}"/>
              </a:ext>
            </a:extLst>
          </p:cNvPr>
          <p:cNvGrpSpPr>
            <a:grpSpLocks/>
          </p:cNvGrpSpPr>
          <p:nvPr/>
        </p:nvGrpSpPr>
        <p:grpSpPr bwMode="auto">
          <a:xfrm>
            <a:off x="4932363" y="476250"/>
            <a:ext cx="3454400" cy="2481263"/>
            <a:chOff x="3107" y="300"/>
            <a:chExt cx="2176" cy="1563"/>
          </a:xfrm>
        </p:grpSpPr>
        <p:sp>
          <p:nvSpPr>
            <p:cNvPr id="24591" name="Line 103">
              <a:extLst>
                <a:ext uri="{FF2B5EF4-FFF2-40B4-BE49-F238E27FC236}">
                  <a16:creationId xmlns:a16="http://schemas.microsoft.com/office/drawing/2014/main" id="{B5B5FA85-A2EC-4BD2-96C0-63557409C2A8}"/>
                </a:ext>
              </a:extLst>
            </p:cNvPr>
            <p:cNvSpPr>
              <a:spLocks noChangeShapeType="1"/>
            </p:cNvSpPr>
            <p:nvPr/>
          </p:nvSpPr>
          <p:spPr bwMode="auto">
            <a:xfrm>
              <a:off x="4331" y="1389"/>
              <a:ext cx="0" cy="453"/>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04">
              <a:extLst>
                <a:ext uri="{FF2B5EF4-FFF2-40B4-BE49-F238E27FC236}">
                  <a16:creationId xmlns:a16="http://schemas.microsoft.com/office/drawing/2014/main" id="{9FE99A14-D210-401F-8F1E-71ADED7464D8}"/>
                </a:ext>
              </a:extLst>
            </p:cNvPr>
            <p:cNvSpPr>
              <a:spLocks noChangeShapeType="1"/>
            </p:cNvSpPr>
            <p:nvPr/>
          </p:nvSpPr>
          <p:spPr bwMode="auto">
            <a:xfrm flipH="1">
              <a:off x="4331" y="708"/>
              <a:ext cx="5" cy="318"/>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05">
              <a:extLst>
                <a:ext uri="{FF2B5EF4-FFF2-40B4-BE49-F238E27FC236}">
                  <a16:creationId xmlns:a16="http://schemas.microsoft.com/office/drawing/2014/main" id="{ED4F9260-9C00-419C-8382-791AE65B0F86}"/>
                </a:ext>
              </a:extLst>
            </p:cNvPr>
            <p:cNvSpPr>
              <a:spLocks noChangeShapeType="1"/>
            </p:cNvSpPr>
            <p:nvPr/>
          </p:nvSpPr>
          <p:spPr bwMode="auto">
            <a:xfrm>
              <a:off x="4830" y="1389"/>
              <a:ext cx="0" cy="4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06">
              <a:extLst>
                <a:ext uri="{FF2B5EF4-FFF2-40B4-BE49-F238E27FC236}">
                  <a16:creationId xmlns:a16="http://schemas.microsoft.com/office/drawing/2014/main" id="{6BB29581-BFC9-433E-A445-64CB2EB79673}"/>
                </a:ext>
              </a:extLst>
            </p:cNvPr>
            <p:cNvSpPr>
              <a:spLocks noChangeShapeType="1"/>
            </p:cNvSpPr>
            <p:nvPr/>
          </p:nvSpPr>
          <p:spPr bwMode="auto">
            <a:xfrm flipH="1">
              <a:off x="4830" y="708"/>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07">
              <a:extLst>
                <a:ext uri="{FF2B5EF4-FFF2-40B4-BE49-F238E27FC236}">
                  <a16:creationId xmlns:a16="http://schemas.microsoft.com/office/drawing/2014/main" id="{856BA5D0-1E39-44D8-846B-E29EC240CCD3}"/>
                </a:ext>
              </a:extLst>
            </p:cNvPr>
            <p:cNvSpPr>
              <a:spLocks noChangeShapeType="1"/>
            </p:cNvSpPr>
            <p:nvPr/>
          </p:nvSpPr>
          <p:spPr bwMode="auto">
            <a:xfrm flipV="1">
              <a:off x="3197" y="708"/>
              <a:ext cx="163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108">
              <a:extLst>
                <a:ext uri="{FF2B5EF4-FFF2-40B4-BE49-F238E27FC236}">
                  <a16:creationId xmlns:a16="http://schemas.microsoft.com/office/drawing/2014/main" id="{AFA0D26C-80A4-4E91-9DA7-8C35139FEFBC}"/>
                </a:ext>
              </a:extLst>
            </p:cNvPr>
            <p:cNvSpPr>
              <a:spLocks noChangeShapeType="1"/>
            </p:cNvSpPr>
            <p:nvPr/>
          </p:nvSpPr>
          <p:spPr bwMode="auto">
            <a:xfrm>
              <a:off x="3242" y="1842"/>
              <a:ext cx="158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Line 109">
              <a:extLst>
                <a:ext uri="{FF2B5EF4-FFF2-40B4-BE49-F238E27FC236}">
                  <a16:creationId xmlns:a16="http://schemas.microsoft.com/office/drawing/2014/main" id="{850B6ED9-B364-455A-B13A-033ECCBC2235}"/>
                </a:ext>
              </a:extLst>
            </p:cNvPr>
            <p:cNvSpPr>
              <a:spLocks noChangeShapeType="1"/>
            </p:cNvSpPr>
            <p:nvPr/>
          </p:nvSpPr>
          <p:spPr bwMode="auto">
            <a:xfrm>
              <a:off x="4332" y="754"/>
              <a:ext cx="0" cy="24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Line 110">
              <a:extLst>
                <a:ext uri="{FF2B5EF4-FFF2-40B4-BE49-F238E27FC236}">
                  <a16:creationId xmlns:a16="http://schemas.microsoft.com/office/drawing/2014/main" id="{0E190731-9096-484E-970A-5F6E39C4C37F}"/>
                </a:ext>
              </a:extLst>
            </p:cNvPr>
            <p:cNvSpPr>
              <a:spLocks noChangeShapeType="1"/>
            </p:cNvSpPr>
            <p:nvPr/>
          </p:nvSpPr>
          <p:spPr bwMode="auto">
            <a:xfrm>
              <a:off x="4830" y="772"/>
              <a:ext cx="0" cy="24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9" name="Text Box 111">
              <a:extLst>
                <a:ext uri="{FF2B5EF4-FFF2-40B4-BE49-F238E27FC236}">
                  <a16:creationId xmlns:a16="http://schemas.microsoft.com/office/drawing/2014/main" id="{1F1F87B6-9C10-471C-9C67-8CD8490B8109}"/>
                </a:ext>
              </a:extLst>
            </p:cNvPr>
            <p:cNvSpPr txBox="1">
              <a:spLocks noChangeArrowheads="1"/>
            </p:cNvSpPr>
            <p:nvPr/>
          </p:nvSpPr>
          <p:spPr bwMode="auto">
            <a:xfrm>
              <a:off x="4332" y="79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24600" name="Text Box 112">
              <a:extLst>
                <a:ext uri="{FF2B5EF4-FFF2-40B4-BE49-F238E27FC236}">
                  <a16:creationId xmlns:a16="http://schemas.microsoft.com/office/drawing/2014/main" id="{321149A1-7B0A-4B15-88F4-7CDC15965E38}"/>
                </a:ext>
              </a:extLst>
            </p:cNvPr>
            <p:cNvSpPr txBox="1">
              <a:spLocks noChangeArrowheads="1"/>
            </p:cNvSpPr>
            <p:nvPr/>
          </p:nvSpPr>
          <p:spPr bwMode="auto">
            <a:xfrm>
              <a:off x="4604" y="1253"/>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24601" name="Text Box 113">
              <a:extLst>
                <a:ext uri="{FF2B5EF4-FFF2-40B4-BE49-F238E27FC236}">
                  <a16:creationId xmlns:a16="http://schemas.microsoft.com/office/drawing/2014/main" id="{F015D5F8-901E-41C5-8BB4-5FBD053E90BD}"/>
                </a:ext>
              </a:extLst>
            </p:cNvPr>
            <p:cNvSpPr txBox="1">
              <a:spLocks noChangeArrowheads="1"/>
            </p:cNvSpPr>
            <p:nvPr/>
          </p:nvSpPr>
          <p:spPr bwMode="auto">
            <a:xfrm>
              <a:off x="4467" y="30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4602" name="Text Box 114">
              <a:extLst>
                <a:ext uri="{FF2B5EF4-FFF2-40B4-BE49-F238E27FC236}">
                  <a16:creationId xmlns:a16="http://schemas.microsoft.com/office/drawing/2014/main" id="{AD29FF9D-B1FD-4789-8E27-82D08D9B3F0F}"/>
                </a:ext>
              </a:extLst>
            </p:cNvPr>
            <p:cNvSpPr txBox="1">
              <a:spLocks noChangeArrowheads="1"/>
            </p:cNvSpPr>
            <p:nvPr/>
          </p:nvSpPr>
          <p:spPr bwMode="auto">
            <a:xfrm>
              <a:off x="4830" y="709"/>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4603" name="Text Box 115">
              <a:extLst>
                <a:ext uri="{FF2B5EF4-FFF2-40B4-BE49-F238E27FC236}">
                  <a16:creationId xmlns:a16="http://schemas.microsoft.com/office/drawing/2014/main" id="{D34FE210-4696-406F-B831-47A04DCAF96A}"/>
                </a:ext>
              </a:extLst>
            </p:cNvPr>
            <p:cNvSpPr txBox="1">
              <a:spLocks noChangeArrowheads="1"/>
            </p:cNvSpPr>
            <p:nvPr/>
          </p:nvSpPr>
          <p:spPr bwMode="auto">
            <a:xfrm>
              <a:off x="4059" y="663"/>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4604" name="Text Box 116">
              <a:extLst>
                <a:ext uri="{FF2B5EF4-FFF2-40B4-BE49-F238E27FC236}">
                  <a16:creationId xmlns:a16="http://schemas.microsoft.com/office/drawing/2014/main" id="{1CA070F0-6DB4-4CBB-9F9C-5D0A04DC11B2}"/>
                </a:ext>
              </a:extLst>
            </p:cNvPr>
            <p:cNvSpPr txBox="1">
              <a:spLocks noChangeArrowheads="1"/>
            </p:cNvSpPr>
            <p:nvPr/>
          </p:nvSpPr>
          <p:spPr bwMode="auto">
            <a:xfrm>
              <a:off x="3968" y="107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4605" name="Text Box 117">
              <a:extLst>
                <a:ext uri="{FF2B5EF4-FFF2-40B4-BE49-F238E27FC236}">
                  <a16:creationId xmlns:a16="http://schemas.microsoft.com/office/drawing/2014/main" id="{B4160F54-4F2A-465D-8102-A53F3E33BE6D}"/>
                </a:ext>
              </a:extLst>
            </p:cNvPr>
            <p:cNvSpPr txBox="1">
              <a:spLocks noChangeArrowheads="1"/>
            </p:cNvSpPr>
            <p:nvPr/>
          </p:nvSpPr>
          <p:spPr bwMode="auto">
            <a:xfrm>
              <a:off x="4966" y="111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4606" name="Text Box 118">
              <a:extLst>
                <a:ext uri="{FF2B5EF4-FFF2-40B4-BE49-F238E27FC236}">
                  <a16:creationId xmlns:a16="http://schemas.microsoft.com/office/drawing/2014/main" id="{6406B91A-18E5-4F8D-842A-BDE98EA8C33D}"/>
                </a:ext>
              </a:extLst>
            </p:cNvPr>
            <p:cNvSpPr txBox="1">
              <a:spLocks noChangeArrowheads="1"/>
            </p:cNvSpPr>
            <p:nvPr/>
          </p:nvSpPr>
          <p:spPr bwMode="auto">
            <a:xfrm>
              <a:off x="3107" y="11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p>
          </p:txBody>
        </p:sp>
        <p:sp>
          <p:nvSpPr>
            <p:cNvPr id="24607" name="Text Box 119">
              <a:extLst>
                <a:ext uri="{FF2B5EF4-FFF2-40B4-BE49-F238E27FC236}">
                  <a16:creationId xmlns:a16="http://schemas.microsoft.com/office/drawing/2014/main" id="{FEEDCE14-880F-4815-8342-7570FF6F9084}"/>
                </a:ext>
              </a:extLst>
            </p:cNvPr>
            <p:cNvSpPr txBox="1">
              <a:spLocks noChangeArrowheads="1"/>
            </p:cNvSpPr>
            <p:nvPr/>
          </p:nvSpPr>
          <p:spPr bwMode="auto">
            <a:xfrm>
              <a:off x="3288" y="391"/>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p>
          </p:txBody>
        </p:sp>
        <p:sp>
          <p:nvSpPr>
            <p:cNvPr id="24608" name="Line 120">
              <a:extLst>
                <a:ext uri="{FF2B5EF4-FFF2-40B4-BE49-F238E27FC236}">
                  <a16:creationId xmlns:a16="http://schemas.microsoft.com/office/drawing/2014/main" id="{434D3341-3B6D-45A6-8167-2A03162023CE}"/>
                </a:ext>
              </a:extLst>
            </p:cNvPr>
            <p:cNvSpPr>
              <a:spLocks noChangeShapeType="1"/>
            </p:cNvSpPr>
            <p:nvPr/>
          </p:nvSpPr>
          <p:spPr bwMode="auto">
            <a:xfrm>
              <a:off x="3243" y="709"/>
              <a:ext cx="33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9" name="Oval 121">
              <a:extLst>
                <a:ext uri="{FF2B5EF4-FFF2-40B4-BE49-F238E27FC236}">
                  <a16:creationId xmlns:a16="http://schemas.microsoft.com/office/drawing/2014/main" id="{23EF37AC-8D8A-40AB-A00B-6D18830E08E9}"/>
                </a:ext>
              </a:extLst>
            </p:cNvPr>
            <p:cNvSpPr>
              <a:spLocks noChangeArrowheads="1"/>
            </p:cNvSpPr>
            <p:nvPr/>
          </p:nvSpPr>
          <p:spPr bwMode="auto">
            <a:xfrm>
              <a:off x="3152" y="688"/>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4610" name="Arc 122">
              <a:extLst>
                <a:ext uri="{FF2B5EF4-FFF2-40B4-BE49-F238E27FC236}">
                  <a16:creationId xmlns:a16="http://schemas.microsoft.com/office/drawing/2014/main" id="{813C14D0-8B55-4F00-979C-710AA1FF8758}"/>
                </a:ext>
              </a:extLst>
            </p:cNvPr>
            <p:cNvSpPr>
              <a:spLocks/>
            </p:cNvSpPr>
            <p:nvPr/>
          </p:nvSpPr>
          <p:spPr bwMode="auto">
            <a:xfrm rot="10800000" flipV="1">
              <a:off x="4366" y="504"/>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1" name="Text Box 123">
              <a:extLst>
                <a:ext uri="{FF2B5EF4-FFF2-40B4-BE49-F238E27FC236}">
                  <a16:creationId xmlns:a16="http://schemas.microsoft.com/office/drawing/2014/main" id="{403F6B8F-7A64-4092-BC74-4B3A7F9C31DB}"/>
                </a:ext>
              </a:extLst>
            </p:cNvPr>
            <p:cNvSpPr txBox="1">
              <a:spLocks noChangeArrowheads="1"/>
            </p:cNvSpPr>
            <p:nvPr/>
          </p:nvSpPr>
          <p:spPr bwMode="auto">
            <a:xfrm>
              <a:off x="3107" y="75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4612" name="Text Box 124">
              <a:extLst>
                <a:ext uri="{FF2B5EF4-FFF2-40B4-BE49-F238E27FC236}">
                  <a16:creationId xmlns:a16="http://schemas.microsoft.com/office/drawing/2014/main" id="{0893346F-8D92-4CE6-8974-80DFEF1AD326}"/>
                </a:ext>
              </a:extLst>
            </p:cNvPr>
            <p:cNvSpPr txBox="1">
              <a:spLocks noChangeArrowheads="1"/>
            </p:cNvSpPr>
            <p:nvPr/>
          </p:nvSpPr>
          <p:spPr bwMode="auto">
            <a:xfrm>
              <a:off x="3107" y="143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4613" name="Arc 125">
              <a:extLst>
                <a:ext uri="{FF2B5EF4-FFF2-40B4-BE49-F238E27FC236}">
                  <a16:creationId xmlns:a16="http://schemas.microsoft.com/office/drawing/2014/main" id="{9913FA55-F2D5-4267-8FE2-09008A37958E}"/>
                </a:ext>
              </a:extLst>
            </p:cNvPr>
            <p:cNvSpPr>
              <a:spLocks/>
            </p:cNvSpPr>
            <p:nvPr/>
          </p:nvSpPr>
          <p:spPr bwMode="auto">
            <a:xfrm rot="10800000" flipH="1" flipV="1">
              <a:off x="4659" y="507"/>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4" name="Oval 126">
              <a:extLst>
                <a:ext uri="{FF2B5EF4-FFF2-40B4-BE49-F238E27FC236}">
                  <a16:creationId xmlns:a16="http://schemas.microsoft.com/office/drawing/2014/main" id="{B1CEC390-181D-46DA-8E80-7CE8B5816ECB}"/>
                </a:ext>
              </a:extLst>
            </p:cNvPr>
            <p:cNvSpPr>
              <a:spLocks noChangeArrowheads="1"/>
            </p:cNvSpPr>
            <p:nvPr/>
          </p:nvSpPr>
          <p:spPr bwMode="auto">
            <a:xfrm>
              <a:off x="3188" y="1815"/>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4615" name="Group 127">
              <a:extLst>
                <a:ext uri="{FF2B5EF4-FFF2-40B4-BE49-F238E27FC236}">
                  <a16:creationId xmlns:a16="http://schemas.microsoft.com/office/drawing/2014/main" id="{C71FF340-33B3-49B9-91C1-0EAF873E609E}"/>
                </a:ext>
              </a:extLst>
            </p:cNvPr>
            <p:cNvGrpSpPr>
              <a:grpSpLocks/>
            </p:cNvGrpSpPr>
            <p:nvPr/>
          </p:nvGrpSpPr>
          <p:grpSpPr bwMode="auto">
            <a:xfrm rot="10800000">
              <a:off x="4830" y="1026"/>
              <a:ext cx="90" cy="363"/>
              <a:chOff x="1565" y="2614"/>
              <a:chExt cx="90" cy="486"/>
            </a:xfrm>
          </p:grpSpPr>
          <p:sp>
            <p:nvSpPr>
              <p:cNvPr id="24621" name="Arc 128">
                <a:extLst>
                  <a:ext uri="{FF2B5EF4-FFF2-40B4-BE49-F238E27FC236}">
                    <a16:creationId xmlns:a16="http://schemas.microsoft.com/office/drawing/2014/main" id="{7BA362B9-1CCC-45FA-919C-953C587FA2C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2" name="Arc 129">
                <a:extLst>
                  <a:ext uri="{FF2B5EF4-FFF2-40B4-BE49-F238E27FC236}">
                    <a16:creationId xmlns:a16="http://schemas.microsoft.com/office/drawing/2014/main" id="{702D3CB1-D7DB-4C40-8CE4-D171708C6D5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3" name="Arc 130">
                <a:extLst>
                  <a:ext uri="{FF2B5EF4-FFF2-40B4-BE49-F238E27FC236}">
                    <a16:creationId xmlns:a16="http://schemas.microsoft.com/office/drawing/2014/main" id="{386B29DE-4FC3-4E9C-AA6C-A360F3CDE25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4" name="Arc 131">
                <a:extLst>
                  <a:ext uri="{FF2B5EF4-FFF2-40B4-BE49-F238E27FC236}">
                    <a16:creationId xmlns:a16="http://schemas.microsoft.com/office/drawing/2014/main" id="{1075F421-55D5-4D80-A9D3-9A56B3F72D5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4616" name="Group 132">
              <a:extLst>
                <a:ext uri="{FF2B5EF4-FFF2-40B4-BE49-F238E27FC236}">
                  <a16:creationId xmlns:a16="http://schemas.microsoft.com/office/drawing/2014/main" id="{90E4E2B5-E39B-42A6-BB61-6DC5E92FCCF4}"/>
                </a:ext>
              </a:extLst>
            </p:cNvPr>
            <p:cNvGrpSpPr>
              <a:grpSpLocks/>
            </p:cNvGrpSpPr>
            <p:nvPr/>
          </p:nvGrpSpPr>
          <p:grpSpPr bwMode="auto">
            <a:xfrm rot="10800000">
              <a:off x="4332" y="1026"/>
              <a:ext cx="90" cy="363"/>
              <a:chOff x="1565" y="2614"/>
              <a:chExt cx="90" cy="486"/>
            </a:xfrm>
          </p:grpSpPr>
          <p:sp>
            <p:nvSpPr>
              <p:cNvPr id="24617" name="Arc 133">
                <a:extLst>
                  <a:ext uri="{FF2B5EF4-FFF2-40B4-BE49-F238E27FC236}">
                    <a16:creationId xmlns:a16="http://schemas.microsoft.com/office/drawing/2014/main" id="{5EB55F3C-6A7F-48FF-94C6-295FD95EAA7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8" name="Arc 134">
                <a:extLst>
                  <a:ext uri="{FF2B5EF4-FFF2-40B4-BE49-F238E27FC236}">
                    <a16:creationId xmlns:a16="http://schemas.microsoft.com/office/drawing/2014/main" id="{145968F9-F0FC-454D-B342-BD62FDE5DE0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9" name="Arc 135">
                <a:extLst>
                  <a:ext uri="{FF2B5EF4-FFF2-40B4-BE49-F238E27FC236}">
                    <a16:creationId xmlns:a16="http://schemas.microsoft.com/office/drawing/2014/main" id="{2F47ED7C-5106-4320-9AC3-3DA64441C34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0" name="Arc 136">
                <a:extLst>
                  <a:ext uri="{FF2B5EF4-FFF2-40B4-BE49-F238E27FC236}">
                    <a16:creationId xmlns:a16="http://schemas.microsoft.com/office/drawing/2014/main" id="{4D08FF47-B6A5-42F7-8E0B-FF3979FFB60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25614" name="Object 139">
            <a:extLst>
              <a:ext uri="{FF2B5EF4-FFF2-40B4-BE49-F238E27FC236}">
                <a16:creationId xmlns:a16="http://schemas.microsoft.com/office/drawing/2014/main" id="{B24BBFDF-57C8-4241-A5E6-60CF15933A86}"/>
              </a:ext>
            </a:extLst>
          </p:cNvPr>
          <p:cNvGraphicFramePr>
            <a:graphicFrameLocks noChangeAspect="1"/>
          </p:cNvGraphicFramePr>
          <p:nvPr/>
        </p:nvGraphicFramePr>
        <p:xfrm>
          <a:off x="2755900" y="4989513"/>
          <a:ext cx="4529138" cy="1262062"/>
        </p:xfrm>
        <a:graphic>
          <a:graphicData uri="http://schemas.openxmlformats.org/presentationml/2006/ole">
            <mc:AlternateContent xmlns:mc="http://schemas.openxmlformats.org/markup-compatibility/2006">
              <mc:Choice xmlns:v="urn:schemas-microsoft-com:vml" Requires="v">
                <p:oleObj spid="_x0000_s24646" name="Equation" r:id="rId10" imgW="1543202" imgH="400011" progId="Equation.DSMT4">
                  <p:embed/>
                </p:oleObj>
              </mc:Choice>
              <mc:Fallback>
                <p:oleObj name="Equation" r:id="rId10" imgW="1543202" imgH="400011" progId="Equation.DSMT4">
                  <p:embed/>
                  <p:pic>
                    <p:nvPicPr>
                      <p:cNvPr id="0" name="Object 1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5900" y="4989513"/>
                        <a:ext cx="4529138" cy="1262062"/>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0-#ppt_w/2"/>
                                          </p:val>
                                        </p:tav>
                                        <p:tav tm="100000">
                                          <p:val>
                                            <p:strVal val="#ppt_x"/>
                                          </p:val>
                                        </p:tav>
                                      </p:tavLst>
                                    </p:anim>
                                    <p:anim calcmode="lin" valueType="num">
                                      <p:cBhvr additive="base">
                                        <p:cTn id="8" dur="500" fill="hold"/>
                                        <p:tgtEl>
                                          <p:spTgt spid="7475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4793"/>
                                        </p:tgtEl>
                                        <p:attrNameLst>
                                          <p:attrName>style.visibility</p:attrName>
                                        </p:attrNameLst>
                                      </p:cBhvr>
                                      <p:to>
                                        <p:strVal val="visible"/>
                                      </p:to>
                                    </p:set>
                                    <p:animEffect transition="in" filter="wipe(left)">
                                      <p:cBhvr>
                                        <p:cTn id="17" dur="2000"/>
                                        <p:tgtEl>
                                          <p:spTgt spid="747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4796"/>
                                        </p:tgtEl>
                                        <p:attrNameLst>
                                          <p:attrName>style.visibility</p:attrName>
                                        </p:attrNameLst>
                                      </p:cBhvr>
                                      <p:to>
                                        <p:strVal val="visible"/>
                                      </p:to>
                                    </p:set>
                                    <p:animEffect transition="in" filter="wipe(left)">
                                      <p:cBhvr>
                                        <p:cTn id="22" dur="2000"/>
                                        <p:tgtEl>
                                          <p:spTgt spid="747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95"/>
                                        </p:tgtEl>
                                        <p:attrNameLst>
                                          <p:attrName>style.visibility</p:attrName>
                                        </p:attrNameLst>
                                      </p:cBhvr>
                                      <p:to>
                                        <p:strVal val="visible"/>
                                      </p:to>
                                    </p:set>
                                    <p:animEffect transition="in" filter="wipe(left)">
                                      <p:cBhvr>
                                        <p:cTn id="27" dur="2000"/>
                                        <p:tgtEl>
                                          <p:spTgt spid="74795"/>
                                        </p:tgtEl>
                                      </p:cBhvr>
                                    </p:animEffect>
                                  </p:childTnLst>
                                </p:cTn>
                              </p:par>
                            </p:childTnLst>
                          </p:cTn>
                        </p:par>
                        <p:par>
                          <p:cTn id="28" fill="hold" nodeType="afterGroup">
                            <p:stCondLst>
                              <p:cond delay="2000"/>
                            </p:stCondLst>
                            <p:childTnLst>
                              <p:par>
                                <p:cTn id="29" presetID="1" presetClass="entr" presetSubtype="0" fill="hold" grpId="0" nodeType="afterEffect">
                                  <p:stCondLst>
                                    <p:cond delay="0"/>
                                  </p:stCondLst>
                                  <p:childTnLst>
                                    <p:set>
                                      <p:cBhvr>
                                        <p:cTn id="30" dur="1" fill="hold">
                                          <p:stCondLst>
                                            <p:cond delay="499"/>
                                          </p:stCondLst>
                                        </p:cTn>
                                        <p:tgtEl>
                                          <p:spTgt spid="747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4798"/>
                                        </p:tgtEl>
                                        <p:attrNameLst>
                                          <p:attrName>style.visibility</p:attrName>
                                        </p:attrNameLst>
                                      </p:cBhvr>
                                      <p:to>
                                        <p:strVal val="visible"/>
                                      </p:to>
                                    </p:set>
                                    <p:anim calcmode="lin" valueType="num">
                                      <p:cBhvr additive="base">
                                        <p:cTn id="35" dur="500" fill="hold"/>
                                        <p:tgtEl>
                                          <p:spTgt spid="74798"/>
                                        </p:tgtEl>
                                        <p:attrNameLst>
                                          <p:attrName>ppt_x</p:attrName>
                                        </p:attrNameLst>
                                      </p:cBhvr>
                                      <p:tavLst>
                                        <p:tav tm="0">
                                          <p:val>
                                            <p:strVal val="0-#ppt_w/2"/>
                                          </p:val>
                                        </p:tav>
                                        <p:tav tm="100000">
                                          <p:val>
                                            <p:strVal val="#ppt_x"/>
                                          </p:val>
                                        </p:tav>
                                      </p:tavLst>
                                    </p:anim>
                                    <p:anim calcmode="lin" valueType="num">
                                      <p:cBhvr additive="base">
                                        <p:cTn id="36" dur="500" fill="hold"/>
                                        <p:tgtEl>
                                          <p:spTgt spid="74798"/>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18" presetClass="entr" presetSubtype="6" fill="hold" nodeType="afterEffect">
                                  <p:stCondLst>
                                    <p:cond delay="0"/>
                                  </p:stCondLst>
                                  <p:childTnLst>
                                    <p:set>
                                      <p:cBhvr>
                                        <p:cTn id="39" dur="1" fill="hold">
                                          <p:stCondLst>
                                            <p:cond delay="0"/>
                                          </p:stCondLst>
                                        </p:cTn>
                                        <p:tgtEl>
                                          <p:spTgt spid="74797"/>
                                        </p:tgtEl>
                                        <p:attrNameLst>
                                          <p:attrName>style.visibility</p:attrName>
                                        </p:attrNameLst>
                                      </p:cBhvr>
                                      <p:to>
                                        <p:strVal val="visible"/>
                                      </p:to>
                                    </p:set>
                                    <p:animEffect transition="in" filter="strips(downRight)">
                                      <p:cBhvr>
                                        <p:cTn id="40" dur="2000"/>
                                        <p:tgtEl>
                                          <p:spTgt spid="747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74799"/>
                                        </p:tgtEl>
                                        <p:attrNameLst>
                                          <p:attrName>style.visibility</p:attrName>
                                        </p:attrNameLst>
                                      </p:cBhvr>
                                      <p:to>
                                        <p:strVal val="visible"/>
                                      </p:to>
                                    </p:set>
                                    <p:animEffect transition="in" filter="slide(fromLeft)">
                                      <p:cBhvr>
                                        <p:cTn id="45" dur="500"/>
                                        <p:tgtEl>
                                          <p:spTgt spid="74799"/>
                                        </p:tgtEl>
                                      </p:cBhvr>
                                    </p:animEffect>
                                  </p:childTnLst>
                                </p:cTn>
                              </p:par>
                            </p:childTnLst>
                          </p:cTn>
                        </p:par>
                        <p:par>
                          <p:cTn id="46" fill="hold" nodeType="afterGroup">
                            <p:stCondLst>
                              <p:cond delay="500"/>
                            </p:stCondLst>
                            <p:childTnLst>
                              <p:par>
                                <p:cTn id="47" presetID="18" presetClass="entr" presetSubtype="6" fill="hold" nodeType="afterEffect">
                                  <p:stCondLst>
                                    <p:cond delay="0"/>
                                  </p:stCondLst>
                                  <p:childTnLst>
                                    <p:set>
                                      <p:cBhvr>
                                        <p:cTn id="48" dur="1" fill="hold">
                                          <p:stCondLst>
                                            <p:cond delay="0"/>
                                          </p:stCondLst>
                                        </p:cTn>
                                        <p:tgtEl>
                                          <p:spTgt spid="25614"/>
                                        </p:tgtEl>
                                        <p:attrNameLst>
                                          <p:attrName>style.visibility</p:attrName>
                                        </p:attrNameLst>
                                      </p:cBhvr>
                                      <p:to>
                                        <p:strVal val="visible"/>
                                      </p:to>
                                    </p:set>
                                    <p:animEffect transition="in" filter="strips(downRight)">
                                      <p:cBhvr>
                                        <p:cTn id="49" dur="2000"/>
                                        <p:tgtEl>
                                          <p:spTgt spid="25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94" grpId="0" animBg="1"/>
      <p:bldP spid="74795" grpId="0" autoUpdateAnimBg="0"/>
      <p:bldP spid="74798" grpId="0" autoUpdateAnimBg="0"/>
      <p:bldP spid="747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a:extLst>
              <a:ext uri="{FF2B5EF4-FFF2-40B4-BE49-F238E27FC236}">
                <a16:creationId xmlns:a16="http://schemas.microsoft.com/office/drawing/2014/main" id="{C62F2C6A-5D81-4F70-895D-95C2B6B5AA67}"/>
              </a:ext>
            </a:extLst>
          </p:cNvPr>
          <p:cNvSpPr txBox="1">
            <a:spLocks noChangeArrowheads="1"/>
          </p:cNvSpPr>
          <p:nvPr/>
        </p:nvSpPr>
        <p:spPr bwMode="auto">
          <a:xfrm>
            <a:off x="684213" y="476250"/>
            <a:ext cx="417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a:solidFill>
                  <a:schemeClr val="bg1"/>
                </a:solidFill>
                <a:latin typeface="黑体" panose="02010609060101010101" pitchFamily="49" charset="-122"/>
                <a:ea typeface="黑体" panose="02010609060101010101" pitchFamily="49" charset="-122"/>
              </a:rPr>
              <a:t>3.</a:t>
            </a:r>
            <a:r>
              <a:rPr kumimoji="1" lang="en-US" altLang="zh-CN" sz="3200" b="1">
                <a:solidFill>
                  <a:schemeClr val="bg1"/>
                </a:solidFill>
                <a:latin typeface="黑体" panose="02010609060101010101" pitchFamily="49" charset="-122"/>
                <a:ea typeface="黑体" panose="02010609060101010101" pitchFamily="49" charset="-122"/>
              </a:rPr>
              <a:t> </a:t>
            </a:r>
            <a:r>
              <a:rPr kumimoji="1" lang="zh-CN" altLang="en-US" sz="3200" b="1">
                <a:solidFill>
                  <a:schemeClr val="bg1"/>
                </a:solidFill>
                <a:latin typeface="黑体" panose="02010609060101010101" pitchFamily="49" charset="-122"/>
                <a:ea typeface="黑体" panose="02010609060101010101" pitchFamily="49" charset="-122"/>
              </a:rPr>
              <a:t>受控源等效电路</a:t>
            </a:r>
          </a:p>
        </p:txBody>
      </p:sp>
      <p:sp>
        <p:nvSpPr>
          <p:cNvPr id="20485" name="AutoShape 5">
            <a:extLst>
              <a:ext uri="{FF2B5EF4-FFF2-40B4-BE49-F238E27FC236}">
                <a16:creationId xmlns:a16="http://schemas.microsoft.com/office/drawing/2014/main" id="{46939926-7A85-4B60-AC43-0B8987F4B57F}"/>
              </a:ext>
            </a:extLst>
          </p:cNvPr>
          <p:cNvSpPr>
            <a:spLocks noChangeArrowheads="1"/>
          </p:cNvSpPr>
          <p:nvPr/>
        </p:nvSpPr>
        <p:spPr bwMode="auto">
          <a:xfrm>
            <a:off x="4284663" y="2708275"/>
            <a:ext cx="647700" cy="215900"/>
          </a:xfrm>
          <a:prstGeom prst="rightArrow">
            <a:avLst>
              <a:gd name="adj1" fmla="val 50000"/>
              <a:gd name="adj2" fmla="val 75000"/>
            </a:avLst>
          </a:prstGeom>
          <a:solidFill>
            <a:srgbClr val="3399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 name="Group 177">
            <a:extLst>
              <a:ext uri="{FF2B5EF4-FFF2-40B4-BE49-F238E27FC236}">
                <a16:creationId xmlns:a16="http://schemas.microsoft.com/office/drawing/2014/main" id="{782F7823-D56F-4461-8838-1E6523B077F1}"/>
              </a:ext>
            </a:extLst>
          </p:cNvPr>
          <p:cNvGrpSpPr>
            <a:grpSpLocks/>
          </p:cNvGrpSpPr>
          <p:nvPr/>
        </p:nvGrpSpPr>
        <p:grpSpPr bwMode="auto">
          <a:xfrm>
            <a:off x="1835150" y="4005263"/>
            <a:ext cx="4216400" cy="1608137"/>
            <a:chOff x="431" y="2271"/>
            <a:chExt cx="2204" cy="857"/>
          </a:xfrm>
        </p:grpSpPr>
        <p:graphicFrame>
          <p:nvGraphicFramePr>
            <p:cNvPr id="25697" name="Object 6">
              <a:extLst>
                <a:ext uri="{FF2B5EF4-FFF2-40B4-BE49-F238E27FC236}">
                  <a16:creationId xmlns:a16="http://schemas.microsoft.com/office/drawing/2014/main" id="{BB8F3B47-82D5-4544-8CF7-B954AB456C79}"/>
                </a:ext>
              </a:extLst>
            </p:cNvPr>
            <p:cNvGraphicFramePr>
              <a:graphicFrameLocks noChangeAspect="1"/>
            </p:cNvGraphicFramePr>
            <p:nvPr/>
          </p:nvGraphicFramePr>
          <p:xfrm>
            <a:off x="599" y="2271"/>
            <a:ext cx="2036" cy="449"/>
          </p:xfrm>
          <a:graphic>
            <a:graphicData uri="http://schemas.openxmlformats.org/presentationml/2006/ole">
              <mc:AlternateContent xmlns:mc="http://schemas.openxmlformats.org/markup-compatibility/2006">
                <mc:Choice xmlns:v="urn:schemas-microsoft-com:vml" Requires="v">
                  <p:oleObj spid="_x0000_s25732" name="公式" r:id="rId3" imgW="1495313" imgH="285673" progId="Equation.3">
                    <p:embed/>
                  </p:oleObj>
                </mc:Choice>
                <mc:Fallback>
                  <p:oleObj name="公式" r:id="rId3" imgW="1495313" imgH="28567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 y="2271"/>
                          <a:ext cx="2036"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98" name="Object 7">
              <a:extLst>
                <a:ext uri="{FF2B5EF4-FFF2-40B4-BE49-F238E27FC236}">
                  <a16:creationId xmlns:a16="http://schemas.microsoft.com/office/drawing/2014/main" id="{B50889CD-3555-42B1-8A8D-2F70F79B047C}"/>
                </a:ext>
              </a:extLst>
            </p:cNvPr>
            <p:cNvGraphicFramePr>
              <a:graphicFrameLocks noChangeAspect="1"/>
            </p:cNvGraphicFramePr>
            <p:nvPr/>
          </p:nvGraphicFramePr>
          <p:xfrm>
            <a:off x="546" y="2680"/>
            <a:ext cx="2084" cy="448"/>
          </p:xfrm>
          <a:graphic>
            <a:graphicData uri="http://schemas.openxmlformats.org/presentationml/2006/ole">
              <mc:AlternateContent xmlns:mc="http://schemas.openxmlformats.org/markup-compatibility/2006">
                <mc:Choice xmlns:v="urn:schemas-microsoft-com:vml" Requires="v">
                  <p:oleObj spid="_x0000_s25733" name="公式" r:id="rId5" imgW="1533485" imgH="285673" progId="Equation.3">
                    <p:embed/>
                  </p:oleObj>
                </mc:Choice>
                <mc:Fallback>
                  <p:oleObj name="公式" r:id="rId5" imgW="1533485" imgH="28567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 y="2680"/>
                          <a:ext cx="2084"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99" name="AutoShape 8">
              <a:extLst>
                <a:ext uri="{FF2B5EF4-FFF2-40B4-BE49-F238E27FC236}">
                  <a16:creationId xmlns:a16="http://schemas.microsoft.com/office/drawing/2014/main" id="{AB265D6D-9143-4977-9A8E-9A31AFDB42F2}"/>
                </a:ext>
              </a:extLst>
            </p:cNvPr>
            <p:cNvSpPr>
              <a:spLocks/>
            </p:cNvSpPr>
            <p:nvPr/>
          </p:nvSpPr>
          <p:spPr bwMode="auto">
            <a:xfrm>
              <a:off x="431" y="2523"/>
              <a:ext cx="94" cy="573"/>
            </a:xfrm>
            <a:prstGeom prst="leftBrace">
              <a:avLst>
                <a:gd name="adj1" fmla="val 50798"/>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25605" name="Group 182">
            <a:extLst>
              <a:ext uri="{FF2B5EF4-FFF2-40B4-BE49-F238E27FC236}">
                <a16:creationId xmlns:a16="http://schemas.microsoft.com/office/drawing/2014/main" id="{CE46ECD0-65B6-42F9-9DDA-68475146648F}"/>
              </a:ext>
            </a:extLst>
          </p:cNvPr>
          <p:cNvGrpSpPr>
            <a:grpSpLocks/>
          </p:cNvGrpSpPr>
          <p:nvPr/>
        </p:nvGrpSpPr>
        <p:grpSpPr bwMode="auto">
          <a:xfrm>
            <a:off x="8316913" y="6446838"/>
            <a:ext cx="792162" cy="366712"/>
            <a:chOff x="5193" y="4020"/>
            <a:chExt cx="499" cy="231"/>
          </a:xfrm>
        </p:grpSpPr>
        <p:pic>
          <p:nvPicPr>
            <p:cNvPr id="25695" name="Picture 183" descr="78900">
              <a:extLst>
                <a:ext uri="{FF2B5EF4-FFF2-40B4-BE49-F238E27FC236}">
                  <a16:creationId xmlns:a16="http://schemas.microsoft.com/office/drawing/2014/main" id="{9FAD2EC0-6C4C-4C4D-B3B3-3249EA7FF9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96" name="Text Box 184">
              <a:hlinkClick r:id="" action="ppaction://hlinkshowjump?jump=nextslide"/>
              <a:extLst>
                <a:ext uri="{FF2B5EF4-FFF2-40B4-BE49-F238E27FC236}">
                  <a16:creationId xmlns:a16="http://schemas.microsoft.com/office/drawing/2014/main" id="{E1595716-2670-4027-9416-1781BE00D572}"/>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5606" name="Group 185">
            <a:extLst>
              <a:ext uri="{FF2B5EF4-FFF2-40B4-BE49-F238E27FC236}">
                <a16:creationId xmlns:a16="http://schemas.microsoft.com/office/drawing/2014/main" id="{3F51FFFB-89DB-4EE6-B6D1-42373B42A030}"/>
              </a:ext>
            </a:extLst>
          </p:cNvPr>
          <p:cNvGrpSpPr>
            <a:grpSpLocks/>
          </p:cNvGrpSpPr>
          <p:nvPr/>
        </p:nvGrpSpPr>
        <p:grpSpPr bwMode="auto">
          <a:xfrm>
            <a:off x="7453313" y="6446838"/>
            <a:ext cx="792162" cy="366712"/>
            <a:chOff x="4649" y="4020"/>
            <a:chExt cx="499" cy="231"/>
          </a:xfrm>
        </p:grpSpPr>
        <p:pic>
          <p:nvPicPr>
            <p:cNvPr id="25693" name="Picture 186" descr="78900">
              <a:extLst>
                <a:ext uri="{FF2B5EF4-FFF2-40B4-BE49-F238E27FC236}">
                  <a16:creationId xmlns:a16="http://schemas.microsoft.com/office/drawing/2014/main" id="{13E1E906-7AAB-4E2B-B6D7-BAC4F3D895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94" name="Text Box 187">
              <a:hlinkClick r:id="" action="ppaction://hlinkshowjump?jump=previousslide"/>
              <a:extLst>
                <a:ext uri="{FF2B5EF4-FFF2-40B4-BE49-F238E27FC236}">
                  <a16:creationId xmlns:a16="http://schemas.microsoft.com/office/drawing/2014/main" id="{6D6E206F-D783-4C03-A429-34B2618D5152}"/>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5607" name="Group 314">
            <a:extLst>
              <a:ext uri="{FF2B5EF4-FFF2-40B4-BE49-F238E27FC236}">
                <a16:creationId xmlns:a16="http://schemas.microsoft.com/office/drawing/2014/main" id="{291E5FDE-0463-488C-BD69-2C57305D4813}"/>
              </a:ext>
            </a:extLst>
          </p:cNvPr>
          <p:cNvGrpSpPr>
            <a:grpSpLocks/>
          </p:cNvGrpSpPr>
          <p:nvPr/>
        </p:nvGrpSpPr>
        <p:grpSpPr bwMode="auto">
          <a:xfrm>
            <a:off x="6588125" y="6446838"/>
            <a:ext cx="792163" cy="366712"/>
            <a:chOff x="4649" y="4020"/>
            <a:chExt cx="499" cy="231"/>
          </a:xfrm>
        </p:grpSpPr>
        <p:pic>
          <p:nvPicPr>
            <p:cNvPr id="25691" name="Picture 315" descr="78900">
              <a:extLst>
                <a:ext uri="{FF2B5EF4-FFF2-40B4-BE49-F238E27FC236}">
                  <a16:creationId xmlns:a16="http://schemas.microsoft.com/office/drawing/2014/main" id="{9BDA2E1A-A254-47E1-90AC-64E95A275A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92" name="Text Box 316">
              <a:hlinkClick r:id="" action="ppaction://hlinkshowjump?jump=firstslide"/>
              <a:extLst>
                <a:ext uri="{FF2B5EF4-FFF2-40B4-BE49-F238E27FC236}">
                  <a16:creationId xmlns:a16="http://schemas.microsoft.com/office/drawing/2014/main" id="{C6B4B0F5-06F2-4AF6-88A9-354919FDBEDA}"/>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317">
            <a:extLst>
              <a:ext uri="{FF2B5EF4-FFF2-40B4-BE49-F238E27FC236}">
                <a16:creationId xmlns:a16="http://schemas.microsoft.com/office/drawing/2014/main" id="{2A7D91DF-D589-457D-BD68-0C4DBBDCA1BA}"/>
              </a:ext>
            </a:extLst>
          </p:cNvPr>
          <p:cNvGrpSpPr>
            <a:grpSpLocks/>
          </p:cNvGrpSpPr>
          <p:nvPr/>
        </p:nvGrpSpPr>
        <p:grpSpPr bwMode="auto">
          <a:xfrm>
            <a:off x="860426" y="1125538"/>
            <a:ext cx="3475038" cy="2336800"/>
            <a:chOff x="2991" y="300"/>
            <a:chExt cx="2189" cy="1472"/>
          </a:xfrm>
        </p:grpSpPr>
        <p:sp>
          <p:nvSpPr>
            <p:cNvPr id="25652" name="Line 318">
              <a:extLst>
                <a:ext uri="{FF2B5EF4-FFF2-40B4-BE49-F238E27FC236}">
                  <a16:creationId xmlns:a16="http://schemas.microsoft.com/office/drawing/2014/main" id="{96693002-EB29-4216-B039-D4C4E862FDEF}"/>
                </a:ext>
              </a:extLst>
            </p:cNvPr>
            <p:cNvSpPr>
              <a:spLocks noChangeShapeType="1"/>
            </p:cNvSpPr>
            <p:nvPr/>
          </p:nvSpPr>
          <p:spPr bwMode="auto">
            <a:xfrm flipH="1">
              <a:off x="3923" y="1298"/>
              <a:ext cx="0" cy="44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Line 319">
              <a:extLst>
                <a:ext uri="{FF2B5EF4-FFF2-40B4-BE49-F238E27FC236}">
                  <a16:creationId xmlns:a16="http://schemas.microsoft.com/office/drawing/2014/main" id="{6C68EED6-4200-4DCA-9553-483CD286030D}"/>
                </a:ext>
              </a:extLst>
            </p:cNvPr>
            <p:cNvSpPr>
              <a:spLocks noChangeShapeType="1"/>
            </p:cNvSpPr>
            <p:nvPr/>
          </p:nvSpPr>
          <p:spPr bwMode="auto">
            <a:xfrm>
              <a:off x="3928" y="704"/>
              <a:ext cx="0" cy="24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320">
              <a:extLst>
                <a:ext uri="{FF2B5EF4-FFF2-40B4-BE49-F238E27FC236}">
                  <a16:creationId xmlns:a16="http://schemas.microsoft.com/office/drawing/2014/main" id="{91349E22-8874-42A5-8F40-29613B168ED5}"/>
                </a:ext>
              </a:extLst>
            </p:cNvPr>
            <p:cNvSpPr>
              <a:spLocks noChangeShapeType="1"/>
            </p:cNvSpPr>
            <p:nvPr/>
          </p:nvSpPr>
          <p:spPr bwMode="auto">
            <a:xfrm>
              <a:off x="4422" y="704"/>
              <a:ext cx="0" cy="22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Text Box 321">
              <a:extLst>
                <a:ext uri="{FF2B5EF4-FFF2-40B4-BE49-F238E27FC236}">
                  <a16:creationId xmlns:a16="http://schemas.microsoft.com/office/drawing/2014/main" id="{2AC177C5-9755-403E-8180-6A861F0788C3}"/>
                </a:ext>
              </a:extLst>
            </p:cNvPr>
            <p:cNvSpPr txBox="1">
              <a:spLocks noChangeArrowheads="1"/>
            </p:cNvSpPr>
            <p:nvPr/>
          </p:nvSpPr>
          <p:spPr bwMode="auto">
            <a:xfrm>
              <a:off x="3906" y="7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25656" name="Text Box 322">
              <a:extLst>
                <a:ext uri="{FF2B5EF4-FFF2-40B4-BE49-F238E27FC236}">
                  <a16:creationId xmlns:a16="http://schemas.microsoft.com/office/drawing/2014/main" id="{F748A86C-8870-4D7C-9EB1-029F8BAA26DA}"/>
                </a:ext>
              </a:extLst>
            </p:cNvPr>
            <p:cNvSpPr txBox="1">
              <a:spLocks noChangeArrowheads="1"/>
            </p:cNvSpPr>
            <p:nvPr/>
          </p:nvSpPr>
          <p:spPr bwMode="auto">
            <a:xfrm>
              <a:off x="4195" y="741"/>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25657" name="Text Box 323">
              <a:extLst>
                <a:ext uri="{FF2B5EF4-FFF2-40B4-BE49-F238E27FC236}">
                  <a16:creationId xmlns:a16="http://schemas.microsoft.com/office/drawing/2014/main" id="{43823A70-863A-4946-8DBC-EB3090A9FBA1}"/>
                </a:ext>
              </a:extLst>
            </p:cNvPr>
            <p:cNvSpPr txBox="1">
              <a:spLocks noChangeArrowheads="1"/>
            </p:cNvSpPr>
            <p:nvPr/>
          </p:nvSpPr>
          <p:spPr bwMode="auto">
            <a:xfrm>
              <a:off x="4024" y="30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5658" name="Text Box 324">
              <a:extLst>
                <a:ext uri="{FF2B5EF4-FFF2-40B4-BE49-F238E27FC236}">
                  <a16:creationId xmlns:a16="http://schemas.microsoft.com/office/drawing/2014/main" id="{E0B6DAC0-7144-41A0-AFB3-1943B8CEDC28}"/>
                </a:ext>
              </a:extLst>
            </p:cNvPr>
            <p:cNvSpPr txBox="1">
              <a:spLocks noChangeArrowheads="1"/>
            </p:cNvSpPr>
            <p:nvPr/>
          </p:nvSpPr>
          <p:spPr bwMode="auto">
            <a:xfrm>
              <a:off x="4649" y="346"/>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5659" name="Text Box 325">
              <a:extLst>
                <a:ext uri="{FF2B5EF4-FFF2-40B4-BE49-F238E27FC236}">
                  <a16:creationId xmlns:a16="http://schemas.microsoft.com/office/drawing/2014/main" id="{36FB17FA-EA04-446D-99E9-CEEA1D0AE17F}"/>
                </a:ext>
              </a:extLst>
            </p:cNvPr>
            <p:cNvSpPr txBox="1">
              <a:spLocks noChangeArrowheads="1"/>
            </p:cNvSpPr>
            <p:nvPr/>
          </p:nvSpPr>
          <p:spPr bwMode="auto">
            <a:xfrm>
              <a:off x="3243" y="346"/>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5660" name="Text Box 326">
              <a:extLst>
                <a:ext uri="{FF2B5EF4-FFF2-40B4-BE49-F238E27FC236}">
                  <a16:creationId xmlns:a16="http://schemas.microsoft.com/office/drawing/2014/main" id="{DEAFF5F4-5862-4098-9D50-76D1C1B94686}"/>
                </a:ext>
              </a:extLst>
            </p:cNvPr>
            <p:cNvSpPr txBox="1">
              <a:spLocks noChangeArrowheads="1"/>
            </p:cNvSpPr>
            <p:nvPr/>
          </p:nvSpPr>
          <p:spPr bwMode="auto">
            <a:xfrm>
              <a:off x="3651" y="890"/>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5661" name="Text Box 327">
              <a:extLst>
                <a:ext uri="{FF2B5EF4-FFF2-40B4-BE49-F238E27FC236}">
                  <a16:creationId xmlns:a16="http://schemas.microsoft.com/office/drawing/2014/main" id="{80EEAAAE-EB08-421D-9EA1-E407DFDF3E3E}"/>
                </a:ext>
              </a:extLst>
            </p:cNvPr>
            <p:cNvSpPr txBox="1">
              <a:spLocks noChangeArrowheads="1"/>
            </p:cNvSpPr>
            <p:nvPr/>
          </p:nvSpPr>
          <p:spPr bwMode="auto">
            <a:xfrm>
              <a:off x="4422" y="890"/>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5662" name="Text Box 328">
              <a:extLst>
                <a:ext uri="{FF2B5EF4-FFF2-40B4-BE49-F238E27FC236}">
                  <a16:creationId xmlns:a16="http://schemas.microsoft.com/office/drawing/2014/main" id="{9CFAB3C7-ECF8-4DD3-AC14-7DAC8C2F6E84}"/>
                </a:ext>
              </a:extLst>
            </p:cNvPr>
            <p:cNvSpPr txBox="1">
              <a:spLocks noChangeArrowheads="1"/>
            </p:cNvSpPr>
            <p:nvPr/>
          </p:nvSpPr>
          <p:spPr bwMode="auto">
            <a:xfrm>
              <a:off x="2995" y="102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dirty="0">
                  <a:solidFill>
                    <a:schemeClr val="bg1"/>
                  </a:solidFill>
                  <a:ea typeface="宋体" panose="02010600030101010101" pitchFamily="2" charset="-122"/>
                </a:rPr>
                <a:t>u</a:t>
              </a:r>
              <a:r>
                <a:rPr kumimoji="1" lang="en-US" altLang="zh-CN" baseline="-25000" dirty="0">
                  <a:solidFill>
                    <a:schemeClr val="bg1"/>
                  </a:solidFill>
                  <a:ea typeface="宋体" panose="02010600030101010101" pitchFamily="2" charset="-122"/>
                </a:rPr>
                <a:t>1</a:t>
              </a:r>
            </a:p>
          </p:txBody>
        </p:sp>
        <p:sp>
          <p:nvSpPr>
            <p:cNvPr id="25663" name="Oval 329">
              <a:extLst>
                <a:ext uri="{FF2B5EF4-FFF2-40B4-BE49-F238E27FC236}">
                  <a16:creationId xmlns:a16="http://schemas.microsoft.com/office/drawing/2014/main" id="{CB8408DD-50D9-418B-B5E3-A50EAC3E253A}"/>
                </a:ext>
              </a:extLst>
            </p:cNvPr>
            <p:cNvSpPr>
              <a:spLocks noChangeArrowheads="1"/>
            </p:cNvSpPr>
            <p:nvPr/>
          </p:nvSpPr>
          <p:spPr bwMode="auto">
            <a:xfrm>
              <a:off x="3095" y="670"/>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64" name="Arc 330">
              <a:extLst>
                <a:ext uri="{FF2B5EF4-FFF2-40B4-BE49-F238E27FC236}">
                  <a16:creationId xmlns:a16="http://schemas.microsoft.com/office/drawing/2014/main" id="{EBFF00E2-53C5-4381-8FB3-8D5DF7755831}"/>
                </a:ext>
              </a:extLst>
            </p:cNvPr>
            <p:cNvSpPr>
              <a:spLocks/>
            </p:cNvSpPr>
            <p:nvPr/>
          </p:nvSpPr>
          <p:spPr bwMode="auto">
            <a:xfrm rot="10800000" flipV="1">
              <a:off x="3923" y="504"/>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65" name="Text Box 331">
              <a:extLst>
                <a:ext uri="{FF2B5EF4-FFF2-40B4-BE49-F238E27FC236}">
                  <a16:creationId xmlns:a16="http://schemas.microsoft.com/office/drawing/2014/main" id="{E9808B1B-515F-4EEC-9328-0F14940BA73F}"/>
                </a:ext>
              </a:extLst>
            </p:cNvPr>
            <p:cNvSpPr txBox="1">
              <a:spLocks noChangeArrowheads="1"/>
            </p:cNvSpPr>
            <p:nvPr/>
          </p:nvSpPr>
          <p:spPr bwMode="auto">
            <a:xfrm>
              <a:off x="2991" y="69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66" name="Text Box 332">
              <a:extLst>
                <a:ext uri="{FF2B5EF4-FFF2-40B4-BE49-F238E27FC236}">
                  <a16:creationId xmlns:a16="http://schemas.microsoft.com/office/drawing/2014/main" id="{CF923AF2-7DD8-4336-B246-61D823879729}"/>
                </a:ext>
              </a:extLst>
            </p:cNvPr>
            <p:cNvSpPr txBox="1">
              <a:spLocks noChangeArrowheads="1"/>
            </p:cNvSpPr>
            <p:nvPr/>
          </p:nvSpPr>
          <p:spPr bwMode="auto">
            <a:xfrm>
              <a:off x="3016" y="137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5667" name="Arc 333">
              <a:extLst>
                <a:ext uri="{FF2B5EF4-FFF2-40B4-BE49-F238E27FC236}">
                  <a16:creationId xmlns:a16="http://schemas.microsoft.com/office/drawing/2014/main" id="{0F146F9A-F86C-45C6-A87A-3D6EB5F5D8CA}"/>
                </a:ext>
              </a:extLst>
            </p:cNvPr>
            <p:cNvSpPr>
              <a:spLocks/>
            </p:cNvSpPr>
            <p:nvPr/>
          </p:nvSpPr>
          <p:spPr bwMode="auto">
            <a:xfrm rot="10800000" flipH="1" flipV="1">
              <a:off x="4216" y="507"/>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68" name="Line 334">
              <a:extLst>
                <a:ext uri="{FF2B5EF4-FFF2-40B4-BE49-F238E27FC236}">
                  <a16:creationId xmlns:a16="http://schemas.microsoft.com/office/drawing/2014/main" id="{B5B3E2F2-DCEB-426B-9488-C49FE7E7F7F0}"/>
                </a:ext>
              </a:extLst>
            </p:cNvPr>
            <p:cNvSpPr>
              <a:spLocks noChangeShapeType="1"/>
            </p:cNvSpPr>
            <p:nvPr/>
          </p:nvSpPr>
          <p:spPr bwMode="auto">
            <a:xfrm>
              <a:off x="3152" y="695"/>
              <a:ext cx="7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9" name="Line 335">
              <a:extLst>
                <a:ext uri="{FF2B5EF4-FFF2-40B4-BE49-F238E27FC236}">
                  <a16:creationId xmlns:a16="http://schemas.microsoft.com/office/drawing/2014/main" id="{BCB9579E-9745-4467-B22E-F76D481C4F68}"/>
                </a:ext>
              </a:extLst>
            </p:cNvPr>
            <p:cNvSpPr>
              <a:spLocks noChangeShapeType="1"/>
            </p:cNvSpPr>
            <p:nvPr/>
          </p:nvSpPr>
          <p:spPr bwMode="auto">
            <a:xfrm>
              <a:off x="3152" y="1745"/>
              <a:ext cx="7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0" name="Line 336">
              <a:extLst>
                <a:ext uri="{FF2B5EF4-FFF2-40B4-BE49-F238E27FC236}">
                  <a16:creationId xmlns:a16="http://schemas.microsoft.com/office/drawing/2014/main" id="{B800CB46-6EAA-48F9-8E4C-EC9CD9275BB9}"/>
                </a:ext>
              </a:extLst>
            </p:cNvPr>
            <p:cNvSpPr>
              <a:spLocks noChangeShapeType="1"/>
            </p:cNvSpPr>
            <p:nvPr/>
          </p:nvSpPr>
          <p:spPr bwMode="auto">
            <a:xfrm>
              <a:off x="4422" y="695"/>
              <a:ext cx="58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1" name="Line 337">
              <a:extLst>
                <a:ext uri="{FF2B5EF4-FFF2-40B4-BE49-F238E27FC236}">
                  <a16:creationId xmlns:a16="http://schemas.microsoft.com/office/drawing/2014/main" id="{0F99F554-9724-40B1-A226-F5CBF398F497}"/>
                </a:ext>
              </a:extLst>
            </p:cNvPr>
            <p:cNvSpPr>
              <a:spLocks noChangeShapeType="1"/>
            </p:cNvSpPr>
            <p:nvPr/>
          </p:nvSpPr>
          <p:spPr bwMode="auto">
            <a:xfrm>
              <a:off x="4421" y="1745"/>
              <a:ext cx="63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2" name="Text Box 338">
              <a:extLst>
                <a:ext uri="{FF2B5EF4-FFF2-40B4-BE49-F238E27FC236}">
                  <a16:creationId xmlns:a16="http://schemas.microsoft.com/office/drawing/2014/main" id="{8202EF79-D0CC-4A8D-9F2C-57F9A1CAA637}"/>
                </a:ext>
              </a:extLst>
            </p:cNvPr>
            <p:cNvSpPr txBox="1">
              <a:spLocks noChangeArrowheads="1"/>
            </p:cNvSpPr>
            <p:nvPr/>
          </p:nvSpPr>
          <p:spPr bwMode="auto">
            <a:xfrm>
              <a:off x="4876" y="102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p>
          </p:txBody>
        </p:sp>
        <p:sp>
          <p:nvSpPr>
            <p:cNvPr id="25673" name="Text Box 339">
              <a:extLst>
                <a:ext uri="{FF2B5EF4-FFF2-40B4-BE49-F238E27FC236}">
                  <a16:creationId xmlns:a16="http://schemas.microsoft.com/office/drawing/2014/main" id="{685957AA-B329-4D80-8D1A-D22B85FF08D9}"/>
                </a:ext>
              </a:extLst>
            </p:cNvPr>
            <p:cNvSpPr txBox="1">
              <a:spLocks noChangeArrowheads="1"/>
            </p:cNvSpPr>
            <p:nvPr/>
          </p:nvSpPr>
          <p:spPr bwMode="auto">
            <a:xfrm>
              <a:off x="4875" y="695"/>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74" name="Text Box 340">
              <a:extLst>
                <a:ext uri="{FF2B5EF4-FFF2-40B4-BE49-F238E27FC236}">
                  <a16:creationId xmlns:a16="http://schemas.microsoft.com/office/drawing/2014/main" id="{881AD31B-4BCD-4F09-ABCB-6A01F102727E}"/>
                </a:ext>
              </a:extLst>
            </p:cNvPr>
            <p:cNvSpPr txBox="1">
              <a:spLocks noChangeArrowheads="1"/>
            </p:cNvSpPr>
            <p:nvPr/>
          </p:nvSpPr>
          <p:spPr bwMode="auto">
            <a:xfrm>
              <a:off x="4921" y="137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75" name="Line 341">
              <a:extLst>
                <a:ext uri="{FF2B5EF4-FFF2-40B4-BE49-F238E27FC236}">
                  <a16:creationId xmlns:a16="http://schemas.microsoft.com/office/drawing/2014/main" id="{BEA1D976-7A40-4202-8432-E69D4A1269A7}"/>
                </a:ext>
              </a:extLst>
            </p:cNvPr>
            <p:cNvSpPr>
              <a:spLocks noChangeShapeType="1"/>
            </p:cNvSpPr>
            <p:nvPr/>
          </p:nvSpPr>
          <p:spPr bwMode="auto">
            <a:xfrm>
              <a:off x="4558" y="700"/>
              <a:ext cx="363"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76" name="Line 342">
              <a:extLst>
                <a:ext uri="{FF2B5EF4-FFF2-40B4-BE49-F238E27FC236}">
                  <a16:creationId xmlns:a16="http://schemas.microsoft.com/office/drawing/2014/main" id="{128561CB-340B-46D8-AAC8-36441B2A265F}"/>
                </a:ext>
              </a:extLst>
            </p:cNvPr>
            <p:cNvSpPr>
              <a:spLocks noChangeShapeType="1"/>
            </p:cNvSpPr>
            <p:nvPr/>
          </p:nvSpPr>
          <p:spPr bwMode="auto">
            <a:xfrm>
              <a:off x="4422" y="1285"/>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77" name="Group 343">
              <a:extLst>
                <a:ext uri="{FF2B5EF4-FFF2-40B4-BE49-F238E27FC236}">
                  <a16:creationId xmlns:a16="http://schemas.microsoft.com/office/drawing/2014/main" id="{DF914F49-21B1-4962-869F-26801DD93D85}"/>
                </a:ext>
              </a:extLst>
            </p:cNvPr>
            <p:cNvGrpSpPr>
              <a:grpSpLocks/>
            </p:cNvGrpSpPr>
            <p:nvPr/>
          </p:nvGrpSpPr>
          <p:grpSpPr bwMode="auto">
            <a:xfrm>
              <a:off x="4341" y="926"/>
              <a:ext cx="91" cy="363"/>
              <a:chOff x="1565" y="2614"/>
              <a:chExt cx="90" cy="486"/>
            </a:xfrm>
          </p:grpSpPr>
          <p:sp>
            <p:nvSpPr>
              <p:cNvPr id="25687" name="Arc 344">
                <a:extLst>
                  <a:ext uri="{FF2B5EF4-FFF2-40B4-BE49-F238E27FC236}">
                    <a16:creationId xmlns:a16="http://schemas.microsoft.com/office/drawing/2014/main" id="{B1585464-9B26-4937-A012-14C0221FF02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88" name="Arc 345">
                <a:extLst>
                  <a:ext uri="{FF2B5EF4-FFF2-40B4-BE49-F238E27FC236}">
                    <a16:creationId xmlns:a16="http://schemas.microsoft.com/office/drawing/2014/main" id="{18C118D7-9906-46ED-B93B-239E0135632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89" name="Arc 346">
                <a:extLst>
                  <a:ext uri="{FF2B5EF4-FFF2-40B4-BE49-F238E27FC236}">
                    <a16:creationId xmlns:a16="http://schemas.microsoft.com/office/drawing/2014/main" id="{0B449401-F2E4-49CA-B239-6AE74CD451C2}"/>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90" name="Arc 347">
                <a:extLst>
                  <a:ext uri="{FF2B5EF4-FFF2-40B4-BE49-F238E27FC236}">
                    <a16:creationId xmlns:a16="http://schemas.microsoft.com/office/drawing/2014/main" id="{712D27D4-39A5-4C1B-8C8B-EA566027FBE9}"/>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5678" name="Group 348">
              <a:extLst>
                <a:ext uri="{FF2B5EF4-FFF2-40B4-BE49-F238E27FC236}">
                  <a16:creationId xmlns:a16="http://schemas.microsoft.com/office/drawing/2014/main" id="{A106B628-A873-4B15-BC4F-50940CB891A4}"/>
                </a:ext>
              </a:extLst>
            </p:cNvPr>
            <p:cNvGrpSpPr>
              <a:grpSpLocks/>
            </p:cNvGrpSpPr>
            <p:nvPr/>
          </p:nvGrpSpPr>
          <p:grpSpPr bwMode="auto">
            <a:xfrm rot="10800000">
              <a:off x="3914" y="944"/>
              <a:ext cx="90" cy="363"/>
              <a:chOff x="1565" y="2614"/>
              <a:chExt cx="90" cy="486"/>
            </a:xfrm>
          </p:grpSpPr>
          <p:sp>
            <p:nvSpPr>
              <p:cNvPr id="25683" name="Arc 349">
                <a:extLst>
                  <a:ext uri="{FF2B5EF4-FFF2-40B4-BE49-F238E27FC236}">
                    <a16:creationId xmlns:a16="http://schemas.microsoft.com/office/drawing/2014/main" id="{65F24250-ACE3-4EB8-A9E3-C7050375E001}"/>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84" name="Arc 350">
                <a:extLst>
                  <a:ext uri="{FF2B5EF4-FFF2-40B4-BE49-F238E27FC236}">
                    <a16:creationId xmlns:a16="http://schemas.microsoft.com/office/drawing/2014/main" id="{4CEA0093-FF7F-44DF-9705-FE122F3F35B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85" name="Arc 351">
                <a:extLst>
                  <a:ext uri="{FF2B5EF4-FFF2-40B4-BE49-F238E27FC236}">
                    <a16:creationId xmlns:a16="http://schemas.microsoft.com/office/drawing/2014/main" id="{29FE03E8-F76F-45BE-9E97-6FD4CF8E5533}"/>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86" name="Arc 352">
                <a:extLst>
                  <a:ext uri="{FF2B5EF4-FFF2-40B4-BE49-F238E27FC236}">
                    <a16:creationId xmlns:a16="http://schemas.microsoft.com/office/drawing/2014/main" id="{3BA6AB9D-BC41-465B-841D-D1C7E2816D5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5679" name="Line 353">
              <a:extLst>
                <a:ext uri="{FF2B5EF4-FFF2-40B4-BE49-F238E27FC236}">
                  <a16:creationId xmlns:a16="http://schemas.microsoft.com/office/drawing/2014/main" id="{79482982-6A93-4408-A6C4-85096118CCAB}"/>
                </a:ext>
              </a:extLst>
            </p:cNvPr>
            <p:cNvSpPr>
              <a:spLocks noChangeShapeType="1"/>
            </p:cNvSpPr>
            <p:nvPr/>
          </p:nvSpPr>
          <p:spPr bwMode="auto">
            <a:xfrm>
              <a:off x="3243" y="700"/>
              <a:ext cx="33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0" name="Oval 354">
              <a:extLst>
                <a:ext uri="{FF2B5EF4-FFF2-40B4-BE49-F238E27FC236}">
                  <a16:creationId xmlns:a16="http://schemas.microsoft.com/office/drawing/2014/main" id="{757CC7BE-2073-4667-B202-722B210B0779}"/>
                </a:ext>
              </a:extLst>
            </p:cNvPr>
            <p:cNvSpPr>
              <a:spLocks noChangeArrowheads="1"/>
            </p:cNvSpPr>
            <p:nvPr/>
          </p:nvSpPr>
          <p:spPr bwMode="auto">
            <a:xfrm>
              <a:off x="3097" y="1724"/>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81" name="Oval 355">
              <a:extLst>
                <a:ext uri="{FF2B5EF4-FFF2-40B4-BE49-F238E27FC236}">
                  <a16:creationId xmlns:a16="http://schemas.microsoft.com/office/drawing/2014/main" id="{58E4ACA6-53FC-4576-8A26-709AFA6E3A0C}"/>
                </a:ext>
              </a:extLst>
            </p:cNvPr>
            <p:cNvSpPr>
              <a:spLocks noChangeArrowheads="1"/>
            </p:cNvSpPr>
            <p:nvPr/>
          </p:nvSpPr>
          <p:spPr bwMode="auto">
            <a:xfrm>
              <a:off x="5057" y="1715"/>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82" name="Oval 356">
              <a:extLst>
                <a:ext uri="{FF2B5EF4-FFF2-40B4-BE49-F238E27FC236}">
                  <a16:creationId xmlns:a16="http://schemas.microsoft.com/office/drawing/2014/main" id="{31524FB6-6AE9-4913-820A-B014D7D610A0}"/>
                </a:ext>
              </a:extLst>
            </p:cNvPr>
            <p:cNvSpPr>
              <a:spLocks noChangeArrowheads="1"/>
            </p:cNvSpPr>
            <p:nvPr/>
          </p:nvSpPr>
          <p:spPr bwMode="auto">
            <a:xfrm>
              <a:off x="5012" y="670"/>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9" name="Group 367">
            <a:extLst>
              <a:ext uri="{FF2B5EF4-FFF2-40B4-BE49-F238E27FC236}">
                <a16:creationId xmlns:a16="http://schemas.microsoft.com/office/drawing/2014/main" id="{9E7B7EFF-9710-4321-993A-DDA66CC3A978}"/>
              </a:ext>
            </a:extLst>
          </p:cNvPr>
          <p:cNvGrpSpPr>
            <a:grpSpLocks/>
          </p:cNvGrpSpPr>
          <p:nvPr/>
        </p:nvGrpSpPr>
        <p:grpSpPr bwMode="auto">
          <a:xfrm>
            <a:off x="4932363" y="981075"/>
            <a:ext cx="3684587" cy="2722563"/>
            <a:chOff x="3107" y="618"/>
            <a:chExt cx="2321" cy="1715"/>
          </a:xfrm>
        </p:grpSpPr>
        <p:sp>
          <p:nvSpPr>
            <p:cNvPr id="25610" name="Line 291">
              <a:extLst>
                <a:ext uri="{FF2B5EF4-FFF2-40B4-BE49-F238E27FC236}">
                  <a16:creationId xmlns:a16="http://schemas.microsoft.com/office/drawing/2014/main" id="{ABFE90FD-F683-4FB3-A49F-3FFCC9F43D44}"/>
                </a:ext>
              </a:extLst>
            </p:cNvPr>
            <p:cNvSpPr>
              <a:spLocks noChangeShapeType="1"/>
            </p:cNvSpPr>
            <p:nvPr/>
          </p:nvSpPr>
          <p:spPr bwMode="auto">
            <a:xfrm>
              <a:off x="3289" y="1013"/>
              <a:ext cx="7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Text Box 271">
              <a:extLst>
                <a:ext uri="{FF2B5EF4-FFF2-40B4-BE49-F238E27FC236}">
                  <a16:creationId xmlns:a16="http://schemas.microsoft.com/office/drawing/2014/main" id="{F598E3A6-7B7A-4A75-A591-DC7602E38BE0}"/>
                </a:ext>
              </a:extLst>
            </p:cNvPr>
            <p:cNvSpPr txBox="1">
              <a:spLocks noChangeArrowheads="1"/>
            </p:cNvSpPr>
            <p:nvPr/>
          </p:nvSpPr>
          <p:spPr bwMode="auto">
            <a:xfrm>
              <a:off x="3515" y="1117"/>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graphicFrame>
          <p:nvGraphicFramePr>
            <p:cNvPr id="25612" name="Object 272">
              <a:extLst>
                <a:ext uri="{FF2B5EF4-FFF2-40B4-BE49-F238E27FC236}">
                  <a16:creationId xmlns:a16="http://schemas.microsoft.com/office/drawing/2014/main" id="{43B58149-788C-465A-8A5A-0B19F344B966}"/>
                </a:ext>
              </a:extLst>
            </p:cNvPr>
            <p:cNvGraphicFramePr>
              <a:graphicFrameLocks noChangeAspect="1"/>
            </p:cNvGraphicFramePr>
            <p:nvPr/>
          </p:nvGraphicFramePr>
          <p:xfrm>
            <a:off x="3379" y="618"/>
            <a:ext cx="223" cy="385"/>
          </p:xfrm>
          <a:graphic>
            <a:graphicData uri="http://schemas.openxmlformats.org/presentationml/2006/ole">
              <mc:AlternateContent xmlns:mc="http://schemas.openxmlformats.org/markup-compatibility/2006">
                <mc:Choice xmlns:v="urn:schemas-microsoft-com:vml" Requires="v">
                  <p:oleObj spid="_x0000_s25734" name="公式" r:id="rId8" imgW="114170" imgH="276289" progId="Equation.3">
                    <p:embed/>
                  </p:oleObj>
                </mc:Choice>
                <mc:Fallback>
                  <p:oleObj name="公式" r:id="rId8" imgW="114170" imgH="276289" progId="Equation.3">
                    <p:embed/>
                    <p:pic>
                      <p:nvPicPr>
                        <p:cNvPr id="0" name="Object 2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9" y="618"/>
                          <a:ext cx="223"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273">
              <a:extLst>
                <a:ext uri="{FF2B5EF4-FFF2-40B4-BE49-F238E27FC236}">
                  <a16:creationId xmlns:a16="http://schemas.microsoft.com/office/drawing/2014/main" id="{7C642F83-C21C-44AD-B385-475E88201C04}"/>
                </a:ext>
              </a:extLst>
            </p:cNvPr>
            <p:cNvGraphicFramePr>
              <a:graphicFrameLocks noChangeAspect="1"/>
            </p:cNvGraphicFramePr>
            <p:nvPr/>
          </p:nvGraphicFramePr>
          <p:xfrm>
            <a:off x="4740" y="618"/>
            <a:ext cx="258" cy="379"/>
          </p:xfrm>
          <a:graphic>
            <a:graphicData uri="http://schemas.openxmlformats.org/presentationml/2006/ole">
              <mc:AlternateContent xmlns:mc="http://schemas.openxmlformats.org/markup-compatibility/2006">
                <mc:Choice xmlns:v="urn:schemas-microsoft-com:vml" Requires="v">
                  <p:oleObj spid="_x0000_s25735" name="公式" r:id="rId10" imgW="142973" imgH="276289" progId="Equation.3">
                    <p:embed/>
                  </p:oleObj>
                </mc:Choice>
                <mc:Fallback>
                  <p:oleObj name="公式" r:id="rId10" imgW="142973" imgH="276289" progId="Equation.3">
                    <p:embed/>
                    <p:pic>
                      <p:nvPicPr>
                        <p:cNvPr id="0" name="Object 2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0" y="618"/>
                          <a:ext cx="258"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4" name="Text Box 274">
              <a:extLst>
                <a:ext uri="{FF2B5EF4-FFF2-40B4-BE49-F238E27FC236}">
                  <a16:creationId xmlns:a16="http://schemas.microsoft.com/office/drawing/2014/main" id="{12AB8B3E-8A02-4272-BD91-FBA72F76A842}"/>
                </a:ext>
              </a:extLst>
            </p:cNvPr>
            <p:cNvSpPr txBox="1">
              <a:spLocks noChangeArrowheads="1"/>
            </p:cNvSpPr>
            <p:nvPr/>
          </p:nvSpPr>
          <p:spPr bwMode="auto">
            <a:xfrm>
              <a:off x="4513" y="1162"/>
              <a:ext cx="6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aphicFrame>
          <p:nvGraphicFramePr>
            <p:cNvPr id="25615" name="Object 275">
              <a:extLst>
                <a:ext uri="{FF2B5EF4-FFF2-40B4-BE49-F238E27FC236}">
                  <a16:creationId xmlns:a16="http://schemas.microsoft.com/office/drawing/2014/main" id="{DB738528-DD37-4220-8560-E718E2644385}"/>
                </a:ext>
              </a:extLst>
            </p:cNvPr>
            <p:cNvGraphicFramePr>
              <a:graphicFrameLocks noChangeAspect="1"/>
            </p:cNvGraphicFramePr>
            <p:nvPr/>
          </p:nvGraphicFramePr>
          <p:xfrm>
            <a:off x="4695" y="1707"/>
            <a:ext cx="655" cy="392"/>
          </p:xfrm>
          <a:graphic>
            <a:graphicData uri="http://schemas.openxmlformats.org/presentationml/2006/ole">
              <mc:AlternateContent xmlns:mc="http://schemas.openxmlformats.org/markup-compatibility/2006">
                <mc:Choice xmlns:v="urn:schemas-microsoft-com:vml" Requires="v">
                  <p:oleObj spid="_x0000_s25736" name="公式" r:id="rId12" imgW="466743" imgH="314171" progId="Equation.3">
                    <p:embed/>
                  </p:oleObj>
                </mc:Choice>
                <mc:Fallback>
                  <p:oleObj name="公式" r:id="rId12" imgW="466743" imgH="314171" progId="Equation.3">
                    <p:embed/>
                    <p:pic>
                      <p:nvPicPr>
                        <p:cNvPr id="0" name="Object 27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5" y="1707"/>
                          <a:ext cx="655"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6" name="AutoShape 276">
              <a:extLst>
                <a:ext uri="{FF2B5EF4-FFF2-40B4-BE49-F238E27FC236}">
                  <a16:creationId xmlns:a16="http://schemas.microsoft.com/office/drawing/2014/main" id="{A8ED220A-6E71-4AAB-8B45-05925142933C}"/>
                </a:ext>
              </a:extLst>
            </p:cNvPr>
            <p:cNvSpPr>
              <a:spLocks noChangeArrowheads="1"/>
            </p:cNvSpPr>
            <p:nvPr/>
          </p:nvSpPr>
          <p:spPr bwMode="auto">
            <a:xfrm>
              <a:off x="3879" y="1752"/>
              <a:ext cx="363" cy="363"/>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17" name="AutoShape 277">
              <a:extLst>
                <a:ext uri="{FF2B5EF4-FFF2-40B4-BE49-F238E27FC236}">
                  <a16:creationId xmlns:a16="http://schemas.microsoft.com/office/drawing/2014/main" id="{79D10485-C07D-4782-A999-883A4841D0F7}"/>
                </a:ext>
              </a:extLst>
            </p:cNvPr>
            <p:cNvSpPr>
              <a:spLocks noChangeArrowheads="1"/>
            </p:cNvSpPr>
            <p:nvPr/>
          </p:nvSpPr>
          <p:spPr bwMode="auto">
            <a:xfrm>
              <a:off x="4345" y="1752"/>
              <a:ext cx="363" cy="363"/>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18" name="Text Box 278">
              <a:extLst>
                <a:ext uri="{FF2B5EF4-FFF2-40B4-BE49-F238E27FC236}">
                  <a16:creationId xmlns:a16="http://schemas.microsoft.com/office/drawing/2014/main" id="{3764D0B8-93E9-49BC-9BF4-2AEC5A5A79E1}"/>
                </a:ext>
              </a:extLst>
            </p:cNvPr>
            <p:cNvSpPr txBox="1">
              <a:spLocks noChangeArrowheads="1"/>
            </p:cNvSpPr>
            <p:nvPr/>
          </p:nvSpPr>
          <p:spPr bwMode="auto">
            <a:xfrm>
              <a:off x="3787" y="152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19" name="Text Box 279">
              <a:extLst>
                <a:ext uri="{FF2B5EF4-FFF2-40B4-BE49-F238E27FC236}">
                  <a16:creationId xmlns:a16="http://schemas.microsoft.com/office/drawing/2014/main" id="{763E983C-233A-4990-83D8-ECA50FDABDFA}"/>
                </a:ext>
              </a:extLst>
            </p:cNvPr>
            <p:cNvSpPr txBox="1">
              <a:spLocks noChangeArrowheads="1"/>
            </p:cNvSpPr>
            <p:nvPr/>
          </p:nvSpPr>
          <p:spPr bwMode="auto">
            <a:xfrm>
              <a:off x="3788" y="197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20" name="Text Box 280">
              <a:extLst>
                <a:ext uri="{FF2B5EF4-FFF2-40B4-BE49-F238E27FC236}">
                  <a16:creationId xmlns:a16="http://schemas.microsoft.com/office/drawing/2014/main" id="{3A8A5AE1-67E2-4198-95BC-68677CDCF75B}"/>
                </a:ext>
              </a:extLst>
            </p:cNvPr>
            <p:cNvSpPr txBox="1">
              <a:spLocks noChangeArrowheads="1"/>
            </p:cNvSpPr>
            <p:nvPr/>
          </p:nvSpPr>
          <p:spPr bwMode="auto">
            <a:xfrm>
              <a:off x="4604" y="197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21" name="Text Box 281">
              <a:extLst>
                <a:ext uri="{FF2B5EF4-FFF2-40B4-BE49-F238E27FC236}">
                  <a16:creationId xmlns:a16="http://schemas.microsoft.com/office/drawing/2014/main" id="{50EF86F9-473E-47A7-A303-A22A9B33982B}"/>
                </a:ext>
              </a:extLst>
            </p:cNvPr>
            <p:cNvSpPr txBox="1">
              <a:spLocks noChangeArrowheads="1"/>
            </p:cNvSpPr>
            <p:nvPr/>
          </p:nvSpPr>
          <p:spPr bwMode="auto">
            <a:xfrm>
              <a:off x="4604" y="152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25622" name="Object 282">
              <a:extLst>
                <a:ext uri="{FF2B5EF4-FFF2-40B4-BE49-F238E27FC236}">
                  <a16:creationId xmlns:a16="http://schemas.microsoft.com/office/drawing/2014/main" id="{55F2B6C9-ACF5-4E54-8BB0-AFBFD930E036}"/>
                </a:ext>
              </a:extLst>
            </p:cNvPr>
            <p:cNvGraphicFramePr>
              <a:graphicFrameLocks noChangeAspect="1"/>
            </p:cNvGraphicFramePr>
            <p:nvPr/>
          </p:nvGraphicFramePr>
          <p:xfrm>
            <a:off x="3243" y="1797"/>
            <a:ext cx="655" cy="299"/>
          </p:xfrm>
          <a:graphic>
            <a:graphicData uri="http://schemas.openxmlformats.org/presentationml/2006/ole">
              <mc:AlternateContent xmlns:mc="http://schemas.openxmlformats.org/markup-compatibility/2006">
                <mc:Choice xmlns:v="urn:schemas-microsoft-com:vml" Requires="v">
                  <p:oleObj spid="_x0000_s25737" name="公式" r:id="rId14" imgW="447657" imgH="218946" progId="Equation.3">
                    <p:embed/>
                  </p:oleObj>
                </mc:Choice>
                <mc:Fallback>
                  <p:oleObj name="公式" r:id="rId14" imgW="447657" imgH="218946" progId="Equation.3">
                    <p:embed/>
                    <p:pic>
                      <p:nvPicPr>
                        <p:cNvPr id="0" name="Object 2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3" y="1797"/>
                          <a:ext cx="655"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3" name="Line 283">
              <a:extLst>
                <a:ext uri="{FF2B5EF4-FFF2-40B4-BE49-F238E27FC236}">
                  <a16:creationId xmlns:a16="http://schemas.microsoft.com/office/drawing/2014/main" id="{BBEE6624-DB1B-4553-B16F-47BF6EF09DB9}"/>
                </a:ext>
              </a:extLst>
            </p:cNvPr>
            <p:cNvSpPr>
              <a:spLocks noChangeShapeType="1"/>
            </p:cNvSpPr>
            <p:nvPr/>
          </p:nvSpPr>
          <p:spPr bwMode="auto">
            <a:xfrm flipH="1">
              <a:off x="4060" y="1603"/>
              <a:ext cx="0" cy="69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4" name="Line 284">
              <a:extLst>
                <a:ext uri="{FF2B5EF4-FFF2-40B4-BE49-F238E27FC236}">
                  <a16:creationId xmlns:a16="http://schemas.microsoft.com/office/drawing/2014/main" id="{A4EF1A0D-5071-4835-AE05-1EBC8040EC0E}"/>
                </a:ext>
              </a:extLst>
            </p:cNvPr>
            <p:cNvSpPr>
              <a:spLocks noChangeShapeType="1"/>
            </p:cNvSpPr>
            <p:nvPr/>
          </p:nvSpPr>
          <p:spPr bwMode="auto">
            <a:xfrm>
              <a:off x="4065" y="1022"/>
              <a:ext cx="0" cy="24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Line 285">
              <a:extLst>
                <a:ext uri="{FF2B5EF4-FFF2-40B4-BE49-F238E27FC236}">
                  <a16:creationId xmlns:a16="http://schemas.microsoft.com/office/drawing/2014/main" id="{CF3E1564-6761-4703-BC19-BC8A5E26FD3F}"/>
                </a:ext>
              </a:extLst>
            </p:cNvPr>
            <p:cNvSpPr>
              <a:spLocks noChangeShapeType="1"/>
            </p:cNvSpPr>
            <p:nvPr/>
          </p:nvSpPr>
          <p:spPr bwMode="auto">
            <a:xfrm>
              <a:off x="4527" y="1022"/>
              <a:ext cx="0" cy="22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286">
              <a:extLst>
                <a:ext uri="{FF2B5EF4-FFF2-40B4-BE49-F238E27FC236}">
                  <a16:creationId xmlns:a16="http://schemas.microsoft.com/office/drawing/2014/main" id="{59F6ED86-F6D7-4357-A73F-6BA3F532D00A}"/>
                </a:ext>
              </a:extLst>
            </p:cNvPr>
            <p:cNvSpPr>
              <a:spLocks noChangeShapeType="1"/>
            </p:cNvSpPr>
            <p:nvPr/>
          </p:nvSpPr>
          <p:spPr bwMode="auto">
            <a:xfrm>
              <a:off x="3334" y="1017"/>
              <a:ext cx="33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Oval 287">
              <a:extLst>
                <a:ext uri="{FF2B5EF4-FFF2-40B4-BE49-F238E27FC236}">
                  <a16:creationId xmlns:a16="http://schemas.microsoft.com/office/drawing/2014/main" id="{6062C32C-05FB-4691-8993-FA338B1BBDE9}"/>
                </a:ext>
              </a:extLst>
            </p:cNvPr>
            <p:cNvSpPr>
              <a:spLocks noChangeArrowheads="1"/>
            </p:cNvSpPr>
            <p:nvPr/>
          </p:nvSpPr>
          <p:spPr bwMode="auto">
            <a:xfrm>
              <a:off x="3241" y="988"/>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28" name="Text Box 288">
              <a:extLst>
                <a:ext uri="{FF2B5EF4-FFF2-40B4-BE49-F238E27FC236}">
                  <a16:creationId xmlns:a16="http://schemas.microsoft.com/office/drawing/2014/main" id="{1FE17051-E614-4271-AF57-17F15772AF04}"/>
                </a:ext>
              </a:extLst>
            </p:cNvPr>
            <p:cNvSpPr txBox="1">
              <a:spLocks noChangeArrowheads="1"/>
            </p:cNvSpPr>
            <p:nvPr/>
          </p:nvSpPr>
          <p:spPr bwMode="auto">
            <a:xfrm>
              <a:off x="3153" y="102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29" name="Text Box 289">
              <a:extLst>
                <a:ext uri="{FF2B5EF4-FFF2-40B4-BE49-F238E27FC236}">
                  <a16:creationId xmlns:a16="http://schemas.microsoft.com/office/drawing/2014/main" id="{47E1FDC8-A84A-4EC1-A08D-E1D9741E5B09}"/>
                </a:ext>
              </a:extLst>
            </p:cNvPr>
            <p:cNvSpPr txBox="1">
              <a:spLocks noChangeArrowheads="1"/>
            </p:cNvSpPr>
            <p:nvPr/>
          </p:nvSpPr>
          <p:spPr bwMode="auto">
            <a:xfrm>
              <a:off x="3108" y="197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30" name="Oval 290">
              <a:extLst>
                <a:ext uri="{FF2B5EF4-FFF2-40B4-BE49-F238E27FC236}">
                  <a16:creationId xmlns:a16="http://schemas.microsoft.com/office/drawing/2014/main" id="{0DDFD3E5-DC67-4B42-94EE-84D32D13B2CF}"/>
                </a:ext>
              </a:extLst>
            </p:cNvPr>
            <p:cNvSpPr>
              <a:spLocks noChangeArrowheads="1"/>
            </p:cNvSpPr>
            <p:nvPr/>
          </p:nvSpPr>
          <p:spPr bwMode="auto">
            <a:xfrm>
              <a:off x="3241" y="2285"/>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31" name="Line 292">
              <a:extLst>
                <a:ext uri="{FF2B5EF4-FFF2-40B4-BE49-F238E27FC236}">
                  <a16:creationId xmlns:a16="http://schemas.microsoft.com/office/drawing/2014/main" id="{6C4303E6-9F1C-4A22-8DE4-0888BAC2894F}"/>
                </a:ext>
              </a:extLst>
            </p:cNvPr>
            <p:cNvSpPr>
              <a:spLocks noChangeShapeType="1"/>
            </p:cNvSpPr>
            <p:nvPr/>
          </p:nvSpPr>
          <p:spPr bwMode="auto">
            <a:xfrm>
              <a:off x="3289" y="2303"/>
              <a:ext cx="7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2" name="Line 293">
              <a:extLst>
                <a:ext uri="{FF2B5EF4-FFF2-40B4-BE49-F238E27FC236}">
                  <a16:creationId xmlns:a16="http://schemas.microsoft.com/office/drawing/2014/main" id="{BB0DC96B-27AB-4BEF-95D8-846C3420E457}"/>
                </a:ext>
              </a:extLst>
            </p:cNvPr>
            <p:cNvSpPr>
              <a:spLocks noChangeShapeType="1"/>
            </p:cNvSpPr>
            <p:nvPr/>
          </p:nvSpPr>
          <p:spPr bwMode="auto">
            <a:xfrm>
              <a:off x="4527" y="1013"/>
              <a:ext cx="58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Oval 294">
              <a:extLst>
                <a:ext uri="{FF2B5EF4-FFF2-40B4-BE49-F238E27FC236}">
                  <a16:creationId xmlns:a16="http://schemas.microsoft.com/office/drawing/2014/main" id="{E3BD7F57-11FE-4835-AF3B-9D2EE6E053C8}"/>
                </a:ext>
              </a:extLst>
            </p:cNvPr>
            <p:cNvSpPr>
              <a:spLocks noChangeArrowheads="1"/>
            </p:cNvSpPr>
            <p:nvPr/>
          </p:nvSpPr>
          <p:spPr bwMode="auto">
            <a:xfrm>
              <a:off x="5116" y="992"/>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34" name="Line 295">
              <a:extLst>
                <a:ext uri="{FF2B5EF4-FFF2-40B4-BE49-F238E27FC236}">
                  <a16:creationId xmlns:a16="http://schemas.microsoft.com/office/drawing/2014/main" id="{B1C889D5-85B9-48CE-99CA-8E0D13859B10}"/>
                </a:ext>
              </a:extLst>
            </p:cNvPr>
            <p:cNvSpPr>
              <a:spLocks noChangeShapeType="1"/>
            </p:cNvSpPr>
            <p:nvPr/>
          </p:nvSpPr>
          <p:spPr bwMode="auto">
            <a:xfrm>
              <a:off x="4526" y="2303"/>
              <a:ext cx="63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Oval 296">
              <a:extLst>
                <a:ext uri="{FF2B5EF4-FFF2-40B4-BE49-F238E27FC236}">
                  <a16:creationId xmlns:a16="http://schemas.microsoft.com/office/drawing/2014/main" id="{2A55F162-EB01-4B98-B642-949A340C0743}"/>
                </a:ext>
              </a:extLst>
            </p:cNvPr>
            <p:cNvSpPr>
              <a:spLocks noChangeArrowheads="1"/>
            </p:cNvSpPr>
            <p:nvPr/>
          </p:nvSpPr>
          <p:spPr bwMode="auto">
            <a:xfrm>
              <a:off x="5162" y="2276"/>
              <a:ext cx="48" cy="4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5636" name="Text Box 297">
              <a:extLst>
                <a:ext uri="{FF2B5EF4-FFF2-40B4-BE49-F238E27FC236}">
                  <a16:creationId xmlns:a16="http://schemas.microsoft.com/office/drawing/2014/main" id="{87494B9D-2111-4F8E-A24B-A0CEA5AD098C}"/>
                </a:ext>
              </a:extLst>
            </p:cNvPr>
            <p:cNvSpPr txBox="1">
              <a:spLocks noChangeArrowheads="1"/>
            </p:cNvSpPr>
            <p:nvPr/>
          </p:nvSpPr>
          <p:spPr bwMode="auto">
            <a:xfrm>
              <a:off x="5149" y="102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37" name="Text Box 298">
              <a:extLst>
                <a:ext uri="{FF2B5EF4-FFF2-40B4-BE49-F238E27FC236}">
                  <a16:creationId xmlns:a16="http://schemas.microsoft.com/office/drawing/2014/main" id="{AD4BD95B-DBBA-4A1B-9F59-AA005381ABB0}"/>
                </a:ext>
              </a:extLst>
            </p:cNvPr>
            <p:cNvSpPr txBox="1">
              <a:spLocks noChangeArrowheads="1"/>
            </p:cNvSpPr>
            <p:nvPr/>
          </p:nvSpPr>
          <p:spPr bwMode="auto">
            <a:xfrm>
              <a:off x="5149" y="197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25638" name="Line 299">
              <a:extLst>
                <a:ext uri="{FF2B5EF4-FFF2-40B4-BE49-F238E27FC236}">
                  <a16:creationId xmlns:a16="http://schemas.microsoft.com/office/drawing/2014/main" id="{B3507129-1D59-4884-8453-3F94017CF666}"/>
                </a:ext>
              </a:extLst>
            </p:cNvPr>
            <p:cNvSpPr>
              <a:spLocks noChangeShapeType="1"/>
            </p:cNvSpPr>
            <p:nvPr/>
          </p:nvSpPr>
          <p:spPr bwMode="auto">
            <a:xfrm>
              <a:off x="4649" y="1017"/>
              <a:ext cx="363"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Line 300">
              <a:extLst>
                <a:ext uri="{FF2B5EF4-FFF2-40B4-BE49-F238E27FC236}">
                  <a16:creationId xmlns:a16="http://schemas.microsoft.com/office/drawing/2014/main" id="{9463063E-88EB-4996-8178-CE1976FE666C}"/>
                </a:ext>
              </a:extLst>
            </p:cNvPr>
            <p:cNvSpPr>
              <a:spLocks noChangeShapeType="1"/>
            </p:cNvSpPr>
            <p:nvPr/>
          </p:nvSpPr>
          <p:spPr bwMode="auto">
            <a:xfrm flipH="1">
              <a:off x="4526" y="1603"/>
              <a:ext cx="1" cy="69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5640" name="Object 309">
              <a:extLst>
                <a:ext uri="{FF2B5EF4-FFF2-40B4-BE49-F238E27FC236}">
                  <a16:creationId xmlns:a16="http://schemas.microsoft.com/office/drawing/2014/main" id="{51D17561-71C5-40CB-BADF-7EB295658EB4}"/>
                </a:ext>
              </a:extLst>
            </p:cNvPr>
            <p:cNvGraphicFramePr>
              <a:graphicFrameLocks noChangeAspect="1"/>
            </p:cNvGraphicFramePr>
            <p:nvPr/>
          </p:nvGraphicFramePr>
          <p:xfrm>
            <a:off x="3107" y="1435"/>
            <a:ext cx="242" cy="320"/>
          </p:xfrm>
          <a:graphic>
            <a:graphicData uri="http://schemas.openxmlformats.org/presentationml/2006/ole">
              <mc:AlternateContent xmlns:mc="http://schemas.openxmlformats.org/markup-compatibility/2006">
                <mc:Choice xmlns:v="urn:schemas-microsoft-com:vml" Requires="v">
                  <p:oleObj spid="_x0000_s25738" name="公式" r:id="rId16" imgW="152342" imgH="218946" progId="Equation.3">
                    <p:embed/>
                  </p:oleObj>
                </mc:Choice>
                <mc:Fallback>
                  <p:oleObj name="公式" r:id="rId16" imgW="152342" imgH="218946" progId="Equation.3">
                    <p:embed/>
                    <p:pic>
                      <p:nvPicPr>
                        <p:cNvPr id="0" name="Object 30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1435"/>
                          <a:ext cx="242"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1" name="Object 310">
              <a:extLst>
                <a:ext uri="{FF2B5EF4-FFF2-40B4-BE49-F238E27FC236}">
                  <a16:creationId xmlns:a16="http://schemas.microsoft.com/office/drawing/2014/main" id="{621AD506-0BD1-4426-AB24-191862118E7F}"/>
                </a:ext>
              </a:extLst>
            </p:cNvPr>
            <p:cNvGraphicFramePr>
              <a:graphicFrameLocks noChangeAspect="1"/>
            </p:cNvGraphicFramePr>
            <p:nvPr/>
          </p:nvGraphicFramePr>
          <p:xfrm>
            <a:off x="5171" y="1457"/>
            <a:ext cx="257" cy="320"/>
          </p:xfrm>
          <a:graphic>
            <a:graphicData uri="http://schemas.openxmlformats.org/presentationml/2006/ole">
              <mc:AlternateContent xmlns:mc="http://schemas.openxmlformats.org/markup-compatibility/2006">
                <mc:Choice xmlns:v="urn:schemas-microsoft-com:vml" Requires="v">
                  <p:oleObj spid="_x0000_s25739" name="公式" r:id="rId18" imgW="162059" imgH="218946" progId="Equation.3">
                    <p:embed/>
                  </p:oleObj>
                </mc:Choice>
                <mc:Fallback>
                  <p:oleObj name="公式" r:id="rId18" imgW="162059" imgH="218946" progId="Equation.3">
                    <p:embed/>
                    <p:pic>
                      <p:nvPicPr>
                        <p:cNvPr id="0" name="Object 3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71" y="1457"/>
                          <a:ext cx="25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42" name="Group 357">
              <a:extLst>
                <a:ext uri="{FF2B5EF4-FFF2-40B4-BE49-F238E27FC236}">
                  <a16:creationId xmlns:a16="http://schemas.microsoft.com/office/drawing/2014/main" id="{BDCA0B95-7570-4B6D-99FE-D812E35B95AB}"/>
                </a:ext>
              </a:extLst>
            </p:cNvPr>
            <p:cNvGrpSpPr>
              <a:grpSpLocks/>
            </p:cNvGrpSpPr>
            <p:nvPr/>
          </p:nvGrpSpPr>
          <p:grpSpPr bwMode="auto">
            <a:xfrm>
              <a:off x="4450" y="1253"/>
              <a:ext cx="91" cy="363"/>
              <a:chOff x="1565" y="2614"/>
              <a:chExt cx="90" cy="486"/>
            </a:xfrm>
          </p:grpSpPr>
          <p:sp>
            <p:nvSpPr>
              <p:cNvPr id="25648" name="Arc 358">
                <a:extLst>
                  <a:ext uri="{FF2B5EF4-FFF2-40B4-BE49-F238E27FC236}">
                    <a16:creationId xmlns:a16="http://schemas.microsoft.com/office/drawing/2014/main" id="{B0857A29-196E-47BD-AB11-2D4806F309D7}"/>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9" name="Arc 359">
                <a:extLst>
                  <a:ext uri="{FF2B5EF4-FFF2-40B4-BE49-F238E27FC236}">
                    <a16:creationId xmlns:a16="http://schemas.microsoft.com/office/drawing/2014/main" id="{185D82B8-48C2-40AB-B6D4-96A730BDA750}"/>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50" name="Arc 360">
                <a:extLst>
                  <a:ext uri="{FF2B5EF4-FFF2-40B4-BE49-F238E27FC236}">
                    <a16:creationId xmlns:a16="http://schemas.microsoft.com/office/drawing/2014/main" id="{B41498FB-41E9-455B-80C9-30910ED9DAA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51" name="Arc 361">
                <a:extLst>
                  <a:ext uri="{FF2B5EF4-FFF2-40B4-BE49-F238E27FC236}">
                    <a16:creationId xmlns:a16="http://schemas.microsoft.com/office/drawing/2014/main" id="{11C6761A-130D-4089-90D3-B1948C2A1FF4}"/>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5643" name="Group 362">
              <a:extLst>
                <a:ext uri="{FF2B5EF4-FFF2-40B4-BE49-F238E27FC236}">
                  <a16:creationId xmlns:a16="http://schemas.microsoft.com/office/drawing/2014/main" id="{8C9C0B96-D66B-44A4-8B93-0E3A398CA7DA}"/>
                </a:ext>
              </a:extLst>
            </p:cNvPr>
            <p:cNvGrpSpPr>
              <a:grpSpLocks/>
            </p:cNvGrpSpPr>
            <p:nvPr/>
          </p:nvGrpSpPr>
          <p:grpSpPr bwMode="auto">
            <a:xfrm rot="10800000">
              <a:off x="4059" y="1253"/>
              <a:ext cx="90" cy="363"/>
              <a:chOff x="1565" y="2614"/>
              <a:chExt cx="90" cy="486"/>
            </a:xfrm>
          </p:grpSpPr>
          <p:sp>
            <p:nvSpPr>
              <p:cNvPr id="25644" name="Arc 363">
                <a:extLst>
                  <a:ext uri="{FF2B5EF4-FFF2-40B4-BE49-F238E27FC236}">
                    <a16:creationId xmlns:a16="http://schemas.microsoft.com/office/drawing/2014/main" id="{8C4C1720-C322-46A6-9396-3E79686A21E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5" name="Arc 364">
                <a:extLst>
                  <a:ext uri="{FF2B5EF4-FFF2-40B4-BE49-F238E27FC236}">
                    <a16:creationId xmlns:a16="http://schemas.microsoft.com/office/drawing/2014/main" id="{2CBBF2DC-0872-4464-9665-85626856429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6" name="Arc 365">
                <a:extLst>
                  <a:ext uri="{FF2B5EF4-FFF2-40B4-BE49-F238E27FC236}">
                    <a16:creationId xmlns:a16="http://schemas.microsoft.com/office/drawing/2014/main" id="{6E824874-DCCA-4D5C-ACF2-64FA29914D3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7" name="Arc 366">
                <a:extLst>
                  <a:ext uri="{FF2B5EF4-FFF2-40B4-BE49-F238E27FC236}">
                    <a16:creationId xmlns:a16="http://schemas.microsoft.com/office/drawing/2014/main" id="{B6E31CBE-B43B-414B-83C1-E698704328B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20485"/>
                                        </p:tgtEl>
                                        <p:attrNameLst>
                                          <p:attrName>style.visibility</p:attrName>
                                        </p:attrNameLst>
                                      </p:cBhvr>
                                      <p:to>
                                        <p:strVal val="visible"/>
                                      </p:to>
                                    </p:set>
                                    <p:animEffect transition="in" filter="slide(fromLeft)">
                                      <p:cBhvr>
                                        <p:cTn id="18" dur="500"/>
                                        <p:tgtEl>
                                          <p:spTgt spid="20485"/>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Bottom)">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65A3820A-85D2-4BEF-87C9-FEEF4310C2A8}"/>
              </a:ext>
            </a:extLst>
          </p:cNvPr>
          <p:cNvSpPr txBox="1">
            <a:spLocks noChangeArrowheads="1"/>
          </p:cNvSpPr>
          <p:nvPr/>
        </p:nvSpPr>
        <p:spPr bwMode="auto">
          <a:xfrm>
            <a:off x="611188" y="401638"/>
            <a:ext cx="4321175" cy="579437"/>
          </a:xfrm>
          <a:prstGeom prst="rect">
            <a:avLst/>
          </a:prstGeom>
          <a:noFill/>
          <a:ln>
            <a:noFill/>
          </a:ln>
          <a:effectLst>
            <a:prstShdw prst="shdw17" dist="17961" dir="2700000">
              <a:srgbClr val="991F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a:solidFill>
                  <a:schemeClr val="bg1"/>
                </a:solidFill>
                <a:latin typeface="黑体" panose="02010609060101010101" pitchFamily="49" charset="-122"/>
                <a:ea typeface="黑体" panose="02010609060101010101" pitchFamily="49" charset="-122"/>
              </a:rPr>
              <a:t>5</a:t>
            </a:r>
            <a:r>
              <a:rPr kumimoji="1" lang="en-US" altLang="zh-CN" sz="3200" b="1">
                <a:solidFill>
                  <a:schemeClr val="bg1"/>
                </a:solidFill>
                <a:latin typeface="黑体" panose="02010609060101010101" pitchFamily="49" charset="-122"/>
                <a:ea typeface="黑体" panose="02010609060101010101" pitchFamily="49" charset="-122"/>
              </a:rPr>
              <a:t>. </a:t>
            </a:r>
            <a:r>
              <a:rPr kumimoji="1" lang="zh-CN" altLang="en-US" sz="3200" b="1">
                <a:solidFill>
                  <a:schemeClr val="bg1"/>
                </a:solidFill>
                <a:latin typeface="黑体" panose="02010609060101010101" pitchFamily="49" charset="-122"/>
                <a:ea typeface="黑体" panose="02010609060101010101" pitchFamily="49" charset="-122"/>
              </a:rPr>
              <a:t>有互感电路的计算</a:t>
            </a:r>
          </a:p>
        </p:txBody>
      </p:sp>
      <p:sp>
        <p:nvSpPr>
          <p:cNvPr id="86019" name="Text Box 3">
            <a:extLst>
              <a:ext uri="{FF2B5EF4-FFF2-40B4-BE49-F238E27FC236}">
                <a16:creationId xmlns:a16="http://schemas.microsoft.com/office/drawing/2014/main" id="{E1EC158F-9111-4537-AA4B-982B0EEC0D5B}"/>
              </a:ext>
            </a:extLst>
          </p:cNvPr>
          <p:cNvSpPr txBox="1">
            <a:spLocks noChangeArrowheads="1"/>
          </p:cNvSpPr>
          <p:nvPr/>
        </p:nvSpPr>
        <p:spPr bwMode="auto">
          <a:xfrm>
            <a:off x="539750" y="971550"/>
            <a:ext cx="80645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buFontTx/>
              <a:buAutoNum type="circleNumDbPlain"/>
            </a:pPr>
            <a:r>
              <a:rPr kumimoji="1" lang="zh-CN" altLang="en-US" b="1">
                <a:latin typeface="黑体" panose="02010609060101010101" pitchFamily="49" charset="-122"/>
                <a:ea typeface="黑体" panose="02010609060101010101" pitchFamily="49" charset="-122"/>
              </a:rPr>
              <a:t>在正弦稳态情况下，有互感的电路的计算仍应用前面介绍的相量分析方法。</a:t>
            </a:r>
          </a:p>
          <a:p>
            <a:pPr eaLnBrk="1" hangingPunct="1">
              <a:lnSpc>
                <a:spcPct val="120000"/>
              </a:lnSpc>
              <a:buFontTx/>
              <a:buAutoNum type="circleNumDbPlain"/>
            </a:pPr>
            <a:r>
              <a:rPr kumimoji="1" lang="zh-CN" altLang="en-US" b="1">
                <a:latin typeface="黑体" panose="02010609060101010101" pitchFamily="49" charset="-122"/>
                <a:ea typeface="黑体" panose="02010609060101010101" pitchFamily="49" charset="-122"/>
              </a:rPr>
              <a:t>注意互感线圈上的电压除自感电压外，还应包含互感电压。</a:t>
            </a:r>
          </a:p>
          <a:p>
            <a:pPr eaLnBrk="1" hangingPunct="1">
              <a:lnSpc>
                <a:spcPct val="120000"/>
              </a:lnSpc>
              <a:buFontTx/>
              <a:buAutoNum type="circleNumDbPlain"/>
            </a:pPr>
            <a:r>
              <a:rPr kumimoji="1" lang="zh-CN" altLang="en-US" b="1">
                <a:latin typeface="黑体" panose="02010609060101010101" pitchFamily="49" charset="-122"/>
                <a:ea typeface="黑体" panose="02010609060101010101" pitchFamily="49" charset="-122"/>
              </a:rPr>
              <a:t>一般采用支路法和回路法计算。</a:t>
            </a:r>
          </a:p>
        </p:txBody>
      </p:sp>
      <p:grpSp>
        <p:nvGrpSpPr>
          <p:cNvPr id="26628" name="Group 52">
            <a:extLst>
              <a:ext uri="{FF2B5EF4-FFF2-40B4-BE49-F238E27FC236}">
                <a16:creationId xmlns:a16="http://schemas.microsoft.com/office/drawing/2014/main" id="{2F9BE0D2-B0D8-4E1A-97C3-A1646119B049}"/>
              </a:ext>
            </a:extLst>
          </p:cNvPr>
          <p:cNvGrpSpPr>
            <a:grpSpLocks/>
          </p:cNvGrpSpPr>
          <p:nvPr/>
        </p:nvGrpSpPr>
        <p:grpSpPr bwMode="auto">
          <a:xfrm>
            <a:off x="8316913" y="6446838"/>
            <a:ext cx="792162" cy="366712"/>
            <a:chOff x="5193" y="4020"/>
            <a:chExt cx="499" cy="231"/>
          </a:xfrm>
        </p:grpSpPr>
        <p:pic>
          <p:nvPicPr>
            <p:cNvPr id="26686" name="Picture 53" descr="78900">
              <a:extLst>
                <a:ext uri="{FF2B5EF4-FFF2-40B4-BE49-F238E27FC236}">
                  <a16:creationId xmlns:a16="http://schemas.microsoft.com/office/drawing/2014/main" id="{AE42C6EA-1CE3-4BDE-91E9-B704D539E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7" name="Text Box 54">
              <a:hlinkClick r:id="" action="ppaction://hlinkshowjump?jump=nextslide"/>
              <a:extLst>
                <a:ext uri="{FF2B5EF4-FFF2-40B4-BE49-F238E27FC236}">
                  <a16:creationId xmlns:a16="http://schemas.microsoft.com/office/drawing/2014/main" id="{46CF3DA9-D473-46EB-BC3C-E7C0E7B0F51E}"/>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6629" name="Group 55">
            <a:extLst>
              <a:ext uri="{FF2B5EF4-FFF2-40B4-BE49-F238E27FC236}">
                <a16:creationId xmlns:a16="http://schemas.microsoft.com/office/drawing/2014/main" id="{0FA85AB8-875F-4F27-847E-9922CD653E83}"/>
              </a:ext>
            </a:extLst>
          </p:cNvPr>
          <p:cNvGrpSpPr>
            <a:grpSpLocks/>
          </p:cNvGrpSpPr>
          <p:nvPr/>
        </p:nvGrpSpPr>
        <p:grpSpPr bwMode="auto">
          <a:xfrm>
            <a:off x="7453313" y="6446838"/>
            <a:ext cx="792162" cy="366712"/>
            <a:chOff x="4649" y="4020"/>
            <a:chExt cx="499" cy="231"/>
          </a:xfrm>
        </p:grpSpPr>
        <p:pic>
          <p:nvPicPr>
            <p:cNvPr id="26684" name="Picture 56" descr="78900">
              <a:extLst>
                <a:ext uri="{FF2B5EF4-FFF2-40B4-BE49-F238E27FC236}">
                  <a16:creationId xmlns:a16="http://schemas.microsoft.com/office/drawing/2014/main" id="{D8CB0850-3438-4652-A24D-2366CB85A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5" name="Text Box 57">
              <a:hlinkClick r:id="" action="ppaction://hlinkshowjump?jump=previousslide"/>
              <a:extLst>
                <a:ext uri="{FF2B5EF4-FFF2-40B4-BE49-F238E27FC236}">
                  <a16:creationId xmlns:a16="http://schemas.microsoft.com/office/drawing/2014/main" id="{755E3642-A519-4009-8004-37479F7A546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86074" name="Text Box 58">
            <a:extLst>
              <a:ext uri="{FF2B5EF4-FFF2-40B4-BE49-F238E27FC236}">
                <a16:creationId xmlns:a16="http://schemas.microsoft.com/office/drawing/2014/main" id="{F1DAEA7B-DD5D-49A8-B0B6-BB185E2B509F}"/>
              </a:ext>
            </a:extLst>
          </p:cNvPr>
          <p:cNvSpPr txBox="1">
            <a:spLocks noChangeArrowheads="1"/>
          </p:cNvSpPr>
          <p:nvPr/>
        </p:nvSpPr>
        <p:spPr bwMode="auto">
          <a:xfrm>
            <a:off x="250825" y="3995738"/>
            <a:ext cx="1441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solidFill>
                  <a:schemeClr val="bg1"/>
                </a:solidFill>
                <a:latin typeface="黑体" panose="02010609060101010101" pitchFamily="49" charset="-122"/>
                <a:ea typeface="黑体" panose="02010609060101010101" pitchFamily="49" charset="-122"/>
              </a:rPr>
              <a:t>例</a:t>
            </a:r>
            <a:r>
              <a:rPr kumimoji="1" lang="en-US" altLang="zh-CN" sz="3200">
                <a:solidFill>
                  <a:schemeClr val="bg1"/>
                </a:solidFill>
                <a:latin typeface="黑体" panose="02010609060101010101" pitchFamily="49" charset="-122"/>
                <a:ea typeface="黑体" panose="02010609060101010101" pitchFamily="49" charset="-122"/>
              </a:rPr>
              <a:t>2-1</a:t>
            </a:r>
          </a:p>
        </p:txBody>
      </p:sp>
      <p:sp>
        <p:nvSpPr>
          <p:cNvPr id="86075" name="Text Box 59">
            <a:extLst>
              <a:ext uri="{FF2B5EF4-FFF2-40B4-BE49-F238E27FC236}">
                <a16:creationId xmlns:a16="http://schemas.microsoft.com/office/drawing/2014/main" id="{F1FDF54A-297F-4163-85D0-EBEDDCC5352C}"/>
              </a:ext>
            </a:extLst>
          </p:cNvPr>
          <p:cNvSpPr txBox="1">
            <a:spLocks noChangeArrowheads="1"/>
          </p:cNvSpPr>
          <p:nvPr/>
        </p:nvSpPr>
        <p:spPr bwMode="auto">
          <a:xfrm>
            <a:off x="1403350" y="3995738"/>
            <a:ext cx="2736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列写电路的回路电流方程。</a:t>
            </a:r>
          </a:p>
        </p:txBody>
      </p:sp>
      <p:grpSp>
        <p:nvGrpSpPr>
          <p:cNvPr id="26632" name="Group 107">
            <a:extLst>
              <a:ext uri="{FF2B5EF4-FFF2-40B4-BE49-F238E27FC236}">
                <a16:creationId xmlns:a16="http://schemas.microsoft.com/office/drawing/2014/main" id="{8AA0D572-C6DC-44C9-A1B4-C37FABCE4ACF}"/>
              </a:ext>
            </a:extLst>
          </p:cNvPr>
          <p:cNvGrpSpPr>
            <a:grpSpLocks/>
          </p:cNvGrpSpPr>
          <p:nvPr/>
        </p:nvGrpSpPr>
        <p:grpSpPr bwMode="auto">
          <a:xfrm>
            <a:off x="6588125" y="6446838"/>
            <a:ext cx="792163" cy="366712"/>
            <a:chOff x="4649" y="4020"/>
            <a:chExt cx="499" cy="231"/>
          </a:xfrm>
        </p:grpSpPr>
        <p:pic>
          <p:nvPicPr>
            <p:cNvPr id="26682" name="Picture 108" descr="78900">
              <a:extLst>
                <a:ext uri="{FF2B5EF4-FFF2-40B4-BE49-F238E27FC236}">
                  <a16:creationId xmlns:a16="http://schemas.microsoft.com/office/drawing/2014/main" id="{89849A01-DBAE-4B34-8B34-1D4CE7E0A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3" name="Text Box 109">
              <a:hlinkClick r:id="" action="ppaction://hlinkshowjump?jump=firstslide"/>
              <a:extLst>
                <a:ext uri="{FF2B5EF4-FFF2-40B4-BE49-F238E27FC236}">
                  <a16:creationId xmlns:a16="http://schemas.microsoft.com/office/drawing/2014/main" id="{F9D13315-F413-41EB-8DEE-99AF560A8F3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2" name="组合 1">
            <a:extLst>
              <a:ext uri="{FF2B5EF4-FFF2-40B4-BE49-F238E27FC236}">
                <a16:creationId xmlns:a16="http://schemas.microsoft.com/office/drawing/2014/main" id="{1E0AD6AD-A173-454B-8B18-49E959EC6418}"/>
              </a:ext>
            </a:extLst>
          </p:cNvPr>
          <p:cNvGrpSpPr>
            <a:grpSpLocks/>
          </p:cNvGrpSpPr>
          <p:nvPr/>
        </p:nvGrpSpPr>
        <p:grpSpPr bwMode="auto">
          <a:xfrm>
            <a:off x="4427538" y="3743325"/>
            <a:ext cx="3457575" cy="2925763"/>
            <a:chOff x="4427538" y="3743597"/>
            <a:chExt cx="3457575" cy="2925763"/>
          </a:xfrm>
        </p:grpSpPr>
        <p:grpSp>
          <p:nvGrpSpPr>
            <p:cNvPr id="26634" name="Group 120">
              <a:extLst>
                <a:ext uri="{FF2B5EF4-FFF2-40B4-BE49-F238E27FC236}">
                  <a16:creationId xmlns:a16="http://schemas.microsoft.com/office/drawing/2014/main" id="{86FC0629-E024-40E7-B446-EFF63FB501D6}"/>
                </a:ext>
              </a:extLst>
            </p:cNvPr>
            <p:cNvGrpSpPr>
              <a:grpSpLocks/>
            </p:cNvGrpSpPr>
            <p:nvPr/>
          </p:nvGrpSpPr>
          <p:grpSpPr bwMode="auto">
            <a:xfrm>
              <a:off x="4427538" y="3743597"/>
              <a:ext cx="3457575" cy="2925763"/>
              <a:chOff x="2653" y="2278"/>
              <a:chExt cx="2178" cy="1843"/>
            </a:xfrm>
          </p:grpSpPr>
          <p:sp>
            <p:nvSpPr>
              <p:cNvPr id="26637" name="Oval 61">
                <a:extLst>
                  <a:ext uri="{FF2B5EF4-FFF2-40B4-BE49-F238E27FC236}">
                    <a16:creationId xmlns:a16="http://schemas.microsoft.com/office/drawing/2014/main" id="{BFA23AB4-CA0D-4797-88DF-752EEE45F033}"/>
                  </a:ext>
                </a:extLst>
              </p:cNvPr>
              <p:cNvSpPr>
                <a:spLocks noChangeArrowheads="1"/>
              </p:cNvSpPr>
              <p:nvPr/>
            </p:nvSpPr>
            <p:spPr bwMode="auto">
              <a:xfrm>
                <a:off x="3334" y="256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26638" name="AutoShape 62">
                <a:extLst>
                  <a:ext uri="{FF2B5EF4-FFF2-40B4-BE49-F238E27FC236}">
                    <a16:creationId xmlns:a16="http://schemas.microsoft.com/office/drawing/2014/main" id="{A93D92DE-66BE-4343-8461-BD90D86998BB}"/>
                  </a:ext>
                </a:extLst>
              </p:cNvPr>
              <p:cNvSpPr>
                <a:spLocks noChangeArrowheads="1"/>
              </p:cNvSpPr>
              <p:nvPr/>
            </p:nvSpPr>
            <p:spPr bwMode="auto">
              <a:xfrm>
                <a:off x="3787" y="2569"/>
                <a:ext cx="363" cy="408"/>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6639" name="Line 63">
                <a:extLst>
                  <a:ext uri="{FF2B5EF4-FFF2-40B4-BE49-F238E27FC236}">
                    <a16:creationId xmlns:a16="http://schemas.microsoft.com/office/drawing/2014/main" id="{65A09382-AE08-4D42-B61F-CB5A90400990}"/>
                  </a:ext>
                </a:extLst>
              </p:cNvPr>
              <p:cNvSpPr>
                <a:spLocks noChangeShapeType="1"/>
              </p:cNvSpPr>
              <p:nvPr/>
            </p:nvSpPr>
            <p:spPr bwMode="auto">
              <a:xfrm>
                <a:off x="2653" y="3249"/>
                <a:ext cx="227" cy="0"/>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Text Box 64">
                <a:extLst>
                  <a:ext uri="{FF2B5EF4-FFF2-40B4-BE49-F238E27FC236}">
                    <a16:creationId xmlns:a16="http://schemas.microsoft.com/office/drawing/2014/main" id="{804C2240-605E-4BC7-895E-B80251529DA0}"/>
                  </a:ext>
                </a:extLst>
              </p:cNvPr>
              <p:cNvSpPr txBox="1">
                <a:spLocks noChangeArrowheads="1"/>
              </p:cNvSpPr>
              <p:nvPr/>
            </p:nvSpPr>
            <p:spPr bwMode="auto">
              <a:xfrm>
                <a:off x="3515" y="3295"/>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仿宋_GB2312" pitchFamily="49" charset="-122"/>
                    <a:sym typeface="Symbol" panose="05050102010706020507" pitchFamily="18" charset="2"/>
                  </a:rPr>
                  <a:t>M</a:t>
                </a:r>
              </a:p>
            </p:txBody>
          </p:sp>
          <p:sp>
            <p:nvSpPr>
              <p:cNvPr id="26641" name="Line 65">
                <a:extLst>
                  <a:ext uri="{FF2B5EF4-FFF2-40B4-BE49-F238E27FC236}">
                    <a16:creationId xmlns:a16="http://schemas.microsoft.com/office/drawing/2014/main" id="{F6E75587-7D1E-490B-837B-CD086641B96A}"/>
                  </a:ext>
                </a:extLst>
              </p:cNvPr>
              <p:cNvSpPr>
                <a:spLocks noChangeShapeType="1"/>
              </p:cNvSpPr>
              <p:nvPr/>
            </p:nvSpPr>
            <p:spPr bwMode="auto">
              <a:xfrm>
                <a:off x="3515" y="2342"/>
                <a:ext cx="0" cy="907"/>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Line 66">
                <a:extLst>
                  <a:ext uri="{FF2B5EF4-FFF2-40B4-BE49-F238E27FC236}">
                    <a16:creationId xmlns:a16="http://schemas.microsoft.com/office/drawing/2014/main" id="{CB2B1675-0C40-4DFA-9B43-345DC57AD006}"/>
                  </a:ext>
                </a:extLst>
              </p:cNvPr>
              <p:cNvSpPr>
                <a:spLocks noChangeShapeType="1"/>
              </p:cNvSpPr>
              <p:nvPr/>
            </p:nvSpPr>
            <p:spPr bwMode="auto">
              <a:xfrm flipH="1">
                <a:off x="4649" y="3249"/>
                <a:ext cx="182" cy="0"/>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Line 67">
                <a:extLst>
                  <a:ext uri="{FF2B5EF4-FFF2-40B4-BE49-F238E27FC236}">
                    <a16:creationId xmlns:a16="http://schemas.microsoft.com/office/drawing/2014/main" id="{C81E86A6-71B3-4CC1-BA56-A7B902F115CB}"/>
                  </a:ext>
                </a:extLst>
              </p:cNvPr>
              <p:cNvSpPr>
                <a:spLocks noChangeShapeType="1"/>
              </p:cNvSpPr>
              <p:nvPr/>
            </p:nvSpPr>
            <p:spPr bwMode="auto">
              <a:xfrm>
                <a:off x="2653" y="3839"/>
                <a:ext cx="9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Text Box 68">
                <a:extLst>
                  <a:ext uri="{FF2B5EF4-FFF2-40B4-BE49-F238E27FC236}">
                    <a16:creationId xmlns:a16="http://schemas.microsoft.com/office/drawing/2014/main" id="{26636613-EA33-46B7-B9F3-A46D153ABC2F}"/>
                  </a:ext>
                </a:extLst>
              </p:cNvPr>
              <p:cNvSpPr txBox="1">
                <a:spLocks noChangeArrowheads="1"/>
              </p:cNvSpPr>
              <p:nvPr/>
            </p:nvSpPr>
            <p:spPr bwMode="auto">
              <a:xfrm>
                <a:off x="3016" y="2569"/>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仿宋_GB2312" pitchFamily="49" charset="-122"/>
                    <a:sym typeface="Symbol" panose="05050102010706020507" pitchFamily="18" charset="2"/>
                  </a:rPr>
                  <a:t>u</a:t>
                </a:r>
                <a:r>
                  <a:rPr kumimoji="1" lang="en-US" altLang="zh-CN" baseline="-25000">
                    <a:solidFill>
                      <a:schemeClr val="bg1"/>
                    </a:solidFill>
                    <a:ea typeface="仿宋_GB2312" pitchFamily="49" charset="-122"/>
                    <a:sym typeface="Symbol" panose="05050102010706020507" pitchFamily="18" charset="2"/>
                  </a:rPr>
                  <a:t>S</a:t>
                </a:r>
              </a:p>
            </p:txBody>
          </p:sp>
          <p:sp>
            <p:nvSpPr>
              <p:cNvPr id="26645" name="Text Box 69">
                <a:extLst>
                  <a:ext uri="{FF2B5EF4-FFF2-40B4-BE49-F238E27FC236}">
                    <a16:creationId xmlns:a16="http://schemas.microsoft.com/office/drawing/2014/main" id="{768949A6-3DC8-47FA-A0BE-D78FDEE80A35}"/>
                  </a:ext>
                </a:extLst>
              </p:cNvPr>
              <p:cNvSpPr txBox="1">
                <a:spLocks noChangeArrowheads="1"/>
              </p:cNvSpPr>
              <p:nvPr/>
            </p:nvSpPr>
            <p:spPr bwMode="auto">
              <a:xfrm>
                <a:off x="3520" y="2296"/>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dirty="0">
                    <a:solidFill>
                      <a:schemeClr val="bg1"/>
                    </a:solidFill>
                    <a:ea typeface="仿宋_GB2312" pitchFamily="49" charset="-122"/>
                    <a:sym typeface="Symbol" panose="05050102010706020507" pitchFamily="18" charset="2"/>
                  </a:rPr>
                  <a:t>+</a:t>
                </a:r>
              </a:p>
            </p:txBody>
          </p:sp>
          <p:sp>
            <p:nvSpPr>
              <p:cNvPr id="26646" name="Text Box 70">
                <a:extLst>
                  <a:ext uri="{FF2B5EF4-FFF2-40B4-BE49-F238E27FC236}">
                    <a16:creationId xmlns:a16="http://schemas.microsoft.com/office/drawing/2014/main" id="{DACDE094-CF11-4844-9301-97A9E8C0D2AD}"/>
                  </a:ext>
                </a:extLst>
              </p:cNvPr>
              <p:cNvSpPr txBox="1">
                <a:spLocks noChangeArrowheads="1"/>
              </p:cNvSpPr>
              <p:nvPr/>
            </p:nvSpPr>
            <p:spPr bwMode="auto">
              <a:xfrm>
                <a:off x="3243" y="3794"/>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C</a:t>
                </a:r>
              </a:p>
            </p:txBody>
          </p:sp>
          <p:sp>
            <p:nvSpPr>
              <p:cNvPr id="26647" name="Text Box 71">
                <a:extLst>
                  <a:ext uri="{FF2B5EF4-FFF2-40B4-BE49-F238E27FC236}">
                    <a16:creationId xmlns:a16="http://schemas.microsoft.com/office/drawing/2014/main" id="{03FDEAFA-4EE4-4D2A-AC67-137BB8C860FD}"/>
                  </a:ext>
                </a:extLst>
              </p:cNvPr>
              <p:cNvSpPr txBox="1">
                <a:spLocks noChangeArrowheads="1"/>
              </p:cNvSpPr>
              <p:nvPr/>
            </p:nvSpPr>
            <p:spPr bwMode="auto">
              <a:xfrm>
                <a:off x="3529" y="2850"/>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6648" name="Line 72">
                <a:extLst>
                  <a:ext uri="{FF2B5EF4-FFF2-40B4-BE49-F238E27FC236}">
                    <a16:creationId xmlns:a16="http://schemas.microsoft.com/office/drawing/2014/main" id="{1C6D2979-3F54-4E34-B997-F9815D513570}"/>
                  </a:ext>
                </a:extLst>
              </p:cNvPr>
              <p:cNvSpPr>
                <a:spLocks noChangeShapeType="1"/>
              </p:cNvSpPr>
              <p:nvPr/>
            </p:nvSpPr>
            <p:spPr bwMode="auto">
              <a:xfrm>
                <a:off x="3697" y="3839"/>
                <a:ext cx="113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73">
                <a:extLst>
                  <a:ext uri="{FF2B5EF4-FFF2-40B4-BE49-F238E27FC236}">
                    <a16:creationId xmlns:a16="http://schemas.microsoft.com/office/drawing/2014/main" id="{5640BFB0-E9CE-470F-BB75-B15C375F461B}"/>
                  </a:ext>
                </a:extLst>
              </p:cNvPr>
              <p:cNvSpPr>
                <a:spLocks noChangeShapeType="1"/>
              </p:cNvSpPr>
              <p:nvPr/>
            </p:nvSpPr>
            <p:spPr bwMode="auto">
              <a:xfrm>
                <a:off x="3969" y="2342"/>
                <a:ext cx="0" cy="907"/>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74">
                <a:extLst>
                  <a:ext uri="{FF2B5EF4-FFF2-40B4-BE49-F238E27FC236}">
                    <a16:creationId xmlns:a16="http://schemas.microsoft.com/office/drawing/2014/main" id="{DBF83740-6F60-474D-9925-FB3A66CF9CF9}"/>
                  </a:ext>
                </a:extLst>
              </p:cNvPr>
              <p:cNvSpPr>
                <a:spLocks noChangeShapeType="1"/>
              </p:cNvSpPr>
              <p:nvPr/>
            </p:nvSpPr>
            <p:spPr bwMode="auto">
              <a:xfrm>
                <a:off x="3288" y="3249"/>
                <a:ext cx="9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75">
                <a:extLst>
                  <a:ext uri="{FF2B5EF4-FFF2-40B4-BE49-F238E27FC236}">
                    <a16:creationId xmlns:a16="http://schemas.microsoft.com/office/drawing/2014/main" id="{3151BA72-C67D-4BB9-9CA4-6B91F8C6BFDB}"/>
                  </a:ext>
                </a:extLst>
              </p:cNvPr>
              <p:cNvSpPr>
                <a:spLocks noChangeShapeType="1"/>
              </p:cNvSpPr>
              <p:nvPr/>
            </p:nvSpPr>
            <p:spPr bwMode="auto">
              <a:xfrm>
                <a:off x="4831" y="2342"/>
                <a:ext cx="0" cy="149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76">
                <a:extLst>
                  <a:ext uri="{FF2B5EF4-FFF2-40B4-BE49-F238E27FC236}">
                    <a16:creationId xmlns:a16="http://schemas.microsoft.com/office/drawing/2014/main" id="{D242E1F2-0784-454F-8E4B-2A3B6EC19904}"/>
                  </a:ext>
                </a:extLst>
              </p:cNvPr>
              <p:cNvSpPr>
                <a:spLocks noChangeShapeType="1"/>
              </p:cNvSpPr>
              <p:nvPr/>
            </p:nvSpPr>
            <p:spPr bwMode="auto">
              <a:xfrm>
                <a:off x="2653" y="2342"/>
                <a:ext cx="86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77">
                <a:extLst>
                  <a:ext uri="{FF2B5EF4-FFF2-40B4-BE49-F238E27FC236}">
                    <a16:creationId xmlns:a16="http://schemas.microsoft.com/office/drawing/2014/main" id="{203D02AE-13C5-4C9D-A2D8-10A9C059EBB7}"/>
                  </a:ext>
                </a:extLst>
              </p:cNvPr>
              <p:cNvSpPr>
                <a:spLocks noChangeShapeType="1"/>
              </p:cNvSpPr>
              <p:nvPr/>
            </p:nvSpPr>
            <p:spPr bwMode="auto">
              <a:xfrm>
                <a:off x="2653" y="2342"/>
                <a:ext cx="0" cy="149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Line 78">
                <a:extLst>
                  <a:ext uri="{FF2B5EF4-FFF2-40B4-BE49-F238E27FC236}">
                    <a16:creationId xmlns:a16="http://schemas.microsoft.com/office/drawing/2014/main" id="{E12EC734-2B44-4E60-8559-B49A062EEFCF}"/>
                  </a:ext>
                </a:extLst>
              </p:cNvPr>
              <p:cNvSpPr>
                <a:spLocks noChangeShapeType="1"/>
              </p:cNvSpPr>
              <p:nvPr/>
            </p:nvSpPr>
            <p:spPr bwMode="auto">
              <a:xfrm>
                <a:off x="3606" y="3703"/>
                <a:ext cx="0" cy="317"/>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79">
                <a:extLst>
                  <a:ext uri="{FF2B5EF4-FFF2-40B4-BE49-F238E27FC236}">
                    <a16:creationId xmlns:a16="http://schemas.microsoft.com/office/drawing/2014/main" id="{BBC5A09F-4966-4E1E-BC2F-C4ADD46154B7}"/>
                  </a:ext>
                </a:extLst>
              </p:cNvPr>
              <p:cNvSpPr>
                <a:spLocks noChangeShapeType="1"/>
              </p:cNvSpPr>
              <p:nvPr/>
            </p:nvSpPr>
            <p:spPr bwMode="auto">
              <a:xfrm>
                <a:off x="3697" y="3703"/>
                <a:ext cx="0" cy="317"/>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80">
                <a:extLst>
                  <a:ext uri="{FF2B5EF4-FFF2-40B4-BE49-F238E27FC236}">
                    <a16:creationId xmlns:a16="http://schemas.microsoft.com/office/drawing/2014/main" id="{DC52874C-0659-496C-8F56-4558458D71BA}"/>
                  </a:ext>
                </a:extLst>
              </p:cNvPr>
              <p:cNvSpPr>
                <a:spLocks noChangeShapeType="1"/>
              </p:cNvSpPr>
              <p:nvPr/>
            </p:nvSpPr>
            <p:spPr bwMode="auto">
              <a:xfrm>
                <a:off x="3969" y="2342"/>
                <a:ext cx="86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Arc 81">
                <a:extLst>
                  <a:ext uri="{FF2B5EF4-FFF2-40B4-BE49-F238E27FC236}">
                    <a16:creationId xmlns:a16="http://schemas.microsoft.com/office/drawing/2014/main" id="{CD9095DC-C22E-4562-B040-10C7E3B0D4E9}"/>
                  </a:ext>
                </a:extLst>
              </p:cNvPr>
              <p:cNvSpPr>
                <a:spLocks/>
              </p:cNvSpPr>
              <p:nvPr/>
            </p:nvSpPr>
            <p:spPr bwMode="auto">
              <a:xfrm flipV="1">
                <a:off x="3878" y="3386"/>
                <a:ext cx="294" cy="136"/>
              </a:xfrm>
              <a:custGeom>
                <a:avLst/>
                <a:gdLst>
                  <a:gd name="T0" fmla="*/ 0 w 19943"/>
                  <a:gd name="T1" fmla="*/ 0 h 21600"/>
                  <a:gd name="T2" fmla="*/ 0 w 19943"/>
                  <a:gd name="T3" fmla="*/ 0 h 21600"/>
                  <a:gd name="T4" fmla="*/ 0 w 19943"/>
                  <a:gd name="T5" fmla="*/ 0 h 21600"/>
                  <a:gd name="T6" fmla="*/ 0 60000 65536"/>
                  <a:gd name="T7" fmla="*/ 0 60000 65536"/>
                  <a:gd name="T8" fmla="*/ 0 60000 65536"/>
                  <a:gd name="T9" fmla="*/ 0 w 19943"/>
                  <a:gd name="T10" fmla="*/ 0 h 21600"/>
                  <a:gd name="T11" fmla="*/ 19943 w 19943"/>
                  <a:gd name="T12" fmla="*/ 21600 h 21600"/>
                </a:gdLst>
                <a:ahLst/>
                <a:cxnLst>
                  <a:cxn ang="T6">
                    <a:pos x="T0" y="T1"/>
                  </a:cxn>
                  <a:cxn ang="T7">
                    <a:pos x="T2" y="T3"/>
                  </a:cxn>
                  <a:cxn ang="T8">
                    <a:pos x="T4" y="T5"/>
                  </a:cxn>
                </a:cxnLst>
                <a:rect l="T9" t="T10" r="T11" b="T12"/>
                <a:pathLst>
                  <a:path w="19943" h="21600" fill="none" extrusionOk="0">
                    <a:moveTo>
                      <a:pt x="-1" y="0"/>
                    </a:moveTo>
                    <a:cubicBezTo>
                      <a:pt x="8724" y="0"/>
                      <a:pt x="16592" y="5248"/>
                      <a:pt x="19943" y="13303"/>
                    </a:cubicBezTo>
                  </a:path>
                  <a:path w="19943" h="21600" stroke="0" extrusionOk="0">
                    <a:moveTo>
                      <a:pt x="-1" y="0"/>
                    </a:moveTo>
                    <a:cubicBezTo>
                      <a:pt x="8724" y="0"/>
                      <a:pt x="16592" y="5248"/>
                      <a:pt x="19943" y="13303"/>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8" name="Arc 82">
                <a:extLst>
                  <a:ext uri="{FF2B5EF4-FFF2-40B4-BE49-F238E27FC236}">
                    <a16:creationId xmlns:a16="http://schemas.microsoft.com/office/drawing/2014/main" id="{881750CE-B61C-40E3-8F85-8270A55B41CE}"/>
                  </a:ext>
                </a:extLst>
              </p:cNvPr>
              <p:cNvSpPr>
                <a:spLocks/>
              </p:cNvSpPr>
              <p:nvPr/>
            </p:nvSpPr>
            <p:spPr bwMode="auto">
              <a:xfrm flipH="1" flipV="1">
                <a:off x="3243" y="3385"/>
                <a:ext cx="318" cy="89"/>
              </a:xfrm>
              <a:custGeom>
                <a:avLst/>
                <a:gdLst>
                  <a:gd name="T0" fmla="*/ 0 w 21600"/>
                  <a:gd name="T1" fmla="*/ 0 h 21184"/>
                  <a:gd name="T2" fmla="*/ 0 w 21600"/>
                  <a:gd name="T3" fmla="*/ 0 h 21184"/>
                  <a:gd name="T4" fmla="*/ 0 w 21600"/>
                  <a:gd name="T5" fmla="*/ 0 h 21184"/>
                  <a:gd name="T6" fmla="*/ 0 60000 65536"/>
                  <a:gd name="T7" fmla="*/ 0 60000 65536"/>
                  <a:gd name="T8" fmla="*/ 0 60000 65536"/>
                  <a:gd name="T9" fmla="*/ 0 w 21600"/>
                  <a:gd name="T10" fmla="*/ 0 h 21184"/>
                  <a:gd name="T11" fmla="*/ 21600 w 21600"/>
                  <a:gd name="T12" fmla="*/ 21184 h 21184"/>
                </a:gdLst>
                <a:ahLst/>
                <a:cxnLst>
                  <a:cxn ang="T6">
                    <a:pos x="T0" y="T1"/>
                  </a:cxn>
                  <a:cxn ang="T7">
                    <a:pos x="T2" y="T3"/>
                  </a:cxn>
                  <a:cxn ang="T8">
                    <a:pos x="T4" y="T5"/>
                  </a:cxn>
                </a:cxnLst>
                <a:rect l="T9" t="T10" r="T11" b="T12"/>
                <a:pathLst>
                  <a:path w="21600" h="21184" fill="none" extrusionOk="0">
                    <a:moveTo>
                      <a:pt x="4217" y="-1"/>
                    </a:moveTo>
                    <a:cubicBezTo>
                      <a:pt x="14322" y="2011"/>
                      <a:pt x="21600" y="10880"/>
                      <a:pt x="21600" y="21184"/>
                    </a:cubicBezTo>
                  </a:path>
                  <a:path w="21600" h="21184" stroke="0" extrusionOk="0">
                    <a:moveTo>
                      <a:pt x="4217" y="-1"/>
                    </a:moveTo>
                    <a:cubicBezTo>
                      <a:pt x="14322" y="2011"/>
                      <a:pt x="21600" y="10880"/>
                      <a:pt x="21600" y="21184"/>
                    </a:cubicBezTo>
                    <a:lnTo>
                      <a:pt x="0" y="21184"/>
                    </a:lnTo>
                    <a:lnTo>
                      <a:pt x="4217" y="-1"/>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9" name="Text Box 83">
                <a:extLst>
                  <a:ext uri="{FF2B5EF4-FFF2-40B4-BE49-F238E27FC236}">
                    <a16:creationId xmlns:a16="http://schemas.microsoft.com/office/drawing/2014/main" id="{9FBC4DC2-25BB-4BB1-BF20-28F82CE5B3AD}"/>
                  </a:ext>
                </a:extLst>
              </p:cNvPr>
              <p:cNvSpPr txBox="1">
                <a:spLocks noChangeArrowheads="1"/>
              </p:cNvSpPr>
              <p:nvPr/>
            </p:nvSpPr>
            <p:spPr bwMode="auto">
              <a:xfrm>
                <a:off x="2880" y="324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6660" name="Text Box 84">
                <a:extLst>
                  <a:ext uri="{FF2B5EF4-FFF2-40B4-BE49-F238E27FC236}">
                    <a16:creationId xmlns:a16="http://schemas.microsoft.com/office/drawing/2014/main" id="{E4B566F9-047A-49E6-831F-1598F3F8A222}"/>
                  </a:ext>
                </a:extLst>
              </p:cNvPr>
              <p:cNvSpPr txBox="1">
                <a:spLocks noChangeArrowheads="1"/>
              </p:cNvSpPr>
              <p:nvPr/>
            </p:nvSpPr>
            <p:spPr bwMode="auto">
              <a:xfrm>
                <a:off x="4332" y="324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6661" name="Text Box 85">
                <a:extLst>
                  <a:ext uri="{FF2B5EF4-FFF2-40B4-BE49-F238E27FC236}">
                    <a16:creationId xmlns:a16="http://schemas.microsoft.com/office/drawing/2014/main" id="{EC0001D1-1C92-403E-B889-3CEF14C309B4}"/>
                  </a:ext>
                </a:extLst>
              </p:cNvPr>
              <p:cNvSpPr txBox="1">
                <a:spLocks noChangeArrowheads="1"/>
              </p:cNvSpPr>
              <p:nvPr/>
            </p:nvSpPr>
            <p:spPr bwMode="auto">
              <a:xfrm>
                <a:off x="2835" y="234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6662" name="Text Box 86">
                <a:extLst>
                  <a:ext uri="{FF2B5EF4-FFF2-40B4-BE49-F238E27FC236}">
                    <a16:creationId xmlns:a16="http://schemas.microsoft.com/office/drawing/2014/main" id="{2F4C3B56-DA0B-4D32-BD86-5D2D3B9A7FCC}"/>
                  </a:ext>
                </a:extLst>
              </p:cNvPr>
              <p:cNvSpPr txBox="1">
                <a:spLocks noChangeArrowheads="1"/>
              </p:cNvSpPr>
              <p:nvPr/>
            </p:nvSpPr>
            <p:spPr bwMode="auto">
              <a:xfrm>
                <a:off x="4332" y="234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6663" name="Text Box 87">
                <a:extLst>
                  <a:ext uri="{FF2B5EF4-FFF2-40B4-BE49-F238E27FC236}">
                    <a16:creationId xmlns:a16="http://schemas.microsoft.com/office/drawing/2014/main" id="{EBD00D62-637D-4BC6-BDEE-553BB3C67591}"/>
                  </a:ext>
                </a:extLst>
              </p:cNvPr>
              <p:cNvSpPr txBox="1">
                <a:spLocks noChangeArrowheads="1"/>
              </p:cNvSpPr>
              <p:nvPr/>
            </p:nvSpPr>
            <p:spPr bwMode="auto">
              <a:xfrm>
                <a:off x="4105" y="3240"/>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Arial" panose="020B0604020202020204" pitchFamily="34" charset="0"/>
                    <a:ea typeface="仿宋_GB2312" pitchFamily="49" charset="-122"/>
                  </a:rPr>
                  <a:t>*</a:t>
                </a:r>
              </a:p>
            </p:txBody>
          </p:sp>
          <p:sp>
            <p:nvSpPr>
              <p:cNvPr id="26664" name="Text Box 88">
                <a:extLst>
                  <a:ext uri="{FF2B5EF4-FFF2-40B4-BE49-F238E27FC236}">
                    <a16:creationId xmlns:a16="http://schemas.microsoft.com/office/drawing/2014/main" id="{483C4862-1006-4900-BAC6-49311320DBC9}"/>
                  </a:ext>
                </a:extLst>
              </p:cNvPr>
              <p:cNvSpPr txBox="1">
                <a:spLocks noChangeArrowheads="1"/>
              </p:cNvSpPr>
              <p:nvPr/>
            </p:nvSpPr>
            <p:spPr bwMode="auto">
              <a:xfrm>
                <a:off x="2726" y="3222"/>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Arial" panose="020B0604020202020204" pitchFamily="34" charset="0"/>
                    <a:ea typeface="仿宋_GB2312" pitchFamily="49" charset="-122"/>
                  </a:rPr>
                  <a:t>*</a:t>
                </a:r>
              </a:p>
            </p:txBody>
          </p:sp>
          <p:sp>
            <p:nvSpPr>
              <p:cNvPr id="26665" name="Text Box 89">
                <a:extLst>
                  <a:ext uri="{FF2B5EF4-FFF2-40B4-BE49-F238E27FC236}">
                    <a16:creationId xmlns:a16="http://schemas.microsoft.com/office/drawing/2014/main" id="{60D05A2A-2F22-4A48-ADA0-CAEEE4CB12A3}"/>
                  </a:ext>
                </a:extLst>
              </p:cNvPr>
              <p:cNvSpPr txBox="1">
                <a:spLocks noChangeArrowheads="1"/>
              </p:cNvSpPr>
              <p:nvPr/>
            </p:nvSpPr>
            <p:spPr bwMode="auto">
              <a:xfrm>
                <a:off x="4014" y="229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dirty="0">
                    <a:solidFill>
                      <a:schemeClr val="bg1"/>
                    </a:solidFill>
                    <a:ea typeface="仿宋_GB2312" pitchFamily="49" charset="-122"/>
                    <a:sym typeface="Symbol" panose="05050102010706020507" pitchFamily="18" charset="2"/>
                  </a:rPr>
                  <a:t>+</a:t>
                </a:r>
              </a:p>
            </p:txBody>
          </p:sp>
          <p:sp>
            <p:nvSpPr>
              <p:cNvPr id="26666" name="Text Box 90">
                <a:extLst>
                  <a:ext uri="{FF2B5EF4-FFF2-40B4-BE49-F238E27FC236}">
                    <a16:creationId xmlns:a16="http://schemas.microsoft.com/office/drawing/2014/main" id="{473506E5-AE2C-423B-B2C0-64531775A9E5}"/>
                  </a:ext>
                </a:extLst>
              </p:cNvPr>
              <p:cNvSpPr txBox="1">
                <a:spLocks noChangeArrowheads="1"/>
              </p:cNvSpPr>
              <p:nvPr/>
            </p:nvSpPr>
            <p:spPr bwMode="auto">
              <a:xfrm>
                <a:off x="4031" y="2839"/>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6667" name="Text Box 91">
                <a:extLst>
                  <a:ext uri="{FF2B5EF4-FFF2-40B4-BE49-F238E27FC236}">
                    <a16:creationId xmlns:a16="http://schemas.microsoft.com/office/drawing/2014/main" id="{755190EE-E259-460A-924C-B5A849D1725B}"/>
                  </a:ext>
                </a:extLst>
              </p:cNvPr>
              <p:cNvSpPr txBox="1">
                <a:spLocks noChangeArrowheads="1"/>
              </p:cNvSpPr>
              <p:nvPr/>
            </p:nvSpPr>
            <p:spPr bwMode="auto">
              <a:xfrm>
                <a:off x="4149" y="2612"/>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dirty="0">
                    <a:solidFill>
                      <a:schemeClr val="bg1"/>
                    </a:solidFill>
                    <a:ea typeface="宋体" panose="02010600030101010101" pitchFamily="2" charset="-122"/>
                  </a:rPr>
                  <a:t>ki</a:t>
                </a:r>
                <a:r>
                  <a:rPr kumimoji="1" lang="en-US" altLang="zh-CN" baseline="-25000" dirty="0">
                    <a:solidFill>
                      <a:schemeClr val="bg1"/>
                    </a:solidFill>
                    <a:ea typeface="宋体" panose="02010600030101010101" pitchFamily="2" charset="-122"/>
                  </a:rPr>
                  <a:t>1</a:t>
                </a:r>
                <a:endParaRPr kumimoji="1" lang="en-US" altLang="zh-CN" dirty="0">
                  <a:solidFill>
                    <a:schemeClr val="bg1"/>
                  </a:solidFill>
                  <a:ea typeface="宋体" panose="02010600030101010101" pitchFamily="2" charset="-122"/>
                </a:endParaRPr>
              </a:p>
            </p:txBody>
          </p:sp>
          <p:sp>
            <p:nvSpPr>
              <p:cNvPr id="26668" name="Line 92">
                <a:extLst>
                  <a:ext uri="{FF2B5EF4-FFF2-40B4-BE49-F238E27FC236}">
                    <a16:creationId xmlns:a16="http://schemas.microsoft.com/office/drawing/2014/main" id="{B9029294-DA4D-4E1C-A72C-B6FE6E8C1153}"/>
                  </a:ext>
                </a:extLst>
              </p:cNvPr>
              <p:cNvSpPr>
                <a:spLocks noChangeShapeType="1"/>
              </p:cNvSpPr>
              <p:nvPr/>
            </p:nvSpPr>
            <p:spPr bwMode="auto">
              <a:xfrm flipV="1">
                <a:off x="2653" y="2614"/>
                <a:ext cx="0" cy="364"/>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9" name="Text Box 93">
                <a:extLst>
                  <a:ext uri="{FF2B5EF4-FFF2-40B4-BE49-F238E27FC236}">
                    <a16:creationId xmlns:a16="http://schemas.microsoft.com/office/drawing/2014/main" id="{52DD0836-108D-494F-80DE-665B7504A251}"/>
                  </a:ext>
                </a:extLst>
              </p:cNvPr>
              <p:cNvSpPr txBox="1">
                <a:spLocks noChangeArrowheads="1"/>
              </p:cNvSpPr>
              <p:nvPr/>
            </p:nvSpPr>
            <p:spPr bwMode="auto">
              <a:xfrm>
                <a:off x="2653" y="2614"/>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6670" name="Rectangle 94">
                <a:extLst>
                  <a:ext uri="{FF2B5EF4-FFF2-40B4-BE49-F238E27FC236}">
                    <a16:creationId xmlns:a16="http://schemas.microsoft.com/office/drawing/2014/main" id="{71A3C634-847E-4420-8F54-0BF7FDDF176D}"/>
                  </a:ext>
                </a:extLst>
              </p:cNvPr>
              <p:cNvSpPr>
                <a:spLocks noChangeArrowheads="1"/>
              </p:cNvSpPr>
              <p:nvPr/>
            </p:nvSpPr>
            <p:spPr bwMode="auto">
              <a:xfrm>
                <a:off x="2835" y="227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6671" name="Rectangle 95">
                <a:extLst>
                  <a:ext uri="{FF2B5EF4-FFF2-40B4-BE49-F238E27FC236}">
                    <a16:creationId xmlns:a16="http://schemas.microsoft.com/office/drawing/2014/main" id="{36EC9EE1-4776-459B-BDB0-A8C260FBC1DC}"/>
                  </a:ext>
                </a:extLst>
              </p:cNvPr>
              <p:cNvSpPr>
                <a:spLocks noChangeArrowheads="1"/>
              </p:cNvSpPr>
              <p:nvPr/>
            </p:nvSpPr>
            <p:spPr bwMode="auto">
              <a:xfrm>
                <a:off x="4332" y="227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6672" name="Group 110">
                <a:extLst>
                  <a:ext uri="{FF2B5EF4-FFF2-40B4-BE49-F238E27FC236}">
                    <a16:creationId xmlns:a16="http://schemas.microsoft.com/office/drawing/2014/main" id="{D2F2381A-9F96-4B4A-87F2-239F88F5CD0A}"/>
                  </a:ext>
                </a:extLst>
              </p:cNvPr>
              <p:cNvGrpSpPr>
                <a:grpSpLocks/>
              </p:cNvGrpSpPr>
              <p:nvPr/>
            </p:nvGrpSpPr>
            <p:grpSpPr bwMode="auto">
              <a:xfrm rot="5400000">
                <a:off x="4399" y="3000"/>
                <a:ext cx="91" cy="408"/>
                <a:chOff x="1565" y="2614"/>
                <a:chExt cx="90" cy="486"/>
              </a:xfrm>
            </p:grpSpPr>
            <p:sp>
              <p:nvSpPr>
                <p:cNvPr id="26678" name="Arc 111">
                  <a:extLst>
                    <a:ext uri="{FF2B5EF4-FFF2-40B4-BE49-F238E27FC236}">
                      <a16:creationId xmlns:a16="http://schemas.microsoft.com/office/drawing/2014/main" id="{13FE3B33-F3A3-4C2A-971E-776672FF71BA}"/>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9" name="Arc 112">
                  <a:extLst>
                    <a:ext uri="{FF2B5EF4-FFF2-40B4-BE49-F238E27FC236}">
                      <a16:creationId xmlns:a16="http://schemas.microsoft.com/office/drawing/2014/main" id="{47DECFD5-6C7A-41EC-A31A-14E77CC5820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0" name="Arc 113">
                  <a:extLst>
                    <a:ext uri="{FF2B5EF4-FFF2-40B4-BE49-F238E27FC236}">
                      <a16:creationId xmlns:a16="http://schemas.microsoft.com/office/drawing/2014/main" id="{63D42F8E-017B-4E27-A263-BDE4D3087142}"/>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1" name="Arc 114">
                  <a:extLst>
                    <a:ext uri="{FF2B5EF4-FFF2-40B4-BE49-F238E27FC236}">
                      <a16:creationId xmlns:a16="http://schemas.microsoft.com/office/drawing/2014/main" id="{D4C62EBA-5D83-49A3-A9CB-7CDEF161E3F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6673" name="Group 115">
                <a:extLst>
                  <a:ext uri="{FF2B5EF4-FFF2-40B4-BE49-F238E27FC236}">
                    <a16:creationId xmlns:a16="http://schemas.microsoft.com/office/drawing/2014/main" id="{828F5EA1-2FA8-4953-9469-FEC6060AB541}"/>
                  </a:ext>
                </a:extLst>
              </p:cNvPr>
              <p:cNvGrpSpPr>
                <a:grpSpLocks/>
              </p:cNvGrpSpPr>
              <p:nvPr/>
            </p:nvGrpSpPr>
            <p:grpSpPr bwMode="auto">
              <a:xfrm rot="5400000">
                <a:off x="3038" y="3000"/>
                <a:ext cx="91" cy="408"/>
                <a:chOff x="1565" y="2614"/>
                <a:chExt cx="90" cy="486"/>
              </a:xfrm>
            </p:grpSpPr>
            <p:sp>
              <p:nvSpPr>
                <p:cNvPr id="26674" name="Arc 116">
                  <a:extLst>
                    <a:ext uri="{FF2B5EF4-FFF2-40B4-BE49-F238E27FC236}">
                      <a16:creationId xmlns:a16="http://schemas.microsoft.com/office/drawing/2014/main" id="{8D886B4A-EC88-45C4-B7E9-8852E1580163}"/>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5" name="Arc 117">
                  <a:extLst>
                    <a:ext uri="{FF2B5EF4-FFF2-40B4-BE49-F238E27FC236}">
                      <a16:creationId xmlns:a16="http://schemas.microsoft.com/office/drawing/2014/main" id="{C039A6D8-ECC3-44C5-826F-3670E41ECD40}"/>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6" name="Arc 118">
                  <a:extLst>
                    <a:ext uri="{FF2B5EF4-FFF2-40B4-BE49-F238E27FC236}">
                      <a16:creationId xmlns:a16="http://schemas.microsoft.com/office/drawing/2014/main" id="{38F182B6-3B6C-4108-A533-545D457914E4}"/>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7" name="Arc 119">
                  <a:extLst>
                    <a:ext uri="{FF2B5EF4-FFF2-40B4-BE49-F238E27FC236}">
                      <a16:creationId xmlns:a16="http://schemas.microsoft.com/office/drawing/2014/main" id="{1E6E606C-7A34-45F4-B879-B0E68D808F8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6635" name="Text Box 69">
              <a:extLst>
                <a:ext uri="{FF2B5EF4-FFF2-40B4-BE49-F238E27FC236}">
                  <a16:creationId xmlns:a16="http://schemas.microsoft.com/office/drawing/2014/main" id="{A8636820-9481-4E4F-8E3A-E97FAD5893B1}"/>
                </a:ext>
              </a:extLst>
            </p:cNvPr>
            <p:cNvSpPr txBox="1">
              <a:spLocks noChangeArrowheads="1"/>
            </p:cNvSpPr>
            <p:nvPr/>
          </p:nvSpPr>
          <p:spPr bwMode="auto">
            <a:xfrm>
              <a:off x="5503863" y="5746228"/>
              <a:ext cx="38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dirty="0">
                  <a:solidFill>
                    <a:schemeClr val="bg1"/>
                  </a:solidFill>
                  <a:ea typeface="仿宋_GB2312" pitchFamily="49" charset="-122"/>
                  <a:sym typeface="Symbol" panose="05050102010706020507" pitchFamily="18" charset="2"/>
                </a:rPr>
                <a:t>+</a:t>
              </a:r>
            </a:p>
          </p:txBody>
        </p:sp>
        <p:sp>
          <p:nvSpPr>
            <p:cNvPr id="26636" name="Text Box 71">
              <a:extLst>
                <a:ext uri="{FF2B5EF4-FFF2-40B4-BE49-F238E27FC236}">
                  <a16:creationId xmlns:a16="http://schemas.microsoft.com/office/drawing/2014/main" id="{10A586FB-5758-4B08-AA6E-5D2760C2CD91}"/>
                </a:ext>
              </a:extLst>
            </p:cNvPr>
            <p:cNvSpPr txBox="1">
              <a:spLocks noChangeArrowheads="1"/>
            </p:cNvSpPr>
            <p:nvPr/>
          </p:nvSpPr>
          <p:spPr bwMode="auto">
            <a:xfrm>
              <a:off x="6125389" y="5716860"/>
              <a:ext cx="504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fill="hold"/>
                                        <p:tgtEl>
                                          <p:spTgt spid="86018"/>
                                        </p:tgtEl>
                                        <p:attrNameLst>
                                          <p:attrName>ppt_x</p:attrName>
                                        </p:attrNameLst>
                                      </p:cBhvr>
                                      <p:tavLst>
                                        <p:tav tm="0">
                                          <p:val>
                                            <p:strVal val="0-#ppt_w/2"/>
                                          </p:val>
                                        </p:tav>
                                        <p:tav tm="100000">
                                          <p:val>
                                            <p:strVal val="#ppt_x"/>
                                          </p:val>
                                        </p:tav>
                                      </p:tavLst>
                                    </p:anim>
                                    <p:anim calcmode="lin" valueType="num">
                                      <p:cBhvr additive="base">
                                        <p:cTn id="8" dur="500" fill="hold"/>
                                        <p:tgtEl>
                                          <p:spTgt spid="860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6019"/>
                                        </p:tgtEl>
                                        <p:attrNameLst>
                                          <p:attrName>style.visibility</p:attrName>
                                        </p:attrNameLst>
                                      </p:cBhvr>
                                      <p:to>
                                        <p:strVal val="visible"/>
                                      </p:to>
                                    </p:set>
                                    <p:animEffect transition="in" filter="slide(fromBottom)">
                                      <p:cBhvr>
                                        <p:cTn id="13" dur="2000"/>
                                        <p:tgtEl>
                                          <p:spTgt spid="860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86074"/>
                                        </p:tgtEl>
                                        <p:attrNameLst>
                                          <p:attrName>style.visibility</p:attrName>
                                        </p:attrNameLst>
                                      </p:cBhvr>
                                      <p:to>
                                        <p:strVal val="visible"/>
                                      </p:to>
                                    </p:set>
                                    <p:anim calcmode="lin" valueType="num">
                                      <p:cBhvr>
                                        <p:cTn id="18" dur="1000" fill="hold"/>
                                        <p:tgtEl>
                                          <p:spTgt spid="86074"/>
                                        </p:tgtEl>
                                        <p:attrNameLst>
                                          <p:attrName>ppt_w</p:attrName>
                                        </p:attrNameLst>
                                      </p:cBhvr>
                                      <p:tavLst>
                                        <p:tav tm="0">
                                          <p:val>
                                            <p:fltVal val="0"/>
                                          </p:val>
                                        </p:tav>
                                        <p:tav tm="100000">
                                          <p:val>
                                            <p:strVal val="#ppt_w"/>
                                          </p:val>
                                        </p:tav>
                                      </p:tavLst>
                                    </p:anim>
                                    <p:anim calcmode="lin" valueType="num">
                                      <p:cBhvr>
                                        <p:cTn id="19" dur="1000" fill="hold"/>
                                        <p:tgtEl>
                                          <p:spTgt spid="86074"/>
                                        </p:tgtEl>
                                        <p:attrNameLst>
                                          <p:attrName>ppt_h</p:attrName>
                                        </p:attrNameLst>
                                      </p:cBhvr>
                                      <p:tavLst>
                                        <p:tav tm="0">
                                          <p:val>
                                            <p:fltVal val="0"/>
                                          </p:val>
                                        </p:tav>
                                        <p:tav tm="100000">
                                          <p:val>
                                            <p:strVal val="#ppt_h"/>
                                          </p:val>
                                        </p:tav>
                                      </p:tavLst>
                                    </p:anim>
                                    <p:anim calcmode="lin" valueType="num">
                                      <p:cBhvr>
                                        <p:cTn id="20" dur="1000" fill="hold"/>
                                        <p:tgtEl>
                                          <p:spTgt spid="8607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86074"/>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6075"/>
                                        </p:tgtEl>
                                        <p:attrNameLst>
                                          <p:attrName>style.visibility</p:attrName>
                                        </p:attrNameLst>
                                      </p:cBhvr>
                                      <p:to>
                                        <p:strVal val="visible"/>
                                      </p:to>
                                    </p:set>
                                    <p:animEffect transition="in" filter="wipe(left)">
                                      <p:cBhvr>
                                        <p:cTn id="25" dur="2000"/>
                                        <p:tgtEl>
                                          <p:spTgt spid="86075"/>
                                        </p:tgtEl>
                                      </p:cBhvr>
                                    </p:animEffect>
                                  </p:childTnLst>
                                </p:cTn>
                              </p:par>
                            </p:childTnLst>
                          </p:cTn>
                        </p:par>
                        <p:par>
                          <p:cTn id="26" fill="hold" nodeType="afterGroup">
                            <p:stCondLst>
                              <p:cond delay="3000"/>
                            </p:stCondLst>
                            <p:childTnLst>
                              <p:par>
                                <p:cTn id="27" presetID="22" presetClass="entr" presetSubtype="8"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p:bldP spid="86074" grpId="0"/>
      <p:bldP spid="860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62" name="Object 54">
            <a:extLst>
              <a:ext uri="{FF2B5EF4-FFF2-40B4-BE49-F238E27FC236}">
                <a16:creationId xmlns:a16="http://schemas.microsoft.com/office/drawing/2014/main" id="{75730F09-944B-4BB7-B542-047087FC766A}"/>
              </a:ext>
            </a:extLst>
          </p:cNvPr>
          <p:cNvGraphicFramePr>
            <a:graphicFrameLocks noChangeAspect="1"/>
          </p:cNvGraphicFramePr>
          <p:nvPr/>
        </p:nvGraphicFramePr>
        <p:xfrm>
          <a:off x="914400" y="3284538"/>
          <a:ext cx="6754813" cy="579437"/>
        </p:xfrm>
        <a:graphic>
          <a:graphicData uri="http://schemas.openxmlformats.org/presentationml/2006/ole">
            <mc:AlternateContent xmlns:mc="http://schemas.openxmlformats.org/markup-compatibility/2006">
              <mc:Choice xmlns:v="urn:schemas-microsoft-com:vml" Requires="v">
                <p:oleObj spid="_x0000_s27739" name="公式" r:id="rId3" imgW="3047884" imgH="218946" progId="Equation.3">
                  <p:embed/>
                </p:oleObj>
              </mc:Choice>
              <mc:Fallback>
                <p:oleObj name="公式" r:id="rId3" imgW="3047884" imgH="218946"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84538"/>
                        <a:ext cx="675481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5">
            <a:extLst>
              <a:ext uri="{FF2B5EF4-FFF2-40B4-BE49-F238E27FC236}">
                <a16:creationId xmlns:a16="http://schemas.microsoft.com/office/drawing/2014/main" id="{E8B24215-8438-4AD3-8A00-A0CCFC9F9C19}"/>
              </a:ext>
            </a:extLst>
          </p:cNvPr>
          <p:cNvGrpSpPr>
            <a:grpSpLocks/>
          </p:cNvGrpSpPr>
          <p:nvPr/>
        </p:nvGrpSpPr>
        <p:grpSpPr bwMode="auto">
          <a:xfrm>
            <a:off x="2261436" y="1177926"/>
            <a:ext cx="3196371" cy="1743075"/>
            <a:chOff x="484" y="2704"/>
            <a:chExt cx="1988" cy="1098"/>
          </a:xfrm>
        </p:grpSpPr>
        <p:grpSp>
          <p:nvGrpSpPr>
            <p:cNvPr id="27714" name="Group 56">
              <a:extLst>
                <a:ext uri="{FF2B5EF4-FFF2-40B4-BE49-F238E27FC236}">
                  <a16:creationId xmlns:a16="http://schemas.microsoft.com/office/drawing/2014/main" id="{A79C3593-0B32-40E5-9147-93880526653F}"/>
                </a:ext>
              </a:extLst>
            </p:cNvPr>
            <p:cNvGrpSpPr>
              <a:grpSpLocks/>
            </p:cNvGrpSpPr>
            <p:nvPr/>
          </p:nvGrpSpPr>
          <p:grpSpPr bwMode="auto">
            <a:xfrm>
              <a:off x="484" y="2704"/>
              <a:ext cx="1924" cy="1048"/>
              <a:chOff x="484" y="2704"/>
              <a:chExt cx="1924" cy="1048"/>
            </a:xfrm>
          </p:grpSpPr>
          <p:sp>
            <p:nvSpPr>
              <p:cNvPr id="27725" name="Arc 58">
                <a:extLst>
                  <a:ext uri="{FF2B5EF4-FFF2-40B4-BE49-F238E27FC236}">
                    <a16:creationId xmlns:a16="http://schemas.microsoft.com/office/drawing/2014/main" id="{66D845A7-F3A6-4AAD-866E-6CDB533159B3}"/>
                  </a:ext>
                </a:extLst>
              </p:cNvPr>
              <p:cNvSpPr>
                <a:spLocks/>
              </p:cNvSpPr>
              <p:nvPr/>
            </p:nvSpPr>
            <p:spPr bwMode="auto">
              <a:xfrm>
                <a:off x="484" y="2704"/>
                <a:ext cx="544" cy="40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lnTo>
                      <a:pt x="21600" y="21600"/>
                    </a:lnTo>
                    <a:lnTo>
                      <a:pt x="21599" y="0"/>
                    </a:lnTo>
                    <a:close/>
                  </a:path>
                </a:pathLst>
              </a:custGeom>
              <a:noFill/>
              <a:ln w="28575">
                <a:solidFill>
                  <a:srgbClr val="66FF33"/>
                </a:solidFill>
                <a:prstDash val="solid"/>
                <a:round/>
                <a:headEnd type="none"/>
                <a:tailEnd type="arrow"/>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p>
            </p:txBody>
          </p:sp>
          <p:sp>
            <p:nvSpPr>
              <p:cNvPr id="27723" name="Arc 61">
                <a:extLst>
                  <a:ext uri="{FF2B5EF4-FFF2-40B4-BE49-F238E27FC236}">
                    <a16:creationId xmlns:a16="http://schemas.microsoft.com/office/drawing/2014/main" id="{31EEDBBF-C476-4E65-B215-F9E8FD7CD939}"/>
                  </a:ext>
                </a:extLst>
              </p:cNvPr>
              <p:cNvSpPr>
                <a:spLocks/>
              </p:cNvSpPr>
              <p:nvPr/>
            </p:nvSpPr>
            <p:spPr bwMode="auto">
              <a:xfrm>
                <a:off x="1037" y="3344"/>
                <a:ext cx="544" cy="40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lnTo>
                      <a:pt x="21600" y="21600"/>
                    </a:lnTo>
                    <a:lnTo>
                      <a:pt x="21599" y="0"/>
                    </a:lnTo>
                    <a:close/>
                  </a:path>
                </a:pathLst>
              </a:custGeom>
              <a:noFill/>
              <a:ln w="28575">
                <a:solidFill>
                  <a:srgbClr val="66FF33"/>
                </a:solidFill>
                <a:prstDash val="solid"/>
                <a:round/>
                <a:headEnd/>
                <a:tailEnd type="arrow"/>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p>
            </p:txBody>
          </p:sp>
          <p:sp>
            <p:nvSpPr>
              <p:cNvPr id="27721" name="Arc 64">
                <a:extLst>
                  <a:ext uri="{FF2B5EF4-FFF2-40B4-BE49-F238E27FC236}">
                    <a16:creationId xmlns:a16="http://schemas.microsoft.com/office/drawing/2014/main" id="{EA55AAE0-A458-4C84-B654-FC8F8F59B0E6}"/>
                  </a:ext>
                </a:extLst>
              </p:cNvPr>
              <p:cNvSpPr>
                <a:spLocks/>
              </p:cNvSpPr>
              <p:nvPr/>
            </p:nvSpPr>
            <p:spPr bwMode="auto">
              <a:xfrm>
                <a:off x="1864" y="2704"/>
                <a:ext cx="544" cy="40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lnTo>
                      <a:pt x="21600" y="21600"/>
                    </a:lnTo>
                    <a:lnTo>
                      <a:pt x="21599" y="0"/>
                    </a:lnTo>
                    <a:close/>
                  </a:path>
                </a:pathLst>
              </a:custGeom>
              <a:noFill/>
              <a:ln w="28575">
                <a:solidFill>
                  <a:srgbClr val="66FF33"/>
                </a:solidFill>
                <a:prstDash val="solid"/>
                <a:round/>
                <a:headEnd/>
                <a:tailEnd type="arrow"/>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7715" name="Text Box 66">
              <a:extLst>
                <a:ext uri="{FF2B5EF4-FFF2-40B4-BE49-F238E27FC236}">
                  <a16:creationId xmlns:a16="http://schemas.microsoft.com/office/drawing/2014/main" id="{9CC554D1-B10D-4953-8FAB-6A5CF50F8924}"/>
                </a:ext>
              </a:extLst>
            </p:cNvPr>
            <p:cNvSpPr txBox="1">
              <a:spLocks noChangeArrowheads="1"/>
            </p:cNvSpPr>
            <p:nvPr/>
          </p:nvSpPr>
          <p:spPr bwMode="auto">
            <a:xfrm>
              <a:off x="2064" y="2750"/>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仿宋_GB2312" pitchFamily="49" charset="-122"/>
                </a:rPr>
                <a:t>2</a:t>
              </a:r>
            </a:p>
          </p:txBody>
        </p:sp>
        <p:sp>
          <p:nvSpPr>
            <p:cNvPr id="27716" name="Text Box 67">
              <a:extLst>
                <a:ext uri="{FF2B5EF4-FFF2-40B4-BE49-F238E27FC236}">
                  <a16:creationId xmlns:a16="http://schemas.microsoft.com/office/drawing/2014/main" id="{87D47DD1-1DFB-4E55-9B19-13ADAE939853}"/>
                </a:ext>
              </a:extLst>
            </p:cNvPr>
            <p:cNvSpPr txBox="1">
              <a:spLocks noChangeArrowheads="1"/>
            </p:cNvSpPr>
            <p:nvPr/>
          </p:nvSpPr>
          <p:spPr bwMode="auto">
            <a:xfrm>
              <a:off x="657" y="2750"/>
              <a:ext cx="408" cy="3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仿宋_GB2312" pitchFamily="49" charset="-122"/>
                </a:rPr>
                <a:t>1</a:t>
              </a:r>
            </a:p>
          </p:txBody>
        </p:sp>
        <p:sp>
          <p:nvSpPr>
            <p:cNvPr id="27717" name="Text Box 68">
              <a:extLst>
                <a:ext uri="{FF2B5EF4-FFF2-40B4-BE49-F238E27FC236}">
                  <a16:creationId xmlns:a16="http://schemas.microsoft.com/office/drawing/2014/main" id="{9071BCD6-6801-4A99-9CA7-91DC59F8C27C}"/>
                </a:ext>
              </a:extLst>
            </p:cNvPr>
            <p:cNvSpPr txBox="1">
              <a:spLocks noChangeArrowheads="1"/>
            </p:cNvSpPr>
            <p:nvPr/>
          </p:nvSpPr>
          <p:spPr bwMode="auto">
            <a:xfrm>
              <a:off x="1247" y="3475"/>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仿宋_GB2312" pitchFamily="49" charset="-122"/>
                </a:rPr>
                <a:t>3</a:t>
              </a:r>
            </a:p>
          </p:txBody>
        </p:sp>
      </p:grpSp>
      <p:graphicFrame>
        <p:nvGraphicFramePr>
          <p:cNvPr id="17523" name="Object 115">
            <a:extLst>
              <a:ext uri="{FF2B5EF4-FFF2-40B4-BE49-F238E27FC236}">
                <a16:creationId xmlns:a16="http://schemas.microsoft.com/office/drawing/2014/main" id="{C4AAFB3B-5A06-4523-A16F-2A1ABDDA88CA}"/>
              </a:ext>
            </a:extLst>
          </p:cNvPr>
          <p:cNvGraphicFramePr>
            <a:graphicFrameLocks noChangeAspect="1"/>
          </p:cNvGraphicFramePr>
          <p:nvPr/>
        </p:nvGraphicFramePr>
        <p:xfrm>
          <a:off x="900113" y="4005263"/>
          <a:ext cx="6769100" cy="590550"/>
        </p:xfrm>
        <a:graphic>
          <a:graphicData uri="http://schemas.openxmlformats.org/presentationml/2006/ole">
            <mc:AlternateContent xmlns:mc="http://schemas.openxmlformats.org/markup-compatibility/2006">
              <mc:Choice xmlns:v="urn:schemas-microsoft-com:vml" Requires="v">
                <p:oleObj spid="_x0000_s27740" name="公式" r:id="rId5" imgW="2990973" imgH="218946" progId="Equation.3">
                  <p:embed/>
                </p:oleObj>
              </mc:Choice>
              <mc:Fallback>
                <p:oleObj name="公式" r:id="rId5" imgW="2990973" imgH="218946" progId="Equation.3">
                  <p:embed/>
                  <p:pic>
                    <p:nvPicPr>
                      <p:cNvPr id="0" name="Object 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005263"/>
                        <a:ext cx="67691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24" name="Object 116">
            <a:extLst>
              <a:ext uri="{FF2B5EF4-FFF2-40B4-BE49-F238E27FC236}">
                <a16:creationId xmlns:a16="http://schemas.microsoft.com/office/drawing/2014/main" id="{96B7B549-38DD-44FE-8127-2E376780B79A}"/>
              </a:ext>
            </a:extLst>
          </p:cNvPr>
          <p:cNvGraphicFramePr>
            <a:graphicFrameLocks noChangeAspect="1"/>
          </p:cNvGraphicFramePr>
          <p:nvPr/>
        </p:nvGraphicFramePr>
        <p:xfrm>
          <a:off x="900113" y="4581525"/>
          <a:ext cx="6521450" cy="1609725"/>
        </p:xfrm>
        <a:graphic>
          <a:graphicData uri="http://schemas.openxmlformats.org/presentationml/2006/ole">
            <mc:AlternateContent xmlns:mc="http://schemas.openxmlformats.org/markup-compatibility/2006">
              <mc:Choice xmlns:v="urn:schemas-microsoft-com:vml" Requires="v">
                <p:oleObj spid="_x0000_s27741" name="公式" r:id="rId7" imgW="2971887" imgH="695415" progId="Equation.3">
                  <p:embed/>
                </p:oleObj>
              </mc:Choice>
              <mc:Fallback>
                <p:oleObj name="公式" r:id="rId7" imgW="2971887" imgH="695415" progId="Equation.3">
                  <p:embed/>
                  <p:pic>
                    <p:nvPicPr>
                      <p:cNvPr id="0" name="Object 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581525"/>
                        <a:ext cx="652145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25" name="Text Box 117">
            <a:extLst>
              <a:ext uri="{FF2B5EF4-FFF2-40B4-BE49-F238E27FC236}">
                <a16:creationId xmlns:a16="http://schemas.microsoft.com/office/drawing/2014/main" id="{FA61617F-3A04-43A9-B8B6-65D3AB21842C}"/>
              </a:ext>
            </a:extLst>
          </p:cNvPr>
          <p:cNvSpPr txBox="1">
            <a:spLocks noChangeArrowheads="1"/>
          </p:cNvSpPr>
          <p:nvPr/>
        </p:nvSpPr>
        <p:spPr bwMode="auto">
          <a:xfrm>
            <a:off x="755650" y="765175"/>
            <a:ext cx="647700" cy="519113"/>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解</a:t>
            </a:r>
          </a:p>
        </p:txBody>
      </p:sp>
      <p:sp>
        <p:nvSpPr>
          <p:cNvPr id="17528" name="AutoShape 120">
            <a:extLst>
              <a:ext uri="{FF2B5EF4-FFF2-40B4-BE49-F238E27FC236}">
                <a16:creationId xmlns:a16="http://schemas.microsoft.com/office/drawing/2014/main" id="{B38C1A25-3AAA-4B96-B159-561570191F14}"/>
              </a:ext>
            </a:extLst>
          </p:cNvPr>
          <p:cNvSpPr>
            <a:spLocks/>
          </p:cNvSpPr>
          <p:nvPr/>
        </p:nvSpPr>
        <p:spPr bwMode="auto">
          <a:xfrm>
            <a:off x="611188" y="3429000"/>
            <a:ext cx="287337" cy="2808288"/>
          </a:xfrm>
          <a:prstGeom prst="leftBrace">
            <a:avLst>
              <a:gd name="adj1" fmla="val 81446"/>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7656" name="Group 125">
            <a:extLst>
              <a:ext uri="{FF2B5EF4-FFF2-40B4-BE49-F238E27FC236}">
                <a16:creationId xmlns:a16="http://schemas.microsoft.com/office/drawing/2014/main" id="{8EB3FE93-3F76-4BAD-A3EB-B7A1729E4971}"/>
              </a:ext>
            </a:extLst>
          </p:cNvPr>
          <p:cNvGrpSpPr>
            <a:grpSpLocks/>
          </p:cNvGrpSpPr>
          <p:nvPr/>
        </p:nvGrpSpPr>
        <p:grpSpPr bwMode="auto">
          <a:xfrm>
            <a:off x="8316913" y="6446838"/>
            <a:ext cx="792162" cy="366712"/>
            <a:chOff x="5193" y="4020"/>
            <a:chExt cx="499" cy="231"/>
          </a:xfrm>
        </p:grpSpPr>
        <p:pic>
          <p:nvPicPr>
            <p:cNvPr id="27712" name="Picture 126" descr="78900">
              <a:extLst>
                <a:ext uri="{FF2B5EF4-FFF2-40B4-BE49-F238E27FC236}">
                  <a16:creationId xmlns:a16="http://schemas.microsoft.com/office/drawing/2014/main" id="{2E2F26DC-7B5E-44E9-B206-C6BB723626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3" name="Text Box 127">
              <a:hlinkClick r:id="" action="ppaction://hlinkshowjump?jump=nextslide"/>
              <a:extLst>
                <a:ext uri="{FF2B5EF4-FFF2-40B4-BE49-F238E27FC236}">
                  <a16:creationId xmlns:a16="http://schemas.microsoft.com/office/drawing/2014/main" id="{67A68D05-BC0B-47CC-BC57-7CFC58E82BB8}"/>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7657" name="Group 128">
            <a:extLst>
              <a:ext uri="{FF2B5EF4-FFF2-40B4-BE49-F238E27FC236}">
                <a16:creationId xmlns:a16="http://schemas.microsoft.com/office/drawing/2014/main" id="{21DD088C-1DA5-4216-99D7-0FFC184891EC}"/>
              </a:ext>
            </a:extLst>
          </p:cNvPr>
          <p:cNvGrpSpPr>
            <a:grpSpLocks/>
          </p:cNvGrpSpPr>
          <p:nvPr/>
        </p:nvGrpSpPr>
        <p:grpSpPr bwMode="auto">
          <a:xfrm>
            <a:off x="7453313" y="6446838"/>
            <a:ext cx="792162" cy="366712"/>
            <a:chOff x="4649" y="4020"/>
            <a:chExt cx="499" cy="231"/>
          </a:xfrm>
        </p:grpSpPr>
        <p:pic>
          <p:nvPicPr>
            <p:cNvPr id="27710" name="Picture 129" descr="78900">
              <a:extLst>
                <a:ext uri="{FF2B5EF4-FFF2-40B4-BE49-F238E27FC236}">
                  <a16:creationId xmlns:a16="http://schemas.microsoft.com/office/drawing/2014/main" id="{35B6BCA5-C4DA-4E96-B770-5645510D93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1" name="Text Box 130">
              <a:hlinkClick r:id="" action="ppaction://hlinkshowjump?jump=previousslide"/>
              <a:extLst>
                <a:ext uri="{FF2B5EF4-FFF2-40B4-BE49-F238E27FC236}">
                  <a16:creationId xmlns:a16="http://schemas.microsoft.com/office/drawing/2014/main" id="{F9790049-FA7A-407B-91BE-ADDF3D79D85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7658" name="Group 181">
            <a:extLst>
              <a:ext uri="{FF2B5EF4-FFF2-40B4-BE49-F238E27FC236}">
                <a16:creationId xmlns:a16="http://schemas.microsoft.com/office/drawing/2014/main" id="{A345E3E5-B34A-439D-8B4A-4AE22B3663FA}"/>
              </a:ext>
            </a:extLst>
          </p:cNvPr>
          <p:cNvGrpSpPr>
            <a:grpSpLocks/>
          </p:cNvGrpSpPr>
          <p:nvPr/>
        </p:nvGrpSpPr>
        <p:grpSpPr bwMode="auto">
          <a:xfrm>
            <a:off x="6588125" y="6446838"/>
            <a:ext cx="792163" cy="366712"/>
            <a:chOff x="4649" y="4020"/>
            <a:chExt cx="499" cy="231"/>
          </a:xfrm>
        </p:grpSpPr>
        <p:pic>
          <p:nvPicPr>
            <p:cNvPr id="27708" name="Picture 182" descr="78900">
              <a:extLst>
                <a:ext uri="{FF2B5EF4-FFF2-40B4-BE49-F238E27FC236}">
                  <a16:creationId xmlns:a16="http://schemas.microsoft.com/office/drawing/2014/main" id="{BAE53B63-F760-4274-887D-A3D59D1CD40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09" name="Text Box 183">
              <a:hlinkClick r:id="" action="ppaction://hlinkshowjump?jump=firstslide"/>
              <a:extLst>
                <a:ext uri="{FF2B5EF4-FFF2-40B4-BE49-F238E27FC236}">
                  <a16:creationId xmlns:a16="http://schemas.microsoft.com/office/drawing/2014/main" id="{27F1D6CE-54F6-40B6-A8C6-B0ABABD2797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3" name="组合 2">
            <a:extLst>
              <a:ext uri="{FF2B5EF4-FFF2-40B4-BE49-F238E27FC236}">
                <a16:creationId xmlns:a16="http://schemas.microsoft.com/office/drawing/2014/main" id="{C358384A-F06D-43F3-A926-63FDAEE9DA4A}"/>
              </a:ext>
            </a:extLst>
          </p:cNvPr>
          <p:cNvGrpSpPr>
            <a:grpSpLocks/>
          </p:cNvGrpSpPr>
          <p:nvPr/>
        </p:nvGrpSpPr>
        <p:grpSpPr bwMode="auto">
          <a:xfrm>
            <a:off x="1693864" y="574675"/>
            <a:ext cx="3814763" cy="2925763"/>
            <a:chOff x="1693864" y="574675"/>
            <a:chExt cx="3814763" cy="2925763"/>
          </a:xfrm>
        </p:grpSpPr>
        <p:grpSp>
          <p:nvGrpSpPr>
            <p:cNvPr id="27660" name="Group 184">
              <a:extLst>
                <a:ext uri="{FF2B5EF4-FFF2-40B4-BE49-F238E27FC236}">
                  <a16:creationId xmlns:a16="http://schemas.microsoft.com/office/drawing/2014/main" id="{561BE941-7C78-4812-916C-180EC382DC6A}"/>
                </a:ext>
              </a:extLst>
            </p:cNvPr>
            <p:cNvGrpSpPr>
              <a:grpSpLocks/>
            </p:cNvGrpSpPr>
            <p:nvPr/>
          </p:nvGrpSpPr>
          <p:grpSpPr bwMode="auto">
            <a:xfrm>
              <a:off x="1693864" y="574675"/>
              <a:ext cx="3814763" cy="2925763"/>
              <a:chOff x="2428" y="2278"/>
              <a:chExt cx="2403" cy="1843"/>
            </a:xfrm>
          </p:grpSpPr>
          <p:sp>
            <p:nvSpPr>
              <p:cNvPr id="27663" name="Oval 185">
                <a:extLst>
                  <a:ext uri="{FF2B5EF4-FFF2-40B4-BE49-F238E27FC236}">
                    <a16:creationId xmlns:a16="http://schemas.microsoft.com/office/drawing/2014/main" id="{B2C75EB6-F50E-42CB-9757-EB573E7BA413}"/>
                  </a:ext>
                </a:extLst>
              </p:cNvPr>
              <p:cNvSpPr>
                <a:spLocks noChangeArrowheads="1"/>
              </p:cNvSpPr>
              <p:nvPr/>
            </p:nvSpPr>
            <p:spPr bwMode="auto">
              <a:xfrm>
                <a:off x="3334" y="256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27664" name="AutoShape 186">
                <a:extLst>
                  <a:ext uri="{FF2B5EF4-FFF2-40B4-BE49-F238E27FC236}">
                    <a16:creationId xmlns:a16="http://schemas.microsoft.com/office/drawing/2014/main" id="{D4B87EEA-C02F-454C-A557-1ADDA8E7A29C}"/>
                  </a:ext>
                </a:extLst>
              </p:cNvPr>
              <p:cNvSpPr>
                <a:spLocks noChangeArrowheads="1"/>
              </p:cNvSpPr>
              <p:nvPr/>
            </p:nvSpPr>
            <p:spPr bwMode="auto">
              <a:xfrm>
                <a:off x="3787" y="2569"/>
                <a:ext cx="363" cy="408"/>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7665" name="Line 187">
                <a:extLst>
                  <a:ext uri="{FF2B5EF4-FFF2-40B4-BE49-F238E27FC236}">
                    <a16:creationId xmlns:a16="http://schemas.microsoft.com/office/drawing/2014/main" id="{0A62D686-2FDC-4058-AE67-F9FAA1014B52}"/>
                  </a:ext>
                </a:extLst>
              </p:cNvPr>
              <p:cNvSpPr>
                <a:spLocks noChangeShapeType="1"/>
              </p:cNvSpPr>
              <p:nvPr/>
            </p:nvSpPr>
            <p:spPr bwMode="auto">
              <a:xfrm>
                <a:off x="2653" y="3249"/>
                <a:ext cx="227" cy="0"/>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Text Box 188">
                <a:extLst>
                  <a:ext uri="{FF2B5EF4-FFF2-40B4-BE49-F238E27FC236}">
                    <a16:creationId xmlns:a16="http://schemas.microsoft.com/office/drawing/2014/main" id="{1CA7AAE9-34D8-47EE-BFCC-8E215BF16253}"/>
                  </a:ext>
                </a:extLst>
              </p:cNvPr>
              <p:cNvSpPr txBox="1">
                <a:spLocks noChangeArrowheads="1"/>
              </p:cNvSpPr>
              <p:nvPr/>
            </p:nvSpPr>
            <p:spPr bwMode="auto">
              <a:xfrm>
                <a:off x="3852" y="3308"/>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仿宋_GB2312" pitchFamily="49" charset="-122"/>
                    <a:sym typeface="Symbol" panose="05050102010706020507" pitchFamily="18" charset="2"/>
                  </a:rPr>
                  <a:t>M</a:t>
                </a:r>
              </a:p>
            </p:txBody>
          </p:sp>
          <p:sp>
            <p:nvSpPr>
              <p:cNvPr id="27667" name="Line 189">
                <a:extLst>
                  <a:ext uri="{FF2B5EF4-FFF2-40B4-BE49-F238E27FC236}">
                    <a16:creationId xmlns:a16="http://schemas.microsoft.com/office/drawing/2014/main" id="{7CC01B32-40D2-49A5-ABF7-3A3796FCE418}"/>
                  </a:ext>
                </a:extLst>
              </p:cNvPr>
              <p:cNvSpPr>
                <a:spLocks noChangeShapeType="1"/>
              </p:cNvSpPr>
              <p:nvPr/>
            </p:nvSpPr>
            <p:spPr bwMode="auto">
              <a:xfrm>
                <a:off x="3515" y="2342"/>
                <a:ext cx="0" cy="907"/>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190">
                <a:extLst>
                  <a:ext uri="{FF2B5EF4-FFF2-40B4-BE49-F238E27FC236}">
                    <a16:creationId xmlns:a16="http://schemas.microsoft.com/office/drawing/2014/main" id="{38ED7777-EAEB-4ED1-A6B1-C8F7E9A8599A}"/>
                  </a:ext>
                </a:extLst>
              </p:cNvPr>
              <p:cNvSpPr>
                <a:spLocks noChangeShapeType="1"/>
              </p:cNvSpPr>
              <p:nvPr/>
            </p:nvSpPr>
            <p:spPr bwMode="auto">
              <a:xfrm flipH="1">
                <a:off x="4649" y="3249"/>
                <a:ext cx="182" cy="0"/>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191">
                <a:extLst>
                  <a:ext uri="{FF2B5EF4-FFF2-40B4-BE49-F238E27FC236}">
                    <a16:creationId xmlns:a16="http://schemas.microsoft.com/office/drawing/2014/main" id="{853AE5AC-39F5-4AC7-9B61-FEEBAC8AD7B7}"/>
                  </a:ext>
                </a:extLst>
              </p:cNvPr>
              <p:cNvSpPr>
                <a:spLocks noChangeShapeType="1"/>
              </p:cNvSpPr>
              <p:nvPr/>
            </p:nvSpPr>
            <p:spPr bwMode="auto">
              <a:xfrm>
                <a:off x="2653" y="3839"/>
                <a:ext cx="9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Text Box 192">
                <a:extLst>
                  <a:ext uri="{FF2B5EF4-FFF2-40B4-BE49-F238E27FC236}">
                    <a16:creationId xmlns:a16="http://schemas.microsoft.com/office/drawing/2014/main" id="{E459571B-4FD5-4CE7-ABA6-AF2C4E7F7AF7}"/>
                  </a:ext>
                </a:extLst>
              </p:cNvPr>
              <p:cNvSpPr txBox="1">
                <a:spLocks noChangeArrowheads="1"/>
              </p:cNvSpPr>
              <p:nvPr/>
            </p:nvSpPr>
            <p:spPr bwMode="auto">
              <a:xfrm>
                <a:off x="3016" y="2569"/>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仿宋_GB2312" pitchFamily="49" charset="-122"/>
                    <a:sym typeface="Symbol" panose="05050102010706020507" pitchFamily="18" charset="2"/>
                  </a:rPr>
                  <a:t>u</a:t>
                </a:r>
                <a:r>
                  <a:rPr kumimoji="1" lang="en-US" altLang="zh-CN" baseline="-25000">
                    <a:solidFill>
                      <a:schemeClr val="bg1"/>
                    </a:solidFill>
                    <a:ea typeface="仿宋_GB2312" pitchFamily="49" charset="-122"/>
                    <a:sym typeface="Symbol" panose="05050102010706020507" pitchFamily="18" charset="2"/>
                  </a:rPr>
                  <a:t>S</a:t>
                </a:r>
              </a:p>
            </p:txBody>
          </p:sp>
          <p:sp>
            <p:nvSpPr>
              <p:cNvPr id="27671" name="Text Box 193">
                <a:extLst>
                  <a:ext uri="{FF2B5EF4-FFF2-40B4-BE49-F238E27FC236}">
                    <a16:creationId xmlns:a16="http://schemas.microsoft.com/office/drawing/2014/main" id="{4E636C61-BBDD-45F7-BBF7-0269022F6676}"/>
                  </a:ext>
                </a:extLst>
              </p:cNvPr>
              <p:cNvSpPr txBox="1">
                <a:spLocks noChangeArrowheads="1"/>
              </p:cNvSpPr>
              <p:nvPr/>
            </p:nvSpPr>
            <p:spPr bwMode="auto">
              <a:xfrm>
                <a:off x="3515" y="2297"/>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dirty="0">
                    <a:solidFill>
                      <a:schemeClr val="bg1"/>
                    </a:solidFill>
                    <a:ea typeface="仿宋_GB2312" pitchFamily="49" charset="-122"/>
                    <a:sym typeface="Symbol" panose="05050102010706020507" pitchFamily="18" charset="2"/>
                  </a:rPr>
                  <a:t>+</a:t>
                </a:r>
              </a:p>
            </p:txBody>
          </p:sp>
          <p:sp>
            <p:nvSpPr>
              <p:cNvPr id="27672" name="Text Box 194">
                <a:extLst>
                  <a:ext uri="{FF2B5EF4-FFF2-40B4-BE49-F238E27FC236}">
                    <a16:creationId xmlns:a16="http://schemas.microsoft.com/office/drawing/2014/main" id="{33D623FA-8E0C-4E00-82A2-7B8C9D837FEF}"/>
                  </a:ext>
                </a:extLst>
              </p:cNvPr>
              <p:cNvSpPr txBox="1">
                <a:spLocks noChangeArrowheads="1"/>
              </p:cNvSpPr>
              <p:nvPr/>
            </p:nvSpPr>
            <p:spPr bwMode="auto">
              <a:xfrm>
                <a:off x="3243" y="3794"/>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C</a:t>
                </a:r>
              </a:p>
            </p:txBody>
          </p:sp>
          <p:sp>
            <p:nvSpPr>
              <p:cNvPr id="27673" name="Text Box 195">
                <a:extLst>
                  <a:ext uri="{FF2B5EF4-FFF2-40B4-BE49-F238E27FC236}">
                    <a16:creationId xmlns:a16="http://schemas.microsoft.com/office/drawing/2014/main" id="{6EE837EE-97FD-4FA9-A5D2-764CAC8756BF}"/>
                  </a:ext>
                </a:extLst>
              </p:cNvPr>
              <p:cNvSpPr txBox="1">
                <a:spLocks noChangeArrowheads="1"/>
              </p:cNvSpPr>
              <p:nvPr/>
            </p:nvSpPr>
            <p:spPr bwMode="auto">
              <a:xfrm>
                <a:off x="3534" y="2863"/>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7674" name="Line 196">
                <a:extLst>
                  <a:ext uri="{FF2B5EF4-FFF2-40B4-BE49-F238E27FC236}">
                    <a16:creationId xmlns:a16="http://schemas.microsoft.com/office/drawing/2014/main" id="{2C5ABCAA-0B8B-4195-9AF3-FF0A0DC0481E}"/>
                  </a:ext>
                </a:extLst>
              </p:cNvPr>
              <p:cNvSpPr>
                <a:spLocks noChangeShapeType="1"/>
              </p:cNvSpPr>
              <p:nvPr/>
            </p:nvSpPr>
            <p:spPr bwMode="auto">
              <a:xfrm>
                <a:off x="3697" y="3839"/>
                <a:ext cx="113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197">
                <a:extLst>
                  <a:ext uri="{FF2B5EF4-FFF2-40B4-BE49-F238E27FC236}">
                    <a16:creationId xmlns:a16="http://schemas.microsoft.com/office/drawing/2014/main" id="{D2B50B12-0DD5-41D7-A563-28E32F5CBF11}"/>
                  </a:ext>
                </a:extLst>
              </p:cNvPr>
              <p:cNvSpPr>
                <a:spLocks noChangeShapeType="1"/>
              </p:cNvSpPr>
              <p:nvPr/>
            </p:nvSpPr>
            <p:spPr bwMode="auto">
              <a:xfrm>
                <a:off x="3969" y="2342"/>
                <a:ext cx="0" cy="907"/>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76" name="Line 198">
                <a:extLst>
                  <a:ext uri="{FF2B5EF4-FFF2-40B4-BE49-F238E27FC236}">
                    <a16:creationId xmlns:a16="http://schemas.microsoft.com/office/drawing/2014/main" id="{795F80DA-CEEC-43B4-A5BE-0F9AAEF411C6}"/>
                  </a:ext>
                </a:extLst>
              </p:cNvPr>
              <p:cNvSpPr>
                <a:spLocks noChangeShapeType="1"/>
              </p:cNvSpPr>
              <p:nvPr/>
            </p:nvSpPr>
            <p:spPr bwMode="auto">
              <a:xfrm>
                <a:off x="3288" y="3249"/>
                <a:ext cx="9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199">
                <a:extLst>
                  <a:ext uri="{FF2B5EF4-FFF2-40B4-BE49-F238E27FC236}">
                    <a16:creationId xmlns:a16="http://schemas.microsoft.com/office/drawing/2014/main" id="{5367C620-BEAD-4508-96C9-88123BFB80A8}"/>
                  </a:ext>
                </a:extLst>
              </p:cNvPr>
              <p:cNvSpPr>
                <a:spLocks noChangeShapeType="1"/>
              </p:cNvSpPr>
              <p:nvPr/>
            </p:nvSpPr>
            <p:spPr bwMode="auto">
              <a:xfrm>
                <a:off x="4831" y="2342"/>
                <a:ext cx="0" cy="149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Line 200">
                <a:extLst>
                  <a:ext uri="{FF2B5EF4-FFF2-40B4-BE49-F238E27FC236}">
                    <a16:creationId xmlns:a16="http://schemas.microsoft.com/office/drawing/2014/main" id="{64C8C903-485B-4FCD-8980-C84902CAD37E}"/>
                  </a:ext>
                </a:extLst>
              </p:cNvPr>
              <p:cNvSpPr>
                <a:spLocks noChangeShapeType="1"/>
              </p:cNvSpPr>
              <p:nvPr/>
            </p:nvSpPr>
            <p:spPr bwMode="auto">
              <a:xfrm>
                <a:off x="2653" y="2342"/>
                <a:ext cx="86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Line 201">
                <a:extLst>
                  <a:ext uri="{FF2B5EF4-FFF2-40B4-BE49-F238E27FC236}">
                    <a16:creationId xmlns:a16="http://schemas.microsoft.com/office/drawing/2014/main" id="{1B0F88AE-AD75-4231-96DE-843403149853}"/>
                  </a:ext>
                </a:extLst>
              </p:cNvPr>
              <p:cNvSpPr>
                <a:spLocks noChangeShapeType="1"/>
              </p:cNvSpPr>
              <p:nvPr/>
            </p:nvSpPr>
            <p:spPr bwMode="auto">
              <a:xfrm>
                <a:off x="2653" y="2342"/>
                <a:ext cx="0" cy="149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Line 202">
                <a:extLst>
                  <a:ext uri="{FF2B5EF4-FFF2-40B4-BE49-F238E27FC236}">
                    <a16:creationId xmlns:a16="http://schemas.microsoft.com/office/drawing/2014/main" id="{8CBA4C8A-0916-4098-B68F-5F0D84A6AAB2}"/>
                  </a:ext>
                </a:extLst>
              </p:cNvPr>
              <p:cNvSpPr>
                <a:spLocks noChangeShapeType="1"/>
              </p:cNvSpPr>
              <p:nvPr/>
            </p:nvSpPr>
            <p:spPr bwMode="auto">
              <a:xfrm>
                <a:off x="3606" y="3703"/>
                <a:ext cx="0" cy="317"/>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Line 203">
                <a:extLst>
                  <a:ext uri="{FF2B5EF4-FFF2-40B4-BE49-F238E27FC236}">
                    <a16:creationId xmlns:a16="http://schemas.microsoft.com/office/drawing/2014/main" id="{21598A7E-C852-4432-B7F7-BE4A4E86647E}"/>
                  </a:ext>
                </a:extLst>
              </p:cNvPr>
              <p:cNvSpPr>
                <a:spLocks noChangeShapeType="1"/>
              </p:cNvSpPr>
              <p:nvPr/>
            </p:nvSpPr>
            <p:spPr bwMode="auto">
              <a:xfrm>
                <a:off x="3697" y="3703"/>
                <a:ext cx="0" cy="317"/>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Line 204">
                <a:extLst>
                  <a:ext uri="{FF2B5EF4-FFF2-40B4-BE49-F238E27FC236}">
                    <a16:creationId xmlns:a16="http://schemas.microsoft.com/office/drawing/2014/main" id="{2CD71363-E058-42F6-A46E-D96D8E15AE54}"/>
                  </a:ext>
                </a:extLst>
              </p:cNvPr>
              <p:cNvSpPr>
                <a:spLocks noChangeShapeType="1"/>
              </p:cNvSpPr>
              <p:nvPr/>
            </p:nvSpPr>
            <p:spPr bwMode="auto">
              <a:xfrm>
                <a:off x="3969" y="2342"/>
                <a:ext cx="86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3" name="Arc 205">
                <a:extLst>
                  <a:ext uri="{FF2B5EF4-FFF2-40B4-BE49-F238E27FC236}">
                    <a16:creationId xmlns:a16="http://schemas.microsoft.com/office/drawing/2014/main" id="{7288D4FB-5923-412A-A114-B67DECC16CCF}"/>
                  </a:ext>
                </a:extLst>
              </p:cNvPr>
              <p:cNvSpPr>
                <a:spLocks/>
              </p:cNvSpPr>
              <p:nvPr/>
            </p:nvSpPr>
            <p:spPr bwMode="auto">
              <a:xfrm flipV="1">
                <a:off x="3878" y="3386"/>
                <a:ext cx="294" cy="136"/>
              </a:xfrm>
              <a:custGeom>
                <a:avLst/>
                <a:gdLst>
                  <a:gd name="T0" fmla="*/ 0 w 19943"/>
                  <a:gd name="T1" fmla="*/ 0 h 21600"/>
                  <a:gd name="T2" fmla="*/ 0 w 19943"/>
                  <a:gd name="T3" fmla="*/ 0 h 21600"/>
                  <a:gd name="T4" fmla="*/ 0 w 19943"/>
                  <a:gd name="T5" fmla="*/ 0 h 21600"/>
                  <a:gd name="T6" fmla="*/ 0 60000 65536"/>
                  <a:gd name="T7" fmla="*/ 0 60000 65536"/>
                  <a:gd name="T8" fmla="*/ 0 60000 65536"/>
                  <a:gd name="T9" fmla="*/ 0 w 19943"/>
                  <a:gd name="T10" fmla="*/ 0 h 21600"/>
                  <a:gd name="T11" fmla="*/ 19943 w 19943"/>
                  <a:gd name="T12" fmla="*/ 21600 h 21600"/>
                </a:gdLst>
                <a:ahLst/>
                <a:cxnLst>
                  <a:cxn ang="T6">
                    <a:pos x="T0" y="T1"/>
                  </a:cxn>
                  <a:cxn ang="T7">
                    <a:pos x="T2" y="T3"/>
                  </a:cxn>
                  <a:cxn ang="T8">
                    <a:pos x="T4" y="T5"/>
                  </a:cxn>
                </a:cxnLst>
                <a:rect l="T9" t="T10" r="T11" b="T12"/>
                <a:pathLst>
                  <a:path w="19943" h="21600" fill="none" extrusionOk="0">
                    <a:moveTo>
                      <a:pt x="-1" y="0"/>
                    </a:moveTo>
                    <a:cubicBezTo>
                      <a:pt x="8724" y="0"/>
                      <a:pt x="16592" y="5248"/>
                      <a:pt x="19943" y="13303"/>
                    </a:cubicBezTo>
                  </a:path>
                  <a:path w="19943" h="21600" stroke="0" extrusionOk="0">
                    <a:moveTo>
                      <a:pt x="-1" y="0"/>
                    </a:moveTo>
                    <a:cubicBezTo>
                      <a:pt x="8724" y="0"/>
                      <a:pt x="16592" y="5248"/>
                      <a:pt x="19943" y="13303"/>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4" name="Arc 206">
                <a:extLst>
                  <a:ext uri="{FF2B5EF4-FFF2-40B4-BE49-F238E27FC236}">
                    <a16:creationId xmlns:a16="http://schemas.microsoft.com/office/drawing/2014/main" id="{E3E85851-5CBF-4016-B243-02B5D6CC6D65}"/>
                  </a:ext>
                </a:extLst>
              </p:cNvPr>
              <p:cNvSpPr>
                <a:spLocks/>
              </p:cNvSpPr>
              <p:nvPr/>
            </p:nvSpPr>
            <p:spPr bwMode="auto">
              <a:xfrm flipH="1" flipV="1">
                <a:off x="3243" y="3385"/>
                <a:ext cx="318" cy="89"/>
              </a:xfrm>
              <a:custGeom>
                <a:avLst/>
                <a:gdLst>
                  <a:gd name="T0" fmla="*/ 0 w 21600"/>
                  <a:gd name="T1" fmla="*/ 0 h 21184"/>
                  <a:gd name="T2" fmla="*/ 0 w 21600"/>
                  <a:gd name="T3" fmla="*/ 0 h 21184"/>
                  <a:gd name="T4" fmla="*/ 0 w 21600"/>
                  <a:gd name="T5" fmla="*/ 0 h 21184"/>
                  <a:gd name="T6" fmla="*/ 0 60000 65536"/>
                  <a:gd name="T7" fmla="*/ 0 60000 65536"/>
                  <a:gd name="T8" fmla="*/ 0 60000 65536"/>
                  <a:gd name="T9" fmla="*/ 0 w 21600"/>
                  <a:gd name="T10" fmla="*/ 0 h 21184"/>
                  <a:gd name="T11" fmla="*/ 21600 w 21600"/>
                  <a:gd name="T12" fmla="*/ 21184 h 21184"/>
                </a:gdLst>
                <a:ahLst/>
                <a:cxnLst>
                  <a:cxn ang="T6">
                    <a:pos x="T0" y="T1"/>
                  </a:cxn>
                  <a:cxn ang="T7">
                    <a:pos x="T2" y="T3"/>
                  </a:cxn>
                  <a:cxn ang="T8">
                    <a:pos x="T4" y="T5"/>
                  </a:cxn>
                </a:cxnLst>
                <a:rect l="T9" t="T10" r="T11" b="T12"/>
                <a:pathLst>
                  <a:path w="21600" h="21184" fill="none" extrusionOk="0">
                    <a:moveTo>
                      <a:pt x="4217" y="-1"/>
                    </a:moveTo>
                    <a:cubicBezTo>
                      <a:pt x="14322" y="2011"/>
                      <a:pt x="21600" y="10880"/>
                      <a:pt x="21600" y="21184"/>
                    </a:cubicBezTo>
                  </a:path>
                  <a:path w="21600" h="21184" stroke="0" extrusionOk="0">
                    <a:moveTo>
                      <a:pt x="4217" y="-1"/>
                    </a:moveTo>
                    <a:cubicBezTo>
                      <a:pt x="14322" y="2011"/>
                      <a:pt x="21600" y="10880"/>
                      <a:pt x="21600" y="21184"/>
                    </a:cubicBezTo>
                    <a:lnTo>
                      <a:pt x="0" y="21184"/>
                    </a:lnTo>
                    <a:lnTo>
                      <a:pt x="4217" y="-1"/>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5" name="Text Box 207">
                <a:extLst>
                  <a:ext uri="{FF2B5EF4-FFF2-40B4-BE49-F238E27FC236}">
                    <a16:creationId xmlns:a16="http://schemas.microsoft.com/office/drawing/2014/main" id="{F6C98250-BC49-4705-8580-866BF893D220}"/>
                  </a:ext>
                </a:extLst>
              </p:cNvPr>
              <p:cNvSpPr txBox="1">
                <a:spLocks noChangeArrowheads="1"/>
              </p:cNvSpPr>
              <p:nvPr/>
            </p:nvSpPr>
            <p:spPr bwMode="auto">
              <a:xfrm>
                <a:off x="2880" y="324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7686" name="Text Box 208">
                <a:extLst>
                  <a:ext uri="{FF2B5EF4-FFF2-40B4-BE49-F238E27FC236}">
                    <a16:creationId xmlns:a16="http://schemas.microsoft.com/office/drawing/2014/main" id="{02B8B7A8-BA7C-47C9-BCD8-1C236A6CF49C}"/>
                  </a:ext>
                </a:extLst>
              </p:cNvPr>
              <p:cNvSpPr txBox="1">
                <a:spLocks noChangeArrowheads="1"/>
              </p:cNvSpPr>
              <p:nvPr/>
            </p:nvSpPr>
            <p:spPr bwMode="auto">
              <a:xfrm>
                <a:off x="4332" y="324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7687" name="Text Box 209">
                <a:extLst>
                  <a:ext uri="{FF2B5EF4-FFF2-40B4-BE49-F238E27FC236}">
                    <a16:creationId xmlns:a16="http://schemas.microsoft.com/office/drawing/2014/main" id="{C1D6543D-DEE4-4930-A667-89EC4DA55E4C}"/>
                  </a:ext>
                </a:extLst>
              </p:cNvPr>
              <p:cNvSpPr txBox="1">
                <a:spLocks noChangeArrowheads="1"/>
              </p:cNvSpPr>
              <p:nvPr/>
            </p:nvSpPr>
            <p:spPr bwMode="auto">
              <a:xfrm>
                <a:off x="2835" y="234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7688" name="Text Box 210">
                <a:extLst>
                  <a:ext uri="{FF2B5EF4-FFF2-40B4-BE49-F238E27FC236}">
                    <a16:creationId xmlns:a16="http://schemas.microsoft.com/office/drawing/2014/main" id="{A011A071-8C98-47FF-9765-420086AF70F2}"/>
                  </a:ext>
                </a:extLst>
              </p:cNvPr>
              <p:cNvSpPr txBox="1">
                <a:spLocks noChangeArrowheads="1"/>
              </p:cNvSpPr>
              <p:nvPr/>
            </p:nvSpPr>
            <p:spPr bwMode="auto">
              <a:xfrm>
                <a:off x="4332" y="234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7689" name="Text Box 211">
                <a:extLst>
                  <a:ext uri="{FF2B5EF4-FFF2-40B4-BE49-F238E27FC236}">
                    <a16:creationId xmlns:a16="http://schemas.microsoft.com/office/drawing/2014/main" id="{9D29509E-0295-4C8B-B633-571445DF6163}"/>
                  </a:ext>
                </a:extLst>
              </p:cNvPr>
              <p:cNvSpPr txBox="1">
                <a:spLocks noChangeArrowheads="1"/>
              </p:cNvSpPr>
              <p:nvPr/>
            </p:nvSpPr>
            <p:spPr bwMode="auto">
              <a:xfrm>
                <a:off x="4105" y="3240"/>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Arial" panose="020B0604020202020204" pitchFamily="34" charset="0"/>
                    <a:ea typeface="仿宋_GB2312" pitchFamily="49" charset="-122"/>
                  </a:rPr>
                  <a:t>*</a:t>
                </a:r>
              </a:p>
            </p:txBody>
          </p:sp>
          <p:sp>
            <p:nvSpPr>
              <p:cNvPr id="27690" name="Text Box 212">
                <a:extLst>
                  <a:ext uri="{FF2B5EF4-FFF2-40B4-BE49-F238E27FC236}">
                    <a16:creationId xmlns:a16="http://schemas.microsoft.com/office/drawing/2014/main" id="{0319DA1E-A8B8-40BB-A257-318DDC1A0847}"/>
                  </a:ext>
                </a:extLst>
              </p:cNvPr>
              <p:cNvSpPr txBox="1">
                <a:spLocks noChangeArrowheads="1"/>
              </p:cNvSpPr>
              <p:nvPr/>
            </p:nvSpPr>
            <p:spPr bwMode="auto">
              <a:xfrm>
                <a:off x="2726" y="3222"/>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Arial" panose="020B0604020202020204" pitchFamily="34" charset="0"/>
                    <a:ea typeface="仿宋_GB2312" pitchFamily="49" charset="-122"/>
                  </a:rPr>
                  <a:t>*</a:t>
                </a:r>
              </a:p>
            </p:txBody>
          </p:sp>
          <p:sp>
            <p:nvSpPr>
              <p:cNvPr id="27691" name="Text Box 213">
                <a:extLst>
                  <a:ext uri="{FF2B5EF4-FFF2-40B4-BE49-F238E27FC236}">
                    <a16:creationId xmlns:a16="http://schemas.microsoft.com/office/drawing/2014/main" id="{A451E329-221A-4316-ABE8-9666380B55C5}"/>
                  </a:ext>
                </a:extLst>
              </p:cNvPr>
              <p:cNvSpPr txBox="1">
                <a:spLocks noChangeArrowheads="1"/>
              </p:cNvSpPr>
              <p:nvPr/>
            </p:nvSpPr>
            <p:spPr bwMode="auto">
              <a:xfrm>
                <a:off x="4031" y="2317"/>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dirty="0">
                    <a:solidFill>
                      <a:schemeClr val="bg1"/>
                    </a:solidFill>
                    <a:ea typeface="仿宋_GB2312" pitchFamily="49" charset="-122"/>
                    <a:sym typeface="Symbol" panose="05050102010706020507" pitchFamily="18" charset="2"/>
                  </a:rPr>
                  <a:t>+</a:t>
                </a:r>
              </a:p>
            </p:txBody>
          </p:sp>
          <p:sp>
            <p:nvSpPr>
              <p:cNvPr id="27692" name="Text Box 214">
                <a:extLst>
                  <a:ext uri="{FF2B5EF4-FFF2-40B4-BE49-F238E27FC236}">
                    <a16:creationId xmlns:a16="http://schemas.microsoft.com/office/drawing/2014/main" id="{7F1A01EF-06BE-4900-A869-4C5D4B8F78BA}"/>
                  </a:ext>
                </a:extLst>
              </p:cNvPr>
              <p:cNvSpPr txBox="1">
                <a:spLocks noChangeArrowheads="1"/>
              </p:cNvSpPr>
              <p:nvPr/>
            </p:nvSpPr>
            <p:spPr bwMode="auto">
              <a:xfrm>
                <a:off x="4046" y="2863"/>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27693" name="Text Box 215">
                <a:extLst>
                  <a:ext uri="{FF2B5EF4-FFF2-40B4-BE49-F238E27FC236}">
                    <a16:creationId xmlns:a16="http://schemas.microsoft.com/office/drawing/2014/main" id="{5B230412-5FE8-4575-81FA-E70E18AD13AF}"/>
                  </a:ext>
                </a:extLst>
              </p:cNvPr>
              <p:cNvSpPr txBox="1">
                <a:spLocks noChangeArrowheads="1"/>
              </p:cNvSpPr>
              <p:nvPr/>
            </p:nvSpPr>
            <p:spPr bwMode="auto">
              <a:xfrm>
                <a:off x="4096" y="2618"/>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dirty="0">
                    <a:solidFill>
                      <a:schemeClr val="bg1"/>
                    </a:solidFill>
                    <a:ea typeface="宋体" panose="02010600030101010101" pitchFamily="2" charset="-122"/>
                  </a:rPr>
                  <a:t>ki</a:t>
                </a:r>
                <a:r>
                  <a:rPr kumimoji="1" lang="en-US" altLang="zh-CN" baseline="-25000" dirty="0">
                    <a:solidFill>
                      <a:schemeClr val="bg1"/>
                    </a:solidFill>
                    <a:ea typeface="宋体" panose="02010600030101010101" pitchFamily="2" charset="-122"/>
                  </a:rPr>
                  <a:t>1</a:t>
                </a:r>
                <a:endParaRPr kumimoji="1" lang="en-US" altLang="zh-CN" dirty="0">
                  <a:solidFill>
                    <a:schemeClr val="bg1"/>
                  </a:solidFill>
                  <a:ea typeface="宋体" panose="02010600030101010101" pitchFamily="2" charset="-122"/>
                </a:endParaRPr>
              </a:p>
            </p:txBody>
          </p:sp>
          <p:sp>
            <p:nvSpPr>
              <p:cNvPr id="27694" name="Line 216">
                <a:extLst>
                  <a:ext uri="{FF2B5EF4-FFF2-40B4-BE49-F238E27FC236}">
                    <a16:creationId xmlns:a16="http://schemas.microsoft.com/office/drawing/2014/main" id="{B3BAD160-8DCC-413D-B59A-07488451EE3B}"/>
                  </a:ext>
                </a:extLst>
              </p:cNvPr>
              <p:cNvSpPr>
                <a:spLocks noChangeShapeType="1"/>
              </p:cNvSpPr>
              <p:nvPr/>
            </p:nvSpPr>
            <p:spPr bwMode="auto">
              <a:xfrm flipV="1">
                <a:off x="2653" y="2614"/>
                <a:ext cx="0" cy="364"/>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5" name="Text Box 217">
                <a:extLst>
                  <a:ext uri="{FF2B5EF4-FFF2-40B4-BE49-F238E27FC236}">
                    <a16:creationId xmlns:a16="http://schemas.microsoft.com/office/drawing/2014/main" id="{CE77C60C-5C3B-438E-9F14-544CCE242B37}"/>
                  </a:ext>
                </a:extLst>
              </p:cNvPr>
              <p:cNvSpPr txBox="1">
                <a:spLocks noChangeArrowheads="1"/>
              </p:cNvSpPr>
              <p:nvPr/>
            </p:nvSpPr>
            <p:spPr bwMode="auto">
              <a:xfrm>
                <a:off x="2428" y="2632"/>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dirty="0">
                    <a:solidFill>
                      <a:schemeClr val="bg1"/>
                    </a:solidFill>
                    <a:ea typeface="宋体" panose="02010600030101010101" pitchFamily="2" charset="-122"/>
                  </a:rPr>
                  <a:t>i</a:t>
                </a:r>
                <a:r>
                  <a:rPr kumimoji="1" lang="en-US" altLang="zh-CN" baseline="-25000" dirty="0">
                    <a:solidFill>
                      <a:schemeClr val="bg1"/>
                    </a:solidFill>
                    <a:ea typeface="宋体" panose="02010600030101010101" pitchFamily="2" charset="-122"/>
                  </a:rPr>
                  <a:t>1</a:t>
                </a:r>
                <a:endParaRPr kumimoji="1" lang="en-US" altLang="zh-CN" dirty="0">
                  <a:solidFill>
                    <a:schemeClr val="bg1"/>
                  </a:solidFill>
                  <a:ea typeface="宋体" panose="02010600030101010101" pitchFamily="2" charset="-122"/>
                </a:endParaRPr>
              </a:p>
            </p:txBody>
          </p:sp>
          <p:sp>
            <p:nvSpPr>
              <p:cNvPr id="27696" name="Rectangle 218">
                <a:extLst>
                  <a:ext uri="{FF2B5EF4-FFF2-40B4-BE49-F238E27FC236}">
                    <a16:creationId xmlns:a16="http://schemas.microsoft.com/office/drawing/2014/main" id="{8C17E9B7-B5B5-445C-BFDA-B4695C241B45}"/>
                  </a:ext>
                </a:extLst>
              </p:cNvPr>
              <p:cNvSpPr>
                <a:spLocks noChangeArrowheads="1"/>
              </p:cNvSpPr>
              <p:nvPr/>
            </p:nvSpPr>
            <p:spPr bwMode="auto">
              <a:xfrm>
                <a:off x="2835" y="227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7697" name="Rectangle 219">
                <a:extLst>
                  <a:ext uri="{FF2B5EF4-FFF2-40B4-BE49-F238E27FC236}">
                    <a16:creationId xmlns:a16="http://schemas.microsoft.com/office/drawing/2014/main" id="{C5B725EC-DB50-4523-ABCD-2AFF10585574}"/>
                  </a:ext>
                </a:extLst>
              </p:cNvPr>
              <p:cNvSpPr>
                <a:spLocks noChangeArrowheads="1"/>
              </p:cNvSpPr>
              <p:nvPr/>
            </p:nvSpPr>
            <p:spPr bwMode="auto">
              <a:xfrm>
                <a:off x="4332" y="227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7698" name="Group 220">
                <a:extLst>
                  <a:ext uri="{FF2B5EF4-FFF2-40B4-BE49-F238E27FC236}">
                    <a16:creationId xmlns:a16="http://schemas.microsoft.com/office/drawing/2014/main" id="{C0680E5B-9C59-4ECE-A81A-4534F6FBB5A1}"/>
                  </a:ext>
                </a:extLst>
              </p:cNvPr>
              <p:cNvGrpSpPr>
                <a:grpSpLocks/>
              </p:cNvGrpSpPr>
              <p:nvPr/>
            </p:nvGrpSpPr>
            <p:grpSpPr bwMode="auto">
              <a:xfrm rot="5400000">
                <a:off x="4399" y="3000"/>
                <a:ext cx="91" cy="408"/>
                <a:chOff x="1565" y="2614"/>
                <a:chExt cx="90" cy="486"/>
              </a:xfrm>
            </p:grpSpPr>
            <p:sp>
              <p:nvSpPr>
                <p:cNvPr id="27704" name="Arc 221">
                  <a:extLst>
                    <a:ext uri="{FF2B5EF4-FFF2-40B4-BE49-F238E27FC236}">
                      <a16:creationId xmlns:a16="http://schemas.microsoft.com/office/drawing/2014/main" id="{755FE6E0-9568-461F-8688-4CB2EDB71C06}"/>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5" name="Arc 222">
                  <a:extLst>
                    <a:ext uri="{FF2B5EF4-FFF2-40B4-BE49-F238E27FC236}">
                      <a16:creationId xmlns:a16="http://schemas.microsoft.com/office/drawing/2014/main" id="{BBDAF4CC-BA16-4BB8-8321-1183422B7A1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6" name="Arc 223">
                  <a:extLst>
                    <a:ext uri="{FF2B5EF4-FFF2-40B4-BE49-F238E27FC236}">
                      <a16:creationId xmlns:a16="http://schemas.microsoft.com/office/drawing/2014/main" id="{DED0D1D2-DC88-4894-B5CC-B37619B3CE3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7" name="Arc 224">
                  <a:extLst>
                    <a:ext uri="{FF2B5EF4-FFF2-40B4-BE49-F238E27FC236}">
                      <a16:creationId xmlns:a16="http://schemas.microsoft.com/office/drawing/2014/main" id="{7F2342FE-7D27-4B7D-AE79-22327282BD0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7699" name="Group 225">
                <a:extLst>
                  <a:ext uri="{FF2B5EF4-FFF2-40B4-BE49-F238E27FC236}">
                    <a16:creationId xmlns:a16="http://schemas.microsoft.com/office/drawing/2014/main" id="{365D772E-9A15-41AA-BAAC-C93A6B8D52AA}"/>
                  </a:ext>
                </a:extLst>
              </p:cNvPr>
              <p:cNvGrpSpPr>
                <a:grpSpLocks/>
              </p:cNvGrpSpPr>
              <p:nvPr/>
            </p:nvGrpSpPr>
            <p:grpSpPr bwMode="auto">
              <a:xfrm rot="5400000">
                <a:off x="3038" y="3000"/>
                <a:ext cx="91" cy="408"/>
                <a:chOff x="1565" y="2614"/>
                <a:chExt cx="90" cy="486"/>
              </a:xfrm>
            </p:grpSpPr>
            <p:sp>
              <p:nvSpPr>
                <p:cNvPr id="27700" name="Arc 226">
                  <a:extLst>
                    <a:ext uri="{FF2B5EF4-FFF2-40B4-BE49-F238E27FC236}">
                      <a16:creationId xmlns:a16="http://schemas.microsoft.com/office/drawing/2014/main" id="{2FDF854C-483F-4CEC-A1BC-EE673FFCB8DD}"/>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1" name="Arc 227">
                  <a:extLst>
                    <a:ext uri="{FF2B5EF4-FFF2-40B4-BE49-F238E27FC236}">
                      <a16:creationId xmlns:a16="http://schemas.microsoft.com/office/drawing/2014/main" id="{E7B01B1E-4F85-4633-8110-EA85719E8742}"/>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2" name="Arc 228">
                  <a:extLst>
                    <a:ext uri="{FF2B5EF4-FFF2-40B4-BE49-F238E27FC236}">
                      <a16:creationId xmlns:a16="http://schemas.microsoft.com/office/drawing/2014/main" id="{E3CD584F-1277-4036-B660-F9FDDE22A1E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3" name="Arc 229">
                  <a:extLst>
                    <a:ext uri="{FF2B5EF4-FFF2-40B4-BE49-F238E27FC236}">
                      <a16:creationId xmlns:a16="http://schemas.microsoft.com/office/drawing/2014/main" id="{F11B658E-70A5-4397-BEF1-9027AD292D27}"/>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7661" name="Text Box 193">
              <a:extLst>
                <a:ext uri="{FF2B5EF4-FFF2-40B4-BE49-F238E27FC236}">
                  <a16:creationId xmlns:a16="http://schemas.microsoft.com/office/drawing/2014/main" id="{305A0182-4F8F-4D28-AE95-C9205AC0CDF3}"/>
                </a:ext>
              </a:extLst>
            </p:cNvPr>
            <p:cNvSpPr txBox="1">
              <a:spLocks noChangeArrowheads="1"/>
            </p:cNvSpPr>
            <p:nvPr/>
          </p:nvSpPr>
          <p:spPr bwMode="auto">
            <a:xfrm>
              <a:off x="3163981" y="2651125"/>
              <a:ext cx="38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dirty="0">
                  <a:solidFill>
                    <a:schemeClr val="bg1"/>
                  </a:solidFill>
                  <a:ea typeface="仿宋_GB2312" pitchFamily="49" charset="-122"/>
                  <a:sym typeface="Symbol" panose="05050102010706020507" pitchFamily="18" charset="2"/>
                </a:rPr>
                <a:t>+</a:t>
              </a:r>
            </a:p>
          </p:txBody>
        </p:sp>
        <p:sp>
          <p:nvSpPr>
            <p:cNvPr id="27662" name="Text Box 195">
              <a:extLst>
                <a:ext uri="{FF2B5EF4-FFF2-40B4-BE49-F238E27FC236}">
                  <a16:creationId xmlns:a16="http://schemas.microsoft.com/office/drawing/2014/main" id="{DCA2818F-EE9F-4FD2-8EFC-77AF850CBD1C}"/>
                </a:ext>
              </a:extLst>
            </p:cNvPr>
            <p:cNvSpPr txBox="1">
              <a:spLocks noChangeArrowheads="1"/>
            </p:cNvSpPr>
            <p:nvPr/>
          </p:nvSpPr>
          <p:spPr bwMode="auto">
            <a:xfrm>
              <a:off x="3706815" y="2617201"/>
              <a:ext cx="504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7525"/>
                                        </p:tgtEl>
                                        <p:attrNameLst>
                                          <p:attrName>style.visibility</p:attrName>
                                        </p:attrNameLst>
                                      </p:cBhvr>
                                      <p:to>
                                        <p:strVal val="visible"/>
                                      </p:to>
                                    </p:set>
                                    <p:anim calcmode="lin" valueType="num">
                                      <p:cBhvr>
                                        <p:cTn id="15" dur="1000" fill="hold"/>
                                        <p:tgtEl>
                                          <p:spTgt spid="17525"/>
                                        </p:tgtEl>
                                        <p:attrNameLst>
                                          <p:attrName>ppt_w</p:attrName>
                                        </p:attrNameLst>
                                      </p:cBhvr>
                                      <p:tavLst>
                                        <p:tav tm="0">
                                          <p:val>
                                            <p:fltVal val="0"/>
                                          </p:val>
                                        </p:tav>
                                        <p:tav tm="100000">
                                          <p:val>
                                            <p:strVal val="#ppt_w"/>
                                          </p:val>
                                        </p:tav>
                                      </p:tavLst>
                                    </p:anim>
                                    <p:anim calcmode="lin" valueType="num">
                                      <p:cBhvr>
                                        <p:cTn id="16" dur="1000" fill="hold"/>
                                        <p:tgtEl>
                                          <p:spTgt spid="17525"/>
                                        </p:tgtEl>
                                        <p:attrNameLst>
                                          <p:attrName>ppt_h</p:attrName>
                                        </p:attrNameLst>
                                      </p:cBhvr>
                                      <p:tavLst>
                                        <p:tav tm="0">
                                          <p:val>
                                            <p:fltVal val="0"/>
                                          </p:val>
                                        </p:tav>
                                        <p:tav tm="100000">
                                          <p:val>
                                            <p:strVal val="#ppt_h"/>
                                          </p:val>
                                        </p:tav>
                                      </p:tavLst>
                                    </p:anim>
                                    <p:anim calcmode="lin" valueType="num">
                                      <p:cBhvr>
                                        <p:cTn id="17" dur="1000" fill="hold"/>
                                        <p:tgtEl>
                                          <p:spTgt spid="1752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75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strVal val="4*#ppt_w"/>
                                          </p:val>
                                        </p:tav>
                                        <p:tav tm="100000">
                                          <p:val>
                                            <p:strVal val="#ppt_w"/>
                                          </p:val>
                                        </p:tav>
                                      </p:tavLst>
                                    </p:anim>
                                    <p:anim calcmode="lin" valueType="num">
                                      <p:cBhvr>
                                        <p:cTn id="24" dur="10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7462"/>
                                        </p:tgtEl>
                                        <p:attrNameLst>
                                          <p:attrName>style.visibility</p:attrName>
                                        </p:attrNameLst>
                                      </p:cBhvr>
                                      <p:to>
                                        <p:strVal val="visible"/>
                                      </p:to>
                                    </p:set>
                                    <p:animEffect transition="in" filter="wipe(left)">
                                      <p:cBhvr>
                                        <p:cTn id="29" dur="2000"/>
                                        <p:tgtEl>
                                          <p:spTgt spid="174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7523"/>
                                        </p:tgtEl>
                                        <p:attrNameLst>
                                          <p:attrName>style.visibility</p:attrName>
                                        </p:attrNameLst>
                                      </p:cBhvr>
                                      <p:to>
                                        <p:strVal val="visible"/>
                                      </p:to>
                                    </p:set>
                                    <p:animEffect transition="in" filter="wipe(left)">
                                      <p:cBhvr>
                                        <p:cTn id="34" dur="2000"/>
                                        <p:tgtEl>
                                          <p:spTgt spid="175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7524"/>
                                        </p:tgtEl>
                                        <p:attrNameLst>
                                          <p:attrName>style.visibility</p:attrName>
                                        </p:attrNameLst>
                                      </p:cBhvr>
                                      <p:to>
                                        <p:strVal val="visible"/>
                                      </p:to>
                                    </p:set>
                                    <p:animEffect transition="in" filter="wipe(left)">
                                      <p:cBhvr>
                                        <p:cTn id="39" dur="2000"/>
                                        <p:tgtEl>
                                          <p:spTgt spid="17524"/>
                                        </p:tgtEl>
                                      </p:cBhvr>
                                    </p:animEffect>
                                  </p:childTnLst>
                                </p:cTn>
                              </p:par>
                            </p:childTnLst>
                          </p:cTn>
                        </p:par>
                        <p:par>
                          <p:cTn id="40" fill="hold" nodeType="afterGroup">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7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5" grpId="0" animBg="1" autoUpdateAnimBg="0"/>
      <p:bldP spid="175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3" name="Text Box 39">
            <a:extLst>
              <a:ext uri="{FF2B5EF4-FFF2-40B4-BE49-F238E27FC236}">
                <a16:creationId xmlns:a16="http://schemas.microsoft.com/office/drawing/2014/main" id="{3C3F2AF9-2C64-4C88-834F-855902C15086}"/>
              </a:ext>
            </a:extLst>
          </p:cNvPr>
          <p:cNvSpPr txBox="1">
            <a:spLocks noChangeArrowheads="1"/>
          </p:cNvSpPr>
          <p:nvPr/>
        </p:nvSpPr>
        <p:spPr bwMode="auto">
          <a:xfrm>
            <a:off x="107504" y="374650"/>
            <a:ext cx="1439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b="1" dirty="0">
                <a:solidFill>
                  <a:schemeClr val="bg1"/>
                </a:solidFill>
                <a:latin typeface="黑体" panose="02010609060101010101" pitchFamily="49" charset="-122"/>
                <a:ea typeface="黑体" panose="02010609060101010101" pitchFamily="49" charset="-122"/>
              </a:rPr>
              <a:t>例</a:t>
            </a:r>
            <a:r>
              <a:rPr kumimoji="1" lang="en-US" altLang="zh-CN" sz="3200" dirty="0">
                <a:solidFill>
                  <a:schemeClr val="bg1"/>
                </a:solidFill>
                <a:latin typeface="黑体" panose="02010609060101010101" pitchFamily="49" charset="-122"/>
                <a:ea typeface="黑体" panose="02010609060101010101" pitchFamily="49" charset="-122"/>
              </a:rPr>
              <a:t>2-2</a:t>
            </a:r>
          </a:p>
        </p:txBody>
      </p:sp>
      <p:sp>
        <p:nvSpPr>
          <p:cNvPr id="16425" name="Text Box 41">
            <a:extLst>
              <a:ext uri="{FF2B5EF4-FFF2-40B4-BE49-F238E27FC236}">
                <a16:creationId xmlns:a16="http://schemas.microsoft.com/office/drawing/2014/main" id="{3B5B963D-22FD-4737-A0A5-31F7CAE8743D}"/>
              </a:ext>
            </a:extLst>
          </p:cNvPr>
          <p:cNvSpPr txBox="1">
            <a:spLocks noChangeArrowheads="1"/>
          </p:cNvSpPr>
          <p:nvPr/>
        </p:nvSpPr>
        <p:spPr bwMode="auto">
          <a:xfrm>
            <a:off x="1331913" y="404813"/>
            <a:ext cx="4824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dirty="0">
                <a:latin typeface="黑体" panose="02010609060101010101" pitchFamily="49" charset="-122"/>
                <a:ea typeface="黑体" panose="02010609060101010101" pitchFamily="49" charset="-122"/>
              </a:rPr>
              <a:t>求图示电路的开路电压。</a:t>
            </a:r>
          </a:p>
        </p:txBody>
      </p:sp>
      <p:graphicFrame>
        <p:nvGraphicFramePr>
          <p:cNvPr id="16518" name="Object 134">
            <a:extLst>
              <a:ext uri="{FF2B5EF4-FFF2-40B4-BE49-F238E27FC236}">
                <a16:creationId xmlns:a16="http://schemas.microsoft.com/office/drawing/2014/main" id="{F6C172AD-BBCE-446F-9296-F028FC0EAC8E}"/>
              </a:ext>
            </a:extLst>
          </p:cNvPr>
          <p:cNvGraphicFramePr>
            <a:graphicFrameLocks noChangeAspect="1"/>
          </p:cNvGraphicFramePr>
          <p:nvPr/>
        </p:nvGraphicFramePr>
        <p:xfrm>
          <a:off x="1214438" y="3573463"/>
          <a:ext cx="4510087" cy="1123950"/>
        </p:xfrm>
        <a:graphic>
          <a:graphicData uri="http://schemas.openxmlformats.org/presentationml/2006/ole">
            <mc:AlternateContent xmlns:mc="http://schemas.openxmlformats.org/markup-compatibility/2006">
              <mc:Choice xmlns:v="urn:schemas-microsoft-com:vml" Requires="v">
                <p:oleObj spid="_x0000_s28772" name="公式" r:id="rId3" imgW="1981142" imgH="457354" progId="Equation.3">
                  <p:embed/>
                </p:oleObj>
              </mc:Choice>
              <mc:Fallback>
                <p:oleObj name="公式" r:id="rId3" imgW="1981142" imgH="457354" progId="Equation.3">
                  <p:embed/>
                  <p:pic>
                    <p:nvPicPr>
                      <p:cNvPr id="0" name="Object 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3573463"/>
                        <a:ext cx="4510087"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39">
            <a:extLst>
              <a:ext uri="{FF2B5EF4-FFF2-40B4-BE49-F238E27FC236}">
                <a16:creationId xmlns:a16="http://schemas.microsoft.com/office/drawing/2014/main" id="{9C660BD9-DB19-4016-9F08-CE8FC215ECA9}"/>
              </a:ext>
            </a:extLst>
          </p:cNvPr>
          <p:cNvGrpSpPr>
            <a:grpSpLocks/>
          </p:cNvGrpSpPr>
          <p:nvPr/>
        </p:nvGrpSpPr>
        <p:grpSpPr bwMode="auto">
          <a:xfrm>
            <a:off x="3419475" y="2060575"/>
            <a:ext cx="1181100" cy="1371600"/>
            <a:chOff x="4762" y="238"/>
            <a:chExt cx="744" cy="864"/>
          </a:xfrm>
        </p:grpSpPr>
        <p:sp>
          <p:nvSpPr>
            <p:cNvPr id="28744" name="Oval 140">
              <a:extLst>
                <a:ext uri="{FF2B5EF4-FFF2-40B4-BE49-F238E27FC236}">
                  <a16:creationId xmlns:a16="http://schemas.microsoft.com/office/drawing/2014/main" id="{1E8D2C40-654D-460E-B7A2-7B3E644B980C}"/>
                </a:ext>
              </a:extLst>
            </p:cNvPr>
            <p:cNvSpPr>
              <a:spLocks noChangeArrowheads="1"/>
            </p:cNvSpPr>
            <p:nvPr/>
          </p:nvSpPr>
          <p:spPr bwMode="auto">
            <a:xfrm>
              <a:off x="4762" y="238"/>
              <a:ext cx="744" cy="864"/>
            </a:xfrm>
            <a:prstGeom prst="ellipse">
              <a:avLst/>
            </a:prstGeom>
            <a:noFill/>
            <a:ln w="28575">
              <a:solidFill>
                <a:srgbClr val="66FF33"/>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8745" name="Line 141">
              <a:extLst>
                <a:ext uri="{FF2B5EF4-FFF2-40B4-BE49-F238E27FC236}">
                  <a16:creationId xmlns:a16="http://schemas.microsoft.com/office/drawing/2014/main" id="{3410DB81-F74D-4704-B1C0-4DAA977EBF77}"/>
                </a:ext>
              </a:extLst>
            </p:cNvPr>
            <p:cNvSpPr>
              <a:spLocks noChangeShapeType="1"/>
            </p:cNvSpPr>
            <p:nvPr/>
          </p:nvSpPr>
          <p:spPr bwMode="auto">
            <a:xfrm>
              <a:off x="5506" y="670"/>
              <a:ext cx="0" cy="54"/>
            </a:xfrm>
            <a:prstGeom prst="line">
              <a:avLst/>
            </a:prstGeom>
            <a:noFill/>
            <a:ln w="28575">
              <a:solidFill>
                <a:srgbClr val="66FF33"/>
              </a:solidFill>
              <a:prstDash val="dash"/>
              <a:round/>
              <a:headEnd/>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6" name="Text Box 142">
              <a:extLst>
                <a:ext uri="{FF2B5EF4-FFF2-40B4-BE49-F238E27FC236}">
                  <a16:creationId xmlns:a16="http://schemas.microsoft.com/office/drawing/2014/main" id="{41D7D6A9-22C9-4604-8BC4-8EB06582FA30}"/>
                </a:ext>
              </a:extLst>
            </p:cNvPr>
            <p:cNvSpPr txBox="1">
              <a:spLocks noChangeArrowheads="1"/>
            </p:cNvSpPr>
            <p:nvPr/>
          </p:nvSpPr>
          <p:spPr bwMode="auto">
            <a:xfrm>
              <a:off x="5012" y="50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kumimoji="1" lang="zh-CN" altLang="zh-CN" sz="2400" b="1">
                <a:solidFill>
                  <a:schemeClr val="bg1"/>
                </a:solidFill>
                <a:ea typeface="宋体" panose="02010600030101010101" pitchFamily="2" charset="-122"/>
              </a:endParaRPr>
            </a:p>
          </p:txBody>
        </p:sp>
      </p:grpSp>
      <p:graphicFrame>
        <p:nvGraphicFramePr>
          <p:cNvPr id="16533" name="Object 149">
            <a:extLst>
              <a:ext uri="{FF2B5EF4-FFF2-40B4-BE49-F238E27FC236}">
                <a16:creationId xmlns:a16="http://schemas.microsoft.com/office/drawing/2014/main" id="{7A64E008-6A32-4E27-9B70-BB09586CEC06}"/>
              </a:ext>
            </a:extLst>
          </p:cNvPr>
          <p:cNvGraphicFramePr>
            <a:graphicFrameLocks noChangeAspect="1"/>
          </p:cNvGraphicFramePr>
          <p:nvPr/>
        </p:nvGraphicFramePr>
        <p:xfrm>
          <a:off x="1108075" y="4752975"/>
          <a:ext cx="6416675" cy="1724025"/>
        </p:xfrm>
        <a:graphic>
          <a:graphicData uri="http://schemas.openxmlformats.org/presentationml/2006/ole">
            <mc:AlternateContent xmlns:mc="http://schemas.openxmlformats.org/markup-compatibility/2006">
              <mc:Choice xmlns:v="urn:schemas-microsoft-com:vml" Requires="v">
                <p:oleObj spid="_x0000_s28773" name="Equation" r:id="rId5" imgW="2733830" imgH="704799" progId="Equation.DSMT4">
                  <p:embed/>
                </p:oleObj>
              </mc:Choice>
              <mc:Fallback>
                <p:oleObj name="Equation" r:id="rId5" imgW="2733830" imgH="704799" progId="Equation.DSMT4">
                  <p:embed/>
                  <p:pic>
                    <p:nvPicPr>
                      <p:cNvPr id="0" name="Object 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075" y="4752975"/>
                        <a:ext cx="64166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534" name="Text Box 150">
            <a:extLst>
              <a:ext uri="{FF2B5EF4-FFF2-40B4-BE49-F238E27FC236}">
                <a16:creationId xmlns:a16="http://schemas.microsoft.com/office/drawing/2014/main" id="{37AF637A-9AEB-4B46-854E-3ADC8B429A3D}"/>
              </a:ext>
            </a:extLst>
          </p:cNvPr>
          <p:cNvSpPr txBox="1">
            <a:spLocks noChangeArrowheads="1"/>
          </p:cNvSpPr>
          <p:nvPr/>
        </p:nvSpPr>
        <p:spPr bwMode="auto">
          <a:xfrm>
            <a:off x="971550" y="2852738"/>
            <a:ext cx="1295400" cy="519112"/>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solidFill>
                  <a:schemeClr val="bg1"/>
                </a:solidFill>
                <a:latin typeface="黑体" panose="02010609060101010101" pitchFamily="49" charset="-122"/>
                <a:ea typeface="黑体" panose="02010609060101010101" pitchFamily="49" charset="-122"/>
              </a:rPr>
              <a:t>解法</a:t>
            </a:r>
            <a:r>
              <a:rPr kumimoji="1" lang="en-US" altLang="zh-CN" b="1">
                <a:solidFill>
                  <a:schemeClr val="bg1"/>
                </a:solidFill>
                <a:latin typeface="黑体" panose="02010609060101010101" pitchFamily="49" charset="-122"/>
                <a:ea typeface="黑体" panose="02010609060101010101" pitchFamily="49" charset="-122"/>
              </a:rPr>
              <a:t>1</a:t>
            </a:r>
            <a:endParaRPr kumimoji="1" lang="en-US" altLang="zh-CN">
              <a:solidFill>
                <a:schemeClr val="bg1"/>
              </a:solidFill>
              <a:latin typeface="黑体" panose="02010609060101010101" pitchFamily="49" charset="-122"/>
              <a:ea typeface="黑体" panose="02010609060101010101" pitchFamily="49" charset="-122"/>
            </a:endParaRPr>
          </a:p>
        </p:txBody>
      </p:sp>
      <p:grpSp>
        <p:nvGrpSpPr>
          <p:cNvPr id="28680" name="Group 155">
            <a:extLst>
              <a:ext uri="{FF2B5EF4-FFF2-40B4-BE49-F238E27FC236}">
                <a16:creationId xmlns:a16="http://schemas.microsoft.com/office/drawing/2014/main" id="{2A94B44C-B6A4-48B5-B70A-FF375D0C1CF4}"/>
              </a:ext>
            </a:extLst>
          </p:cNvPr>
          <p:cNvGrpSpPr>
            <a:grpSpLocks/>
          </p:cNvGrpSpPr>
          <p:nvPr/>
        </p:nvGrpSpPr>
        <p:grpSpPr bwMode="auto">
          <a:xfrm>
            <a:off x="8316913" y="6446838"/>
            <a:ext cx="792162" cy="366712"/>
            <a:chOff x="5193" y="4020"/>
            <a:chExt cx="499" cy="231"/>
          </a:xfrm>
        </p:grpSpPr>
        <p:pic>
          <p:nvPicPr>
            <p:cNvPr id="28742" name="Picture 156" descr="78900">
              <a:extLst>
                <a:ext uri="{FF2B5EF4-FFF2-40B4-BE49-F238E27FC236}">
                  <a16:creationId xmlns:a16="http://schemas.microsoft.com/office/drawing/2014/main" id="{A9971E0E-4FA6-47DB-9727-9E2CC9CB5C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3" name="Text Box 157">
              <a:hlinkClick r:id="" action="ppaction://hlinkshowjump?jump=nextslide"/>
              <a:extLst>
                <a:ext uri="{FF2B5EF4-FFF2-40B4-BE49-F238E27FC236}">
                  <a16:creationId xmlns:a16="http://schemas.microsoft.com/office/drawing/2014/main" id="{82DD0289-F55E-420D-9197-5D1DAFED027A}"/>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8681" name="Group 158">
            <a:extLst>
              <a:ext uri="{FF2B5EF4-FFF2-40B4-BE49-F238E27FC236}">
                <a16:creationId xmlns:a16="http://schemas.microsoft.com/office/drawing/2014/main" id="{FE5E7C8E-83B1-437E-B5C3-83B6C035579C}"/>
              </a:ext>
            </a:extLst>
          </p:cNvPr>
          <p:cNvGrpSpPr>
            <a:grpSpLocks/>
          </p:cNvGrpSpPr>
          <p:nvPr/>
        </p:nvGrpSpPr>
        <p:grpSpPr bwMode="auto">
          <a:xfrm>
            <a:off x="7453313" y="6446838"/>
            <a:ext cx="792162" cy="366712"/>
            <a:chOff x="4649" y="4020"/>
            <a:chExt cx="499" cy="231"/>
          </a:xfrm>
        </p:grpSpPr>
        <p:pic>
          <p:nvPicPr>
            <p:cNvPr id="28740" name="Picture 159" descr="78900">
              <a:extLst>
                <a:ext uri="{FF2B5EF4-FFF2-40B4-BE49-F238E27FC236}">
                  <a16:creationId xmlns:a16="http://schemas.microsoft.com/office/drawing/2014/main" id="{44133ABE-FF59-4C29-8223-3EC0BF960A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1" name="Text Box 160">
              <a:hlinkClick r:id="" action="ppaction://hlinkshowjump?jump=previousslide"/>
              <a:extLst>
                <a:ext uri="{FF2B5EF4-FFF2-40B4-BE49-F238E27FC236}">
                  <a16:creationId xmlns:a16="http://schemas.microsoft.com/office/drawing/2014/main" id="{5C8EFAF4-8D44-41FC-80D8-934A39A73ABF}"/>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8682" name="Group 214">
            <a:extLst>
              <a:ext uri="{FF2B5EF4-FFF2-40B4-BE49-F238E27FC236}">
                <a16:creationId xmlns:a16="http://schemas.microsoft.com/office/drawing/2014/main" id="{16FF141E-B285-41AE-9F78-2ACB36D13B5A}"/>
              </a:ext>
            </a:extLst>
          </p:cNvPr>
          <p:cNvGrpSpPr>
            <a:grpSpLocks/>
          </p:cNvGrpSpPr>
          <p:nvPr/>
        </p:nvGrpSpPr>
        <p:grpSpPr bwMode="auto">
          <a:xfrm>
            <a:off x="6588125" y="6446838"/>
            <a:ext cx="792163" cy="366712"/>
            <a:chOff x="4649" y="4020"/>
            <a:chExt cx="499" cy="231"/>
          </a:xfrm>
        </p:grpSpPr>
        <p:pic>
          <p:nvPicPr>
            <p:cNvPr id="28738" name="Picture 215" descr="78900">
              <a:extLst>
                <a:ext uri="{FF2B5EF4-FFF2-40B4-BE49-F238E27FC236}">
                  <a16:creationId xmlns:a16="http://schemas.microsoft.com/office/drawing/2014/main" id="{7B4A5DB4-16D7-4379-A2F1-B8B2530AA6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39" name="Text Box 216">
              <a:hlinkClick r:id="" action="ppaction://hlinkshowjump?jump=firstslide"/>
              <a:extLst>
                <a:ext uri="{FF2B5EF4-FFF2-40B4-BE49-F238E27FC236}">
                  <a16:creationId xmlns:a16="http://schemas.microsoft.com/office/drawing/2014/main" id="{098A9753-F27F-4AE2-8B1D-D77E6378CF8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235">
            <a:extLst>
              <a:ext uri="{FF2B5EF4-FFF2-40B4-BE49-F238E27FC236}">
                <a16:creationId xmlns:a16="http://schemas.microsoft.com/office/drawing/2014/main" id="{D9E5C525-D091-4FD7-BCC6-6D7654EEFFCA}"/>
              </a:ext>
            </a:extLst>
          </p:cNvPr>
          <p:cNvGrpSpPr>
            <a:grpSpLocks/>
          </p:cNvGrpSpPr>
          <p:nvPr/>
        </p:nvGrpSpPr>
        <p:grpSpPr bwMode="auto">
          <a:xfrm>
            <a:off x="2360613" y="657225"/>
            <a:ext cx="5270501" cy="2916238"/>
            <a:chOff x="1451" y="482"/>
            <a:chExt cx="3320" cy="1837"/>
          </a:xfrm>
        </p:grpSpPr>
        <p:sp>
          <p:nvSpPr>
            <p:cNvPr id="28687" name="Oval 165">
              <a:extLst>
                <a:ext uri="{FF2B5EF4-FFF2-40B4-BE49-F238E27FC236}">
                  <a16:creationId xmlns:a16="http://schemas.microsoft.com/office/drawing/2014/main" id="{19E515A1-1B7C-43AE-B36E-E3AEE2DA8FE5}"/>
                </a:ext>
              </a:extLst>
            </p:cNvPr>
            <p:cNvSpPr>
              <a:spLocks noChangeArrowheads="1"/>
            </p:cNvSpPr>
            <p:nvPr/>
          </p:nvSpPr>
          <p:spPr bwMode="auto">
            <a:xfrm>
              <a:off x="1747" y="15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28688" name="Text Box 166">
              <a:extLst>
                <a:ext uri="{FF2B5EF4-FFF2-40B4-BE49-F238E27FC236}">
                  <a16:creationId xmlns:a16="http://schemas.microsoft.com/office/drawing/2014/main" id="{01EFC57A-FFAE-4A98-8524-7525E8AA7731}"/>
                </a:ext>
              </a:extLst>
            </p:cNvPr>
            <p:cNvSpPr txBox="1">
              <a:spLocks noChangeArrowheads="1"/>
            </p:cNvSpPr>
            <p:nvPr/>
          </p:nvSpPr>
          <p:spPr bwMode="auto">
            <a:xfrm>
              <a:off x="3295" y="482"/>
              <a:ext cx="4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12</a:t>
              </a:r>
              <a:endParaRPr kumimoji="1" lang="en-US" altLang="zh-CN">
                <a:solidFill>
                  <a:schemeClr val="bg1"/>
                </a:solidFill>
                <a:ea typeface="宋体" panose="02010600030101010101" pitchFamily="2" charset="-122"/>
              </a:endParaRPr>
            </a:p>
          </p:txBody>
        </p:sp>
        <p:sp>
          <p:nvSpPr>
            <p:cNvPr id="28689" name="Text Box 167">
              <a:extLst>
                <a:ext uri="{FF2B5EF4-FFF2-40B4-BE49-F238E27FC236}">
                  <a16:creationId xmlns:a16="http://schemas.microsoft.com/office/drawing/2014/main" id="{BBCEA1BF-5425-421E-B62D-655B58EC2BAE}"/>
                </a:ext>
              </a:extLst>
            </p:cNvPr>
            <p:cNvSpPr txBox="1">
              <a:spLocks noChangeArrowheads="1"/>
            </p:cNvSpPr>
            <p:nvPr/>
          </p:nvSpPr>
          <p:spPr bwMode="auto">
            <a:xfrm>
              <a:off x="1687" y="127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a:spcBef>
                  <a:spcPct val="50000"/>
                </a:spcBef>
              </a:pPr>
              <a:r>
                <a:rPr kumimoji="1" lang="en-US" altLang="zh-CN">
                  <a:solidFill>
                    <a:schemeClr val="bg1"/>
                  </a:solidFill>
                  <a:ea typeface="宋体" panose="02010600030101010101" pitchFamily="2" charset="-122"/>
                  <a:sym typeface="Symbol" panose="05050102010706020507" pitchFamily="18" charset="2"/>
                </a:rPr>
                <a:t>+</a:t>
              </a:r>
            </a:p>
          </p:txBody>
        </p:sp>
        <p:sp>
          <p:nvSpPr>
            <p:cNvPr id="28690" name="Text Box 168">
              <a:extLst>
                <a:ext uri="{FF2B5EF4-FFF2-40B4-BE49-F238E27FC236}">
                  <a16:creationId xmlns:a16="http://schemas.microsoft.com/office/drawing/2014/main" id="{A8663AAB-AF05-46D8-9D57-68873A450740}"/>
                </a:ext>
              </a:extLst>
            </p:cNvPr>
            <p:cNvSpPr txBox="1">
              <a:spLocks noChangeArrowheads="1"/>
            </p:cNvSpPr>
            <p:nvPr/>
          </p:nvSpPr>
          <p:spPr bwMode="auto">
            <a:xfrm>
              <a:off x="1679" y="1725"/>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a:spcBef>
                  <a:spcPct val="50000"/>
                </a:spcBef>
              </a:pPr>
              <a:r>
                <a:rPr kumimoji="1" lang="en-US" altLang="zh-CN" dirty="0">
                  <a:solidFill>
                    <a:schemeClr val="bg1"/>
                  </a:solidFill>
                  <a:ea typeface="宋体" panose="02010600030101010101" pitchFamily="2" charset="-122"/>
                  <a:sym typeface="Symbol" panose="05050102010706020507" pitchFamily="18" charset="2"/>
                </a:rPr>
                <a:t>_</a:t>
              </a:r>
            </a:p>
          </p:txBody>
        </p:sp>
        <p:sp>
          <p:nvSpPr>
            <p:cNvPr id="28691" name="Line 169">
              <a:extLst>
                <a:ext uri="{FF2B5EF4-FFF2-40B4-BE49-F238E27FC236}">
                  <a16:creationId xmlns:a16="http://schemas.microsoft.com/office/drawing/2014/main" id="{1B0855EE-343A-4633-828D-637A6AC66FEB}"/>
                </a:ext>
              </a:extLst>
            </p:cNvPr>
            <p:cNvSpPr>
              <a:spLocks noChangeShapeType="1"/>
            </p:cNvSpPr>
            <p:nvPr/>
          </p:nvSpPr>
          <p:spPr bwMode="auto">
            <a:xfrm flipV="1">
              <a:off x="3289" y="1150"/>
              <a:ext cx="36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2" name="Line 170">
              <a:extLst>
                <a:ext uri="{FF2B5EF4-FFF2-40B4-BE49-F238E27FC236}">
                  <a16:creationId xmlns:a16="http://schemas.microsoft.com/office/drawing/2014/main" id="{8AB9E45D-33D0-487A-BD0B-BC1126111BB3}"/>
                </a:ext>
              </a:extLst>
            </p:cNvPr>
            <p:cNvSpPr>
              <a:spLocks noChangeShapeType="1"/>
            </p:cNvSpPr>
            <p:nvPr/>
          </p:nvSpPr>
          <p:spPr bwMode="auto">
            <a:xfrm>
              <a:off x="3425" y="1150"/>
              <a:ext cx="0" cy="181"/>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171">
              <a:extLst>
                <a:ext uri="{FF2B5EF4-FFF2-40B4-BE49-F238E27FC236}">
                  <a16:creationId xmlns:a16="http://schemas.microsoft.com/office/drawing/2014/main" id="{6CBB46BD-B414-4CFF-B26D-72D3D259ADDD}"/>
                </a:ext>
              </a:extLst>
            </p:cNvPr>
            <p:cNvSpPr>
              <a:spLocks noChangeShapeType="1"/>
            </p:cNvSpPr>
            <p:nvPr/>
          </p:nvSpPr>
          <p:spPr bwMode="auto">
            <a:xfrm>
              <a:off x="1951" y="1126"/>
              <a:ext cx="94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172">
              <a:extLst>
                <a:ext uri="{FF2B5EF4-FFF2-40B4-BE49-F238E27FC236}">
                  <a16:creationId xmlns:a16="http://schemas.microsoft.com/office/drawing/2014/main" id="{21B5936F-39EC-42FD-A7CA-0967442E5907}"/>
                </a:ext>
              </a:extLst>
            </p:cNvPr>
            <p:cNvSpPr>
              <a:spLocks noChangeShapeType="1"/>
            </p:cNvSpPr>
            <p:nvPr/>
          </p:nvSpPr>
          <p:spPr bwMode="auto">
            <a:xfrm>
              <a:off x="3425" y="1694"/>
              <a:ext cx="8" cy="590"/>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Line 173">
              <a:extLst>
                <a:ext uri="{FF2B5EF4-FFF2-40B4-BE49-F238E27FC236}">
                  <a16:creationId xmlns:a16="http://schemas.microsoft.com/office/drawing/2014/main" id="{94DEBB9B-95D0-44B2-B98A-828B8A7A9790}"/>
                </a:ext>
              </a:extLst>
            </p:cNvPr>
            <p:cNvSpPr>
              <a:spLocks noChangeShapeType="1"/>
            </p:cNvSpPr>
            <p:nvPr/>
          </p:nvSpPr>
          <p:spPr bwMode="auto">
            <a:xfrm>
              <a:off x="1928" y="2284"/>
              <a:ext cx="2674" cy="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6" name="Line 174">
              <a:extLst>
                <a:ext uri="{FF2B5EF4-FFF2-40B4-BE49-F238E27FC236}">
                  <a16:creationId xmlns:a16="http://schemas.microsoft.com/office/drawing/2014/main" id="{E4C9CC94-90FA-471E-8C65-1EC2CFC9D815}"/>
                </a:ext>
              </a:extLst>
            </p:cNvPr>
            <p:cNvSpPr>
              <a:spLocks noChangeShapeType="1"/>
            </p:cNvSpPr>
            <p:nvPr/>
          </p:nvSpPr>
          <p:spPr bwMode="auto">
            <a:xfrm flipH="1">
              <a:off x="1928" y="1120"/>
              <a:ext cx="17" cy="116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Text Box 175">
              <a:extLst>
                <a:ext uri="{FF2B5EF4-FFF2-40B4-BE49-F238E27FC236}">
                  <a16:creationId xmlns:a16="http://schemas.microsoft.com/office/drawing/2014/main" id="{FA247408-F2C0-4E70-9230-B497DE9A4A63}"/>
                </a:ext>
              </a:extLst>
            </p:cNvPr>
            <p:cNvSpPr txBox="1">
              <a:spLocks noChangeArrowheads="1"/>
            </p:cNvSpPr>
            <p:nvPr/>
          </p:nvSpPr>
          <p:spPr bwMode="auto">
            <a:xfrm>
              <a:off x="4422" y="1162"/>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a:spcBef>
                  <a:spcPct val="50000"/>
                </a:spcBef>
              </a:pPr>
              <a:r>
                <a:rPr kumimoji="1" lang="en-US" altLang="zh-CN">
                  <a:solidFill>
                    <a:schemeClr val="bg1"/>
                  </a:solidFill>
                  <a:ea typeface="宋体" panose="02010600030101010101" pitchFamily="2" charset="-122"/>
                  <a:sym typeface="Symbol" panose="05050102010706020507" pitchFamily="18" charset="2"/>
                </a:rPr>
                <a:t>+</a:t>
              </a:r>
            </a:p>
          </p:txBody>
        </p:sp>
        <p:sp>
          <p:nvSpPr>
            <p:cNvPr id="28698" name="Text Box 176">
              <a:extLst>
                <a:ext uri="{FF2B5EF4-FFF2-40B4-BE49-F238E27FC236}">
                  <a16:creationId xmlns:a16="http://schemas.microsoft.com/office/drawing/2014/main" id="{496E2EB7-0868-41B3-84C8-5E10EE535908}"/>
                </a:ext>
              </a:extLst>
            </p:cNvPr>
            <p:cNvSpPr txBox="1">
              <a:spLocks noChangeArrowheads="1"/>
            </p:cNvSpPr>
            <p:nvPr/>
          </p:nvSpPr>
          <p:spPr bwMode="auto">
            <a:xfrm>
              <a:off x="4422" y="1888"/>
              <a:ext cx="2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a:spcBef>
                  <a:spcPct val="50000"/>
                </a:spcBef>
              </a:pPr>
              <a:r>
                <a:rPr kumimoji="1" lang="en-US" altLang="zh-CN">
                  <a:solidFill>
                    <a:schemeClr val="bg1"/>
                  </a:solidFill>
                  <a:ea typeface="宋体" panose="02010600030101010101" pitchFamily="2" charset="-122"/>
                  <a:sym typeface="Symbol" panose="05050102010706020507" pitchFamily="18" charset="2"/>
                </a:rPr>
                <a:t>_</a:t>
              </a:r>
            </a:p>
          </p:txBody>
        </p:sp>
        <p:graphicFrame>
          <p:nvGraphicFramePr>
            <p:cNvPr id="28699" name="Object 177">
              <a:extLst>
                <a:ext uri="{FF2B5EF4-FFF2-40B4-BE49-F238E27FC236}">
                  <a16:creationId xmlns:a16="http://schemas.microsoft.com/office/drawing/2014/main" id="{0033DAE0-422F-4962-AC8E-DC3A32A63FE6}"/>
                </a:ext>
              </a:extLst>
            </p:cNvPr>
            <p:cNvGraphicFramePr>
              <a:graphicFrameLocks noChangeAspect="1"/>
            </p:cNvGraphicFramePr>
            <p:nvPr>
              <p:extLst>
                <p:ext uri="{D42A27DB-BD31-4B8C-83A1-F6EECF244321}">
                  <p14:modId xmlns:p14="http://schemas.microsoft.com/office/powerpoint/2010/main" val="44396245"/>
                </p:ext>
              </p:extLst>
            </p:nvPr>
          </p:nvGraphicFramePr>
          <p:xfrm>
            <a:off x="1451" y="1556"/>
            <a:ext cx="295" cy="389"/>
          </p:xfrm>
          <a:graphic>
            <a:graphicData uri="http://schemas.openxmlformats.org/presentationml/2006/ole">
              <mc:AlternateContent xmlns:mc="http://schemas.openxmlformats.org/markup-compatibility/2006">
                <mc:Choice xmlns:v="urn:schemas-microsoft-com:vml" Requires="v">
                  <p:oleObj spid="_x0000_s28774" name="公式" r:id="rId8" imgW="152342" imgH="218946" progId="Equation.3">
                    <p:embed/>
                  </p:oleObj>
                </mc:Choice>
                <mc:Fallback>
                  <p:oleObj name="公式" r:id="rId8" imgW="152342" imgH="218946" progId="Equation.3">
                    <p:embed/>
                    <p:pic>
                      <p:nvPicPr>
                        <p:cNvPr id="0" name="Object 1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1" y="1556"/>
                          <a:ext cx="295"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0" name="Object 178">
              <a:extLst>
                <a:ext uri="{FF2B5EF4-FFF2-40B4-BE49-F238E27FC236}">
                  <a16:creationId xmlns:a16="http://schemas.microsoft.com/office/drawing/2014/main" id="{6DAF8404-5B30-4FB1-B265-8AF4414D20B1}"/>
                </a:ext>
              </a:extLst>
            </p:cNvPr>
            <p:cNvGraphicFramePr>
              <a:graphicFrameLocks noChangeAspect="1"/>
            </p:cNvGraphicFramePr>
            <p:nvPr>
              <p:extLst>
                <p:ext uri="{D42A27DB-BD31-4B8C-83A1-F6EECF244321}">
                  <p14:modId xmlns:p14="http://schemas.microsoft.com/office/powerpoint/2010/main" val="10110996"/>
                </p:ext>
              </p:extLst>
            </p:nvPr>
          </p:nvGraphicFramePr>
          <p:xfrm>
            <a:off x="4424" y="1582"/>
            <a:ext cx="347" cy="363"/>
          </p:xfrm>
          <a:graphic>
            <a:graphicData uri="http://schemas.openxmlformats.org/presentationml/2006/ole">
              <mc:AlternateContent xmlns:mc="http://schemas.openxmlformats.org/markup-compatibility/2006">
                <mc:Choice xmlns:v="urn:schemas-microsoft-com:vml" Requires="v">
                  <p:oleObj spid="_x0000_s28775" name="Equation" r:id="rId10" imgW="199884" imgH="218946" progId="Equation.DSMT4">
                    <p:embed/>
                  </p:oleObj>
                </mc:Choice>
                <mc:Fallback>
                  <p:oleObj name="Equation" r:id="rId10" imgW="199884" imgH="218946" progId="Equation.DSMT4">
                    <p:embed/>
                    <p:pic>
                      <p:nvPicPr>
                        <p:cNvPr id="0" name="Object 1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4" y="1582"/>
                          <a:ext cx="34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1" name="Text Box 179">
              <a:extLst>
                <a:ext uri="{FF2B5EF4-FFF2-40B4-BE49-F238E27FC236}">
                  <a16:creationId xmlns:a16="http://schemas.microsoft.com/office/drawing/2014/main" id="{4F64C235-FAB7-42B9-A291-8968D11DAE31}"/>
                </a:ext>
              </a:extLst>
            </p:cNvPr>
            <p:cNvSpPr txBox="1">
              <a:spLocks noChangeArrowheads="1"/>
            </p:cNvSpPr>
            <p:nvPr/>
          </p:nvSpPr>
          <p:spPr bwMode="auto">
            <a:xfrm>
              <a:off x="3485" y="161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28702" name="Text Box 180">
              <a:extLst>
                <a:ext uri="{FF2B5EF4-FFF2-40B4-BE49-F238E27FC236}">
                  <a16:creationId xmlns:a16="http://schemas.microsoft.com/office/drawing/2014/main" id="{269464A4-7732-494C-BDCB-EB5460F80455}"/>
                </a:ext>
              </a:extLst>
            </p:cNvPr>
            <p:cNvSpPr txBox="1">
              <a:spLocks noChangeArrowheads="1"/>
            </p:cNvSpPr>
            <p:nvPr/>
          </p:nvSpPr>
          <p:spPr bwMode="auto">
            <a:xfrm>
              <a:off x="4106"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28703" name="Text Box 181">
              <a:extLst>
                <a:ext uri="{FF2B5EF4-FFF2-40B4-BE49-F238E27FC236}">
                  <a16:creationId xmlns:a16="http://schemas.microsoft.com/office/drawing/2014/main" id="{734A8361-B4C6-44A5-88EF-94682884B22B}"/>
                </a:ext>
              </a:extLst>
            </p:cNvPr>
            <p:cNvSpPr txBox="1">
              <a:spLocks noChangeArrowheads="1"/>
            </p:cNvSpPr>
            <p:nvPr/>
          </p:nvSpPr>
          <p:spPr bwMode="auto">
            <a:xfrm>
              <a:off x="3244" y="16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28704" name="Text Box 182">
              <a:extLst>
                <a:ext uri="{FF2B5EF4-FFF2-40B4-BE49-F238E27FC236}">
                  <a16:creationId xmlns:a16="http://schemas.microsoft.com/office/drawing/2014/main" id="{8C8DAE76-4CAF-41CC-BB6B-9655419B2B20}"/>
                </a:ext>
              </a:extLst>
            </p:cNvPr>
            <p:cNvSpPr txBox="1">
              <a:spLocks noChangeArrowheads="1"/>
            </p:cNvSpPr>
            <p:nvPr/>
          </p:nvSpPr>
          <p:spPr bwMode="auto">
            <a:xfrm>
              <a:off x="2737" y="106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28705" name="Text Box 183">
              <a:extLst>
                <a:ext uri="{FF2B5EF4-FFF2-40B4-BE49-F238E27FC236}">
                  <a16:creationId xmlns:a16="http://schemas.microsoft.com/office/drawing/2014/main" id="{58528742-D8E6-4347-B46D-1A4F3D3A74B3}"/>
                </a:ext>
              </a:extLst>
            </p:cNvPr>
            <p:cNvSpPr txBox="1">
              <a:spLocks noChangeArrowheads="1"/>
            </p:cNvSpPr>
            <p:nvPr/>
          </p:nvSpPr>
          <p:spPr bwMode="auto">
            <a:xfrm>
              <a:off x="2743" y="842"/>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28706" name="Text Box 184">
              <a:extLst>
                <a:ext uri="{FF2B5EF4-FFF2-40B4-BE49-F238E27FC236}">
                  <a16:creationId xmlns:a16="http://schemas.microsoft.com/office/drawing/2014/main" id="{D5EB1583-1E42-47FC-82EA-FDDA27BCAB29}"/>
                </a:ext>
              </a:extLst>
            </p:cNvPr>
            <p:cNvSpPr txBox="1">
              <a:spLocks noChangeArrowheads="1"/>
            </p:cNvSpPr>
            <p:nvPr/>
          </p:nvSpPr>
          <p:spPr bwMode="auto">
            <a:xfrm>
              <a:off x="4021" y="842"/>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28707" name="Text Box 185">
              <a:extLst>
                <a:ext uri="{FF2B5EF4-FFF2-40B4-BE49-F238E27FC236}">
                  <a16:creationId xmlns:a16="http://schemas.microsoft.com/office/drawing/2014/main" id="{34572E71-42D3-48BF-A6BE-4CB770BF7E92}"/>
                </a:ext>
              </a:extLst>
            </p:cNvPr>
            <p:cNvSpPr txBox="1">
              <a:spLocks noChangeArrowheads="1"/>
            </p:cNvSpPr>
            <p:nvPr/>
          </p:nvSpPr>
          <p:spPr bwMode="auto">
            <a:xfrm>
              <a:off x="3924" y="1467"/>
              <a:ext cx="4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23</a:t>
              </a:r>
              <a:endParaRPr kumimoji="1" lang="en-US" altLang="zh-CN">
                <a:solidFill>
                  <a:schemeClr val="bg1"/>
                </a:solidFill>
                <a:ea typeface="宋体" panose="02010600030101010101" pitchFamily="2" charset="-122"/>
              </a:endParaRPr>
            </a:p>
          </p:txBody>
        </p:sp>
        <p:sp>
          <p:nvSpPr>
            <p:cNvPr id="28708" name="Text Box 186">
              <a:extLst>
                <a:ext uri="{FF2B5EF4-FFF2-40B4-BE49-F238E27FC236}">
                  <a16:creationId xmlns:a16="http://schemas.microsoft.com/office/drawing/2014/main" id="{A679F296-1C4E-4544-88DE-450117D23F05}"/>
                </a:ext>
              </a:extLst>
            </p:cNvPr>
            <p:cNvSpPr txBox="1">
              <a:spLocks noChangeArrowheads="1"/>
            </p:cNvSpPr>
            <p:nvPr/>
          </p:nvSpPr>
          <p:spPr bwMode="auto">
            <a:xfrm>
              <a:off x="2836" y="1376"/>
              <a:ext cx="4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31</a:t>
              </a:r>
              <a:endParaRPr kumimoji="1" lang="en-US" altLang="zh-CN">
                <a:solidFill>
                  <a:schemeClr val="bg1"/>
                </a:solidFill>
                <a:ea typeface="宋体" panose="02010600030101010101" pitchFamily="2" charset="-122"/>
              </a:endParaRPr>
            </a:p>
          </p:txBody>
        </p:sp>
        <p:sp>
          <p:nvSpPr>
            <p:cNvPr id="28709" name="Text Box 187">
              <a:extLst>
                <a:ext uri="{FF2B5EF4-FFF2-40B4-BE49-F238E27FC236}">
                  <a16:creationId xmlns:a16="http://schemas.microsoft.com/office/drawing/2014/main" id="{938A9534-5DAF-4955-804D-06355AD68051}"/>
                </a:ext>
              </a:extLst>
            </p:cNvPr>
            <p:cNvSpPr txBox="1">
              <a:spLocks noChangeArrowheads="1"/>
            </p:cNvSpPr>
            <p:nvPr/>
          </p:nvSpPr>
          <p:spPr bwMode="auto">
            <a:xfrm>
              <a:off x="2977" y="74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8710" name="Text Box 188">
              <a:extLst>
                <a:ext uri="{FF2B5EF4-FFF2-40B4-BE49-F238E27FC236}">
                  <a16:creationId xmlns:a16="http://schemas.microsoft.com/office/drawing/2014/main" id="{64459273-EC5D-4486-898A-92AC58F53F9F}"/>
                </a:ext>
              </a:extLst>
            </p:cNvPr>
            <p:cNvSpPr txBox="1">
              <a:spLocks noChangeArrowheads="1"/>
            </p:cNvSpPr>
            <p:nvPr/>
          </p:nvSpPr>
          <p:spPr bwMode="auto">
            <a:xfrm>
              <a:off x="3697" y="74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8711" name="Text Box 189">
              <a:extLst>
                <a:ext uri="{FF2B5EF4-FFF2-40B4-BE49-F238E27FC236}">
                  <a16:creationId xmlns:a16="http://schemas.microsoft.com/office/drawing/2014/main" id="{8B5FB6E1-0DB7-4899-844D-AE49A8958EEC}"/>
                </a:ext>
              </a:extLst>
            </p:cNvPr>
            <p:cNvSpPr txBox="1">
              <a:spLocks noChangeArrowheads="1"/>
            </p:cNvSpPr>
            <p:nvPr/>
          </p:nvSpPr>
          <p:spPr bwMode="auto">
            <a:xfrm>
              <a:off x="3505" y="1322"/>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3</a:t>
              </a:r>
              <a:endParaRPr kumimoji="1" lang="en-US" altLang="zh-CN">
                <a:solidFill>
                  <a:schemeClr val="bg1"/>
                </a:solidFill>
                <a:ea typeface="宋体" panose="02010600030101010101" pitchFamily="2" charset="-122"/>
              </a:endParaRPr>
            </a:p>
          </p:txBody>
        </p:sp>
        <p:sp>
          <p:nvSpPr>
            <p:cNvPr id="28712" name="Text Box 190">
              <a:extLst>
                <a:ext uri="{FF2B5EF4-FFF2-40B4-BE49-F238E27FC236}">
                  <a16:creationId xmlns:a16="http://schemas.microsoft.com/office/drawing/2014/main" id="{EB72280A-4D12-440C-B850-A4363F8AB27E}"/>
                </a:ext>
              </a:extLst>
            </p:cNvPr>
            <p:cNvSpPr txBox="1">
              <a:spLocks noChangeArrowheads="1"/>
            </p:cNvSpPr>
            <p:nvPr/>
          </p:nvSpPr>
          <p:spPr bwMode="auto">
            <a:xfrm>
              <a:off x="2336" y="727"/>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8713" name="Arc 191">
              <a:extLst>
                <a:ext uri="{FF2B5EF4-FFF2-40B4-BE49-F238E27FC236}">
                  <a16:creationId xmlns:a16="http://schemas.microsoft.com/office/drawing/2014/main" id="{88970D6C-1DC3-4770-83EE-513766B8E090}"/>
                </a:ext>
              </a:extLst>
            </p:cNvPr>
            <p:cNvSpPr>
              <a:spLocks/>
            </p:cNvSpPr>
            <p:nvPr/>
          </p:nvSpPr>
          <p:spPr bwMode="auto">
            <a:xfrm flipH="1">
              <a:off x="2879" y="670"/>
              <a:ext cx="420" cy="276"/>
            </a:xfrm>
            <a:custGeom>
              <a:avLst/>
              <a:gdLst>
                <a:gd name="T0" fmla="*/ 0 w 21811"/>
                <a:gd name="T1" fmla="*/ 0 h 21600"/>
                <a:gd name="T2" fmla="*/ 0 w 21811"/>
                <a:gd name="T3" fmla="*/ 0 h 21600"/>
                <a:gd name="T4" fmla="*/ 0 w 21811"/>
                <a:gd name="T5" fmla="*/ 0 h 21600"/>
                <a:gd name="T6" fmla="*/ 0 60000 65536"/>
                <a:gd name="T7" fmla="*/ 0 60000 65536"/>
                <a:gd name="T8" fmla="*/ 0 60000 65536"/>
                <a:gd name="T9" fmla="*/ 0 w 21811"/>
                <a:gd name="T10" fmla="*/ 0 h 21600"/>
                <a:gd name="T11" fmla="*/ 21811 w 21811"/>
                <a:gd name="T12" fmla="*/ 21600 h 21600"/>
              </a:gdLst>
              <a:ahLst/>
              <a:cxnLst>
                <a:cxn ang="T6">
                  <a:pos x="T0" y="T1"/>
                </a:cxn>
                <a:cxn ang="T7">
                  <a:pos x="T2" y="T3"/>
                </a:cxn>
                <a:cxn ang="T8">
                  <a:pos x="T4" y="T5"/>
                </a:cxn>
              </a:cxnLst>
              <a:rect l="T9" t="T10" r="T11" b="T12"/>
              <a:pathLst>
                <a:path w="21811" h="21600" fill="none" extrusionOk="0">
                  <a:moveTo>
                    <a:pt x="-1" y="5"/>
                  </a:moveTo>
                  <a:cubicBezTo>
                    <a:pt x="164" y="1"/>
                    <a:pt x="329" y="-1"/>
                    <a:pt x="495" y="0"/>
                  </a:cubicBezTo>
                  <a:cubicBezTo>
                    <a:pt x="11076" y="0"/>
                    <a:pt x="20099" y="7665"/>
                    <a:pt x="21810" y="18107"/>
                  </a:cubicBezTo>
                </a:path>
                <a:path w="21811" h="21600" stroke="0" extrusionOk="0">
                  <a:moveTo>
                    <a:pt x="-1" y="5"/>
                  </a:moveTo>
                  <a:cubicBezTo>
                    <a:pt x="164" y="1"/>
                    <a:pt x="329" y="-1"/>
                    <a:pt x="495" y="0"/>
                  </a:cubicBezTo>
                  <a:cubicBezTo>
                    <a:pt x="11076" y="0"/>
                    <a:pt x="20099" y="7665"/>
                    <a:pt x="21810" y="18107"/>
                  </a:cubicBezTo>
                  <a:lnTo>
                    <a:pt x="495" y="21600"/>
                  </a:lnTo>
                  <a:lnTo>
                    <a:pt x="-1" y="5"/>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4" name="Arc 192">
              <a:extLst>
                <a:ext uri="{FF2B5EF4-FFF2-40B4-BE49-F238E27FC236}">
                  <a16:creationId xmlns:a16="http://schemas.microsoft.com/office/drawing/2014/main" id="{1E370675-E76A-4226-9658-4A085E3435F0}"/>
                </a:ext>
              </a:extLst>
            </p:cNvPr>
            <p:cNvSpPr>
              <a:spLocks/>
            </p:cNvSpPr>
            <p:nvPr/>
          </p:nvSpPr>
          <p:spPr bwMode="auto">
            <a:xfrm>
              <a:off x="3661" y="650"/>
              <a:ext cx="426" cy="288"/>
            </a:xfrm>
            <a:custGeom>
              <a:avLst/>
              <a:gdLst>
                <a:gd name="T0" fmla="*/ 0 w 21206"/>
                <a:gd name="T1" fmla="*/ 0 h 21600"/>
                <a:gd name="T2" fmla="*/ 0 w 21206"/>
                <a:gd name="T3" fmla="*/ 0 h 21600"/>
                <a:gd name="T4" fmla="*/ 0 w 21206"/>
                <a:gd name="T5" fmla="*/ 0 h 21600"/>
                <a:gd name="T6" fmla="*/ 0 60000 65536"/>
                <a:gd name="T7" fmla="*/ 0 60000 65536"/>
                <a:gd name="T8" fmla="*/ 0 60000 65536"/>
                <a:gd name="T9" fmla="*/ 0 w 21206"/>
                <a:gd name="T10" fmla="*/ 0 h 21600"/>
                <a:gd name="T11" fmla="*/ 21206 w 21206"/>
                <a:gd name="T12" fmla="*/ 21600 h 21600"/>
              </a:gdLst>
              <a:ahLst/>
              <a:cxnLst>
                <a:cxn ang="T6">
                  <a:pos x="T0" y="T1"/>
                </a:cxn>
                <a:cxn ang="T7">
                  <a:pos x="T2" y="T3"/>
                </a:cxn>
                <a:cxn ang="T8">
                  <a:pos x="T4" y="T5"/>
                </a:cxn>
              </a:cxnLst>
              <a:rect l="T9" t="T10" r="T11" b="T12"/>
              <a:pathLst>
                <a:path w="21206" h="21600" fill="none" extrusionOk="0">
                  <a:moveTo>
                    <a:pt x="-1" y="0"/>
                  </a:moveTo>
                  <a:cubicBezTo>
                    <a:pt x="10346" y="0"/>
                    <a:pt x="19240" y="7337"/>
                    <a:pt x="21206" y="17495"/>
                  </a:cubicBezTo>
                </a:path>
                <a:path w="21206" h="21600" stroke="0" extrusionOk="0">
                  <a:moveTo>
                    <a:pt x="-1" y="0"/>
                  </a:moveTo>
                  <a:cubicBezTo>
                    <a:pt x="10346" y="0"/>
                    <a:pt x="19240" y="7337"/>
                    <a:pt x="21206" y="17495"/>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5" name="Arc 193">
              <a:extLst>
                <a:ext uri="{FF2B5EF4-FFF2-40B4-BE49-F238E27FC236}">
                  <a16:creationId xmlns:a16="http://schemas.microsoft.com/office/drawing/2014/main" id="{6508744D-4D48-49FB-9285-872F4E42A276}"/>
                </a:ext>
              </a:extLst>
            </p:cNvPr>
            <p:cNvSpPr>
              <a:spLocks/>
            </p:cNvSpPr>
            <p:nvPr/>
          </p:nvSpPr>
          <p:spPr bwMode="auto">
            <a:xfrm rot="5400000">
              <a:off x="3652" y="1520"/>
              <a:ext cx="278" cy="256"/>
            </a:xfrm>
            <a:custGeom>
              <a:avLst/>
              <a:gdLst>
                <a:gd name="T0" fmla="*/ 0 w 21595"/>
                <a:gd name="T1" fmla="*/ 0 h 18560"/>
                <a:gd name="T2" fmla="*/ 0 w 21595"/>
                <a:gd name="T3" fmla="*/ 0 h 18560"/>
                <a:gd name="T4" fmla="*/ 0 w 21595"/>
                <a:gd name="T5" fmla="*/ 0 h 18560"/>
                <a:gd name="T6" fmla="*/ 0 60000 65536"/>
                <a:gd name="T7" fmla="*/ 0 60000 65536"/>
                <a:gd name="T8" fmla="*/ 0 60000 65536"/>
                <a:gd name="T9" fmla="*/ 0 w 21595"/>
                <a:gd name="T10" fmla="*/ 0 h 18560"/>
                <a:gd name="T11" fmla="*/ 21595 w 21595"/>
                <a:gd name="T12" fmla="*/ 18560 h 18560"/>
              </a:gdLst>
              <a:ahLst/>
              <a:cxnLst>
                <a:cxn ang="T6">
                  <a:pos x="T0" y="T1"/>
                </a:cxn>
                <a:cxn ang="T7">
                  <a:pos x="T2" y="T3"/>
                </a:cxn>
                <a:cxn ang="T8">
                  <a:pos x="T4" y="T5"/>
                </a:cxn>
              </a:cxnLst>
              <a:rect l="T9" t="T10" r="T11" b="T12"/>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lnTo>
                    <a:pt x="11049" y="-1"/>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6" name="Arc 194">
              <a:extLst>
                <a:ext uri="{FF2B5EF4-FFF2-40B4-BE49-F238E27FC236}">
                  <a16:creationId xmlns:a16="http://schemas.microsoft.com/office/drawing/2014/main" id="{7714E701-A566-4A38-A661-7A3DCEC21953}"/>
                </a:ext>
              </a:extLst>
            </p:cNvPr>
            <p:cNvSpPr>
              <a:spLocks/>
            </p:cNvSpPr>
            <p:nvPr/>
          </p:nvSpPr>
          <p:spPr bwMode="auto">
            <a:xfrm flipV="1">
              <a:off x="3854" y="1249"/>
              <a:ext cx="271" cy="260"/>
            </a:xfrm>
            <a:custGeom>
              <a:avLst/>
              <a:gdLst>
                <a:gd name="T0" fmla="*/ 0 w 21595"/>
                <a:gd name="T1" fmla="*/ 0 h 16142"/>
                <a:gd name="T2" fmla="*/ 0 w 21595"/>
                <a:gd name="T3" fmla="*/ 0 h 16142"/>
                <a:gd name="T4" fmla="*/ 0 w 21595"/>
                <a:gd name="T5" fmla="*/ 0 h 16142"/>
                <a:gd name="T6" fmla="*/ 0 60000 65536"/>
                <a:gd name="T7" fmla="*/ 0 60000 65536"/>
                <a:gd name="T8" fmla="*/ 0 60000 65536"/>
                <a:gd name="T9" fmla="*/ 0 w 21595"/>
                <a:gd name="T10" fmla="*/ 0 h 16142"/>
                <a:gd name="T11" fmla="*/ 21595 w 21595"/>
                <a:gd name="T12" fmla="*/ 16142 h 16142"/>
              </a:gdLst>
              <a:ahLst/>
              <a:cxnLst>
                <a:cxn ang="T6">
                  <a:pos x="T0" y="T1"/>
                </a:cxn>
                <a:cxn ang="T7">
                  <a:pos x="T2" y="T3"/>
                </a:cxn>
                <a:cxn ang="T8">
                  <a:pos x="T4" y="T5"/>
                </a:cxn>
              </a:cxnLst>
              <a:rect l="T9" t="T10" r="T11" b="T12"/>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lnTo>
                    <a:pt x="14352"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7" name="Arc 195">
              <a:extLst>
                <a:ext uri="{FF2B5EF4-FFF2-40B4-BE49-F238E27FC236}">
                  <a16:creationId xmlns:a16="http://schemas.microsoft.com/office/drawing/2014/main" id="{E3E15DE8-CF30-4317-B4C0-1951CA45403E}"/>
                </a:ext>
              </a:extLst>
            </p:cNvPr>
            <p:cNvSpPr>
              <a:spLocks/>
            </p:cNvSpPr>
            <p:nvPr/>
          </p:nvSpPr>
          <p:spPr bwMode="auto">
            <a:xfrm rot="16200000" flipH="1">
              <a:off x="3026" y="1519"/>
              <a:ext cx="278" cy="256"/>
            </a:xfrm>
            <a:custGeom>
              <a:avLst/>
              <a:gdLst>
                <a:gd name="T0" fmla="*/ 0 w 21595"/>
                <a:gd name="T1" fmla="*/ 0 h 18560"/>
                <a:gd name="T2" fmla="*/ 0 w 21595"/>
                <a:gd name="T3" fmla="*/ 0 h 18560"/>
                <a:gd name="T4" fmla="*/ 0 w 21595"/>
                <a:gd name="T5" fmla="*/ 0 h 18560"/>
                <a:gd name="T6" fmla="*/ 0 60000 65536"/>
                <a:gd name="T7" fmla="*/ 0 60000 65536"/>
                <a:gd name="T8" fmla="*/ 0 60000 65536"/>
                <a:gd name="T9" fmla="*/ 0 w 21595"/>
                <a:gd name="T10" fmla="*/ 0 h 18560"/>
                <a:gd name="T11" fmla="*/ 21595 w 21595"/>
                <a:gd name="T12" fmla="*/ 18560 h 18560"/>
              </a:gdLst>
              <a:ahLst/>
              <a:cxnLst>
                <a:cxn ang="T6">
                  <a:pos x="T0" y="T1"/>
                </a:cxn>
                <a:cxn ang="T7">
                  <a:pos x="T2" y="T3"/>
                </a:cxn>
                <a:cxn ang="T8">
                  <a:pos x="T4" y="T5"/>
                </a:cxn>
              </a:cxnLst>
              <a:rect l="T9" t="T10" r="T11" b="T12"/>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lnTo>
                    <a:pt x="11049" y="-1"/>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8" name="Arc 196">
              <a:extLst>
                <a:ext uri="{FF2B5EF4-FFF2-40B4-BE49-F238E27FC236}">
                  <a16:creationId xmlns:a16="http://schemas.microsoft.com/office/drawing/2014/main" id="{9A994E8E-CA00-4462-9D24-C0E83926926C}"/>
                </a:ext>
              </a:extLst>
            </p:cNvPr>
            <p:cNvSpPr>
              <a:spLocks/>
            </p:cNvSpPr>
            <p:nvPr/>
          </p:nvSpPr>
          <p:spPr bwMode="auto">
            <a:xfrm flipH="1" flipV="1">
              <a:off x="2820" y="1254"/>
              <a:ext cx="271" cy="260"/>
            </a:xfrm>
            <a:custGeom>
              <a:avLst/>
              <a:gdLst>
                <a:gd name="T0" fmla="*/ 0 w 21595"/>
                <a:gd name="T1" fmla="*/ 0 h 16142"/>
                <a:gd name="T2" fmla="*/ 0 w 21595"/>
                <a:gd name="T3" fmla="*/ 0 h 16142"/>
                <a:gd name="T4" fmla="*/ 0 w 21595"/>
                <a:gd name="T5" fmla="*/ 0 h 16142"/>
                <a:gd name="T6" fmla="*/ 0 60000 65536"/>
                <a:gd name="T7" fmla="*/ 0 60000 65536"/>
                <a:gd name="T8" fmla="*/ 0 60000 65536"/>
                <a:gd name="T9" fmla="*/ 0 w 21595"/>
                <a:gd name="T10" fmla="*/ 0 h 16142"/>
                <a:gd name="T11" fmla="*/ 21595 w 21595"/>
                <a:gd name="T12" fmla="*/ 16142 h 16142"/>
              </a:gdLst>
              <a:ahLst/>
              <a:cxnLst>
                <a:cxn ang="T6">
                  <a:pos x="T0" y="T1"/>
                </a:cxn>
                <a:cxn ang="T7">
                  <a:pos x="T2" y="T3"/>
                </a:cxn>
                <a:cxn ang="T8">
                  <a:pos x="T4" y="T5"/>
                </a:cxn>
              </a:cxnLst>
              <a:rect l="T9" t="T10" r="T11" b="T12"/>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lnTo>
                    <a:pt x="14352"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9" name="Line 197">
              <a:extLst>
                <a:ext uri="{FF2B5EF4-FFF2-40B4-BE49-F238E27FC236}">
                  <a16:creationId xmlns:a16="http://schemas.microsoft.com/office/drawing/2014/main" id="{BD6C9F9C-460A-4464-B8C5-35B08E809BD6}"/>
                </a:ext>
              </a:extLst>
            </p:cNvPr>
            <p:cNvSpPr>
              <a:spLocks noChangeShapeType="1"/>
            </p:cNvSpPr>
            <p:nvPr/>
          </p:nvSpPr>
          <p:spPr bwMode="auto">
            <a:xfrm>
              <a:off x="4059" y="1162"/>
              <a:ext cx="49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0" name="Rectangle 210">
              <a:extLst>
                <a:ext uri="{FF2B5EF4-FFF2-40B4-BE49-F238E27FC236}">
                  <a16:creationId xmlns:a16="http://schemas.microsoft.com/office/drawing/2014/main" id="{4B739C05-D846-4E5C-8834-333BD5CC62D6}"/>
                </a:ext>
              </a:extLst>
            </p:cNvPr>
            <p:cNvSpPr>
              <a:spLocks noChangeArrowheads="1"/>
            </p:cNvSpPr>
            <p:nvPr/>
          </p:nvSpPr>
          <p:spPr bwMode="auto">
            <a:xfrm>
              <a:off x="2336" y="105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8721" name="Group 217">
              <a:extLst>
                <a:ext uri="{FF2B5EF4-FFF2-40B4-BE49-F238E27FC236}">
                  <a16:creationId xmlns:a16="http://schemas.microsoft.com/office/drawing/2014/main" id="{A4F0A4F3-7181-49BF-9261-51F48B116195}"/>
                </a:ext>
              </a:extLst>
            </p:cNvPr>
            <p:cNvGrpSpPr>
              <a:grpSpLocks/>
            </p:cNvGrpSpPr>
            <p:nvPr/>
          </p:nvGrpSpPr>
          <p:grpSpPr bwMode="auto">
            <a:xfrm rot="5400000">
              <a:off x="3809" y="913"/>
              <a:ext cx="91" cy="408"/>
              <a:chOff x="1565" y="2614"/>
              <a:chExt cx="90" cy="486"/>
            </a:xfrm>
          </p:grpSpPr>
          <p:sp>
            <p:nvSpPr>
              <p:cNvPr id="28734" name="Arc 218">
                <a:extLst>
                  <a:ext uri="{FF2B5EF4-FFF2-40B4-BE49-F238E27FC236}">
                    <a16:creationId xmlns:a16="http://schemas.microsoft.com/office/drawing/2014/main" id="{85F82D6C-C3AE-46A1-B283-A337629DD377}"/>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5" name="Arc 219">
                <a:extLst>
                  <a:ext uri="{FF2B5EF4-FFF2-40B4-BE49-F238E27FC236}">
                    <a16:creationId xmlns:a16="http://schemas.microsoft.com/office/drawing/2014/main" id="{51E9C49E-FB61-40C3-B5F5-2D3F985A5E3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6" name="Arc 220">
                <a:extLst>
                  <a:ext uri="{FF2B5EF4-FFF2-40B4-BE49-F238E27FC236}">
                    <a16:creationId xmlns:a16="http://schemas.microsoft.com/office/drawing/2014/main" id="{FEABF2B6-ED95-4040-9A51-8FE406092C5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7" name="Arc 221">
                <a:extLst>
                  <a:ext uri="{FF2B5EF4-FFF2-40B4-BE49-F238E27FC236}">
                    <a16:creationId xmlns:a16="http://schemas.microsoft.com/office/drawing/2014/main" id="{933D2B9F-9BAE-416C-AAD9-BA94BECD83F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8722" name="Group 222">
              <a:extLst>
                <a:ext uri="{FF2B5EF4-FFF2-40B4-BE49-F238E27FC236}">
                  <a16:creationId xmlns:a16="http://schemas.microsoft.com/office/drawing/2014/main" id="{E852D14C-3B5B-4A45-8724-8BB3949E5300}"/>
                </a:ext>
              </a:extLst>
            </p:cNvPr>
            <p:cNvGrpSpPr>
              <a:grpSpLocks/>
            </p:cNvGrpSpPr>
            <p:nvPr/>
          </p:nvGrpSpPr>
          <p:grpSpPr bwMode="auto">
            <a:xfrm rot="5400000">
              <a:off x="3038" y="895"/>
              <a:ext cx="91" cy="408"/>
              <a:chOff x="1565" y="2614"/>
              <a:chExt cx="90" cy="486"/>
            </a:xfrm>
          </p:grpSpPr>
          <p:sp>
            <p:nvSpPr>
              <p:cNvPr id="28730" name="Arc 223">
                <a:extLst>
                  <a:ext uri="{FF2B5EF4-FFF2-40B4-BE49-F238E27FC236}">
                    <a16:creationId xmlns:a16="http://schemas.microsoft.com/office/drawing/2014/main" id="{8D91732F-27AF-4B57-9935-29FB8322A426}"/>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1" name="Arc 224">
                <a:extLst>
                  <a:ext uri="{FF2B5EF4-FFF2-40B4-BE49-F238E27FC236}">
                    <a16:creationId xmlns:a16="http://schemas.microsoft.com/office/drawing/2014/main" id="{AD296F5D-E342-426B-BF9F-A97E0B219C1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2" name="Arc 225">
                <a:extLst>
                  <a:ext uri="{FF2B5EF4-FFF2-40B4-BE49-F238E27FC236}">
                    <a16:creationId xmlns:a16="http://schemas.microsoft.com/office/drawing/2014/main" id="{4315A038-1D14-4160-9E35-917331CF95E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3" name="Arc 226">
                <a:extLst>
                  <a:ext uri="{FF2B5EF4-FFF2-40B4-BE49-F238E27FC236}">
                    <a16:creationId xmlns:a16="http://schemas.microsoft.com/office/drawing/2014/main" id="{D549A4C8-08CC-4092-B692-EAA4CF691CB2}"/>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8723" name="Group 227">
              <a:extLst>
                <a:ext uri="{FF2B5EF4-FFF2-40B4-BE49-F238E27FC236}">
                  <a16:creationId xmlns:a16="http://schemas.microsoft.com/office/drawing/2014/main" id="{CCFEAEFA-1240-4271-B9A3-CD6726A25A59}"/>
                </a:ext>
              </a:extLst>
            </p:cNvPr>
            <p:cNvGrpSpPr>
              <a:grpSpLocks/>
            </p:cNvGrpSpPr>
            <p:nvPr/>
          </p:nvGrpSpPr>
          <p:grpSpPr bwMode="auto">
            <a:xfrm rot="10800000">
              <a:off x="3415" y="1335"/>
              <a:ext cx="90" cy="363"/>
              <a:chOff x="1565" y="2614"/>
              <a:chExt cx="90" cy="486"/>
            </a:xfrm>
          </p:grpSpPr>
          <p:sp>
            <p:nvSpPr>
              <p:cNvPr id="28726" name="Arc 228">
                <a:extLst>
                  <a:ext uri="{FF2B5EF4-FFF2-40B4-BE49-F238E27FC236}">
                    <a16:creationId xmlns:a16="http://schemas.microsoft.com/office/drawing/2014/main" id="{58B8F6FB-0D22-4D6F-B581-94CAA04931D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27" name="Arc 229">
                <a:extLst>
                  <a:ext uri="{FF2B5EF4-FFF2-40B4-BE49-F238E27FC236}">
                    <a16:creationId xmlns:a16="http://schemas.microsoft.com/office/drawing/2014/main" id="{C3118792-F130-4C00-BB7E-22C9CB1C560E}"/>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28" name="Arc 230">
                <a:extLst>
                  <a:ext uri="{FF2B5EF4-FFF2-40B4-BE49-F238E27FC236}">
                    <a16:creationId xmlns:a16="http://schemas.microsoft.com/office/drawing/2014/main" id="{E8E8643D-4001-4678-A35D-34DF696552D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29" name="Arc 231">
                <a:extLst>
                  <a:ext uri="{FF2B5EF4-FFF2-40B4-BE49-F238E27FC236}">
                    <a16:creationId xmlns:a16="http://schemas.microsoft.com/office/drawing/2014/main" id="{5D06591C-C9A7-4346-B953-DF2BFA402712}"/>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8724" name="Oval 232">
              <a:extLst>
                <a:ext uri="{FF2B5EF4-FFF2-40B4-BE49-F238E27FC236}">
                  <a16:creationId xmlns:a16="http://schemas.microsoft.com/office/drawing/2014/main" id="{5DC1C4C7-F7B7-4478-BF51-4E4866B8611F}"/>
                </a:ext>
              </a:extLst>
            </p:cNvPr>
            <p:cNvSpPr>
              <a:spLocks noChangeArrowheads="1"/>
            </p:cNvSpPr>
            <p:nvPr/>
          </p:nvSpPr>
          <p:spPr bwMode="auto">
            <a:xfrm>
              <a:off x="4558" y="1117"/>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8725" name="Oval 233">
              <a:extLst>
                <a:ext uri="{FF2B5EF4-FFF2-40B4-BE49-F238E27FC236}">
                  <a16:creationId xmlns:a16="http://schemas.microsoft.com/office/drawing/2014/main" id="{EF0ED3E0-0385-43F9-A273-234768E774A7}"/>
                </a:ext>
              </a:extLst>
            </p:cNvPr>
            <p:cNvSpPr>
              <a:spLocks noChangeArrowheads="1"/>
            </p:cNvSpPr>
            <p:nvPr/>
          </p:nvSpPr>
          <p:spPr bwMode="auto">
            <a:xfrm>
              <a:off x="4604" y="225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0" name="Group 69">
            <a:extLst>
              <a:ext uri="{FF2B5EF4-FFF2-40B4-BE49-F238E27FC236}">
                <a16:creationId xmlns:a16="http://schemas.microsoft.com/office/drawing/2014/main" id="{3B718D61-63C8-4BD8-88B2-84294C3F417B}"/>
              </a:ext>
            </a:extLst>
          </p:cNvPr>
          <p:cNvGrpSpPr>
            <a:grpSpLocks/>
          </p:cNvGrpSpPr>
          <p:nvPr/>
        </p:nvGrpSpPr>
        <p:grpSpPr bwMode="auto">
          <a:xfrm>
            <a:off x="3203575" y="1096963"/>
            <a:ext cx="387350" cy="596900"/>
            <a:chOff x="1172" y="285"/>
            <a:chExt cx="244" cy="376"/>
          </a:xfrm>
        </p:grpSpPr>
        <p:sp>
          <p:nvSpPr>
            <p:cNvPr id="28685" name="Line 70">
              <a:extLst>
                <a:ext uri="{FF2B5EF4-FFF2-40B4-BE49-F238E27FC236}">
                  <a16:creationId xmlns:a16="http://schemas.microsoft.com/office/drawing/2014/main" id="{EA0CF460-523C-4215-9031-C70E93D31B93}"/>
                </a:ext>
              </a:extLst>
            </p:cNvPr>
            <p:cNvSpPr>
              <a:spLocks noChangeShapeType="1"/>
            </p:cNvSpPr>
            <p:nvPr/>
          </p:nvSpPr>
          <p:spPr bwMode="auto">
            <a:xfrm>
              <a:off x="1176" y="630"/>
              <a:ext cx="240"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8686" name="Object 71">
              <a:extLst>
                <a:ext uri="{FF2B5EF4-FFF2-40B4-BE49-F238E27FC236}">
                  <a16:creationId xmlns:a16="http://schemas.microsoft.com/office/drawing/2014/main" id="{C51588E3-A3BA-4554-88DF-0E5B871118E9}"/>
                </a:ext>
              </a:extLst>
            </p:cNvPr>
            <p:cNvGraphicFramePr>
              <a:graphicFrameLocks noChangeAspect="1"/>
            </p:cNvGraphicFramePr>
            <p:nvPr/>
          </p:nvGraphicFramePr>
          <p:xfrm>
            <a:off x="1172" y="285"/>
            <a:ext cx="212" cy="376"/>
          </p:xfrm>
          <a:graphic>
            <a:graphicData uri="http://schemas.openxmlformats.org/presentationml/2006/ole">
              <mc:AlternateContent xmlns:mc="http://schemas.openxmlformats.org/markup-compatibility/2006">
                <mc:Choice xmlns:v="urn:schemas-microsoft-com:vml" Requires="v">
                  <p:oleObj spid="_x0000_s28776" name="公式" r:id="rId12" imgW="104800" imgH="218946" progId="Equation.3">
                    <p:embed/>
                  </p:oleObj>
                </mc:Choice>
                <mc:Fallback>
                  <p:oleObj name="公式" r:id="rId12" imgW="104800" imgH="218946" progId="Equation.3">
                    <p:embed/>
                    <p:pic>
                      <p:nvPicPr>
                        <p:cNvPr id="0" name="Object 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2" y="285"/>
                          <a:ext cx="212"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6423"/>
                                        </p:tgtEl>
                                        <p:attrNameLst>
                                          <p:attrName>style.visibility</p:attrName>
                                        </p:attrNameLst>
                                      </p:cBhvr>
                                      <p:to>
                                        <p:strVal val="visible"/>
                                      </p:to>
                                    </p:set>
                                    <p:anim calcmode="lin" valueType="num">
                                      <p:cBhvr>
                                        <p:cTn id="7" dur="1000" fill="hold"/>
                                        <p:tgtEl>
                                          <p:spTgt spid="16423"/>
                                        </p:tgtEl>
                                        <p:attrNameLst>
                                          <p:attrName>ppt_w</p:attrName>
                                        </p:attrNameLst>
                                      </p:cBhvr>
                                      <p:tavLst>
                                        <p:tav tm="0">
                                          <p:val>
                                            <p:fltVal val="0"/>
                                          </p:val>
                                        </p:tav>
                                        <p:tav tm="100000">
                                          <p:val>
                                            <p:strVal val="#ppt_w"/>
                                          </p:val>
                                        </p:tav>
                                      </p:tavLst>
                                    </p:anim>
                                    <p:anim calcmode="lin" valueType="num">
                                      <p:cBhvr>
                                        <p:cTn id="8" dur="1000" fill="hold"/>
                                        <p:tgtEl>
                                          <p:spTgt spid="16423"/>
                                        </p:tgtEl>
                                        <p:attrNameLst>
                                          <p:attrName>ppt_h</p:attrName>
                                        </p:attrNameLst>
                                      </p:cBhvr>
                                      <p:tavLst>
                                        <p:tav tm="0">
                                          <p:val>
                                            <p:fltVal val="0"/>
                                          </p:val>
                                        </p:tav>
                                        <p:tav tm="100000">
                                          <p:val>
                                            <p:strVal val="#ppt_h"/>
                                          </p:val>
                                        </p:tav>
                                      </p:tavLst>
                                    </p:anim>
                                    <p:anim calcmode="lin" valueType="num">
                                      <p:cBhvr>
                                        <p:cTn id="9" dur="1000" fill="hold"/>
                                        <p:tgtEl>
                                          <p:spTgt spid="164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423"/>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16425"/>
                                        </p:tgtEl>
                                        <p:attrNameLst>
                                          <p:attrName>style.visibility</p:attrName>
                                        </p:attrNameLst>
                                      </p:cBhvr>
                                      <p:to>
                                        <p:strVal val="visible"/>
                                      </p:to>
                                    </p:set>
                                    <p:animEffect transition="in" filter="wipe(left)">
                                      <p:cBhvr>
                                        <p:cTn id="18" dur="2000"/>
                                        <p:tgtEl>
                                          <p:spTgt spid="164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6534"/>
                                        </p:tgtEl>
                                        <p:attrNameLst>
                                          <p:attrName>style.visibility</p:attrName>
                                        </p:attrNameLst>
                                      </p:cBhvr>
                                      <p:to>
                                        <p:strVal val="visible"/>
                                      </p:to>
                                    </p:set>
                                    <p:anim calcmode="lin" valueType="num">
                                      <p:cBhvr>
                                        <p:cTn id="23" dur="1000" fill="hold"/>
                                        <p:tgtEl>
                                          <p:spTgt spid="16534"/>
                                        </p:tgtEl>
                                        <p:attrNameLst>
                                          <p:attrName>ppt_w</p:attrName>
                                        </p:attrNameLst>
                                      </p:cBhvr>
                                      <p:tavLst>
                                        <p:tav tm="0">
                                          <p:val>
                                            <p:fltVal val="0"/>
                                          </p:val>
                                        </p:tav>
                                        <p:tav tm="100000">
                                          <p:val>
                                            <p:strVal val="#ppt_w"/>
                                          </p:val>
                                        </p:tav>
                                      </p:tavLst>
                                    </p:anim>
                                    <p:anim calcmode="lin" valueType="num">
                                      <p:cBhvr>
                                        <p:cTn id="24" dur="1000" fill="hold"/>
                                        <p:tgtEl>
                                          <p:spTgt spid="16534"/>
                                        </p:tgtEl>
                                        <p:attrNameLst>
                                          <p:attrName>ppt_h</p:attrName>
                                        </p:attrNameLst>
                                      </p:cBhvr>
                                      <p:tavLst>
                                        <p:tav tm="0">
                                          <p:val>
                                            <p:fltVal val="0"/>
                                          </p:val>
                                        </p:tav>
                                        <p:tav tm="100000">
                                          <p:val>
                                            <p:strVal val="#ppt_h"/>
                                          </p:val>
                                        </p:tav>
                                      </p:tavLst>
                                    </p:anim>
                                    <p:anim calcmode="lin" valueType="num">
                                      <p:cBhvr>
                                        <p:cTn id="25" dur="1000" fill="hold"/>
                                        <p:tgtEl>
                                          <p:spTgt spid="1653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65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strVal val="4*#ppt_w"/>
                                          </p:val>
                                        </p:tav>
                                        <p:tav tm="100000">
                                          <p:val>
                                            <p:strVal val="#ppt_w"/>
                                          </p:val>
                                        </p:tav>
                                      </p:tavLst>
                                    </p:anim>
                                    <p:anim calcmode="lin" valueType="num">
                                      <p:cBhvr>
                                        <p:cTn id="32" dur="5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518"/>
                                        </p:tgtEl>
                                        <p:attrNameLst>
                                          <p:attrName>style.visibility</p:attrName>
                                        </p:attrNameLst>
                                      </p:cBhvr>
                                      <p:to>
                                        <p:strVal val="visible"/>
                                      </p:to>
                                    </p:set>
                                    <p:animEffect transition="in" filter="wipe(left)">
                                      <p:cBhvr>
                                        <p:cTn id="42" dur="2000"/>
                                        <p:tgtEl>
                                          <p:spTgt spid="165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6533"/>
                                        </p:tgtEl>
                                        <p:attrNameLst>
                                          <p:attrName>style.visibility</p:attrName>
                                        </p:attrNameLst>
                                      </p:cBhvr>
                                      <p:to>
                                        <p:strVal val="visible"/>
                                      </p:to>
                                    </p:set>
                                    <p:animEffect transition="in" filter="wipe(up)">
                                      <p:cBhvr>
                                        <p:cTn id="47" dur="2000"/>
                                        <p:tgtEl>
                                          <p:spTgt spid="1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3" grpId="0"/>
      <p:bldP spid="165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3" name="Object 97">
            <a:extLst>
              <a:ext uri="{FF2B5EF4-FFF2-40B4-BE49-F238E27FC236}">
                <a16:creationId xmlns:a16="http://schemas.microsoft.com/office/drawing/2014/main" id="{52B6600F-3C07-4C5B-B298-ABF922A7F4D8}"/>
              </a:ext>
            </a:extLst>
          </p:cNvPr>
          <p:cNvGraphicFramePr>
            <a:graphicFrameLocks noChangeAspect="1"/>
          </p:cNvGraphicFramePr>
          <p:nvPr/>
        </p:nvGraphicFramePr>
        <p:xfrm>
          <a:off x="1677988" y="3408363"/>
          <a:ext cx="4403725" cy="1130300"/>
        </p:xfrm>
        <a:graphic>
          <a:graphicData uri="http://schemas.openxmlformats.org/presentationml/2006/ole">
            <mc:AlternateContent xmlns:mc="http://schemas.openxmlformats.org/markup-compatibility/2006">
              <mc:Choice xmlns:v="urn:schemas-microsoft-com:vml" Requires="v">
                <p:oleObj spid="_x0000_s29772" name="公式" r:id="rId3" imgW="1724000" imgH="400011" progId="Equation.3">
                  <p:embed/>
                </p:oleObj>
              </mc:Choice>
              <mc:Fallback>
                <p:oleObj name="公式" r:id="rId3" imgW="1724000" imgH="400011" progId="Equation.3">
                  <p:embed/>
                  <p:pic>
                    <p:nvPicPr>
                      <p:cNvPr id="0" name="Object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8" y="3408363"/>
                        <a:ext cx="440372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4" name="Object 98">
            <a:extLst>
              <a:ext uri="{FF2B5EF4-FFF2-40B4-BE49-F238E27FC236}">
                <a16:creationId xmlns:a16="http://schemas.microsoft.com/office/drawing/2014/main" id="{64DA4EC8-D425-4107-ACF0-BBD1AC51D090}"/>
              </a:ext>
            </a:extLst>
          </p:cNvPr>
          <p:cNvGraphicFramePr>
            <a:graphicFrameLocks noChangeAspect="1"/>
          </p:cNvGraphicFramePr>
          <p:nvPr/>
        </p:nvGraphicFramePr>
        <p:xfrm>
          <a:off x="1589088" y="4797425"/>
          <a:ext cx="5246687" cy="1092200"/>
        </p:xfrm>
        <a:graphic>
          <a:graphicData uri="http://schemas.openxmlformats.org/presentationml/2006/ole">
            <mc:AlternateContent xmlns:mc="http://schemas.openxmlformats.org/markup-compatibility/2006">
              <mc:Choice xmlns:v="urn:schemas-microsoft-com:vml" Requires="v">
                <p:oleObj spid="_x0000_s29773" name="公式" r:id="rId5" imgW="2390627" imgH="457354" progId="Equation.3">
                  <p:embed/>
                </p:oleObj>
              </mc:Choice>
              <mc:Fallback>
                <p:oleObj name="公式" r:id="rId5" imgW="2390627" imgH="457354" progId="Equation.3">
                  <p:embed/>
                  <p:pic>
                    <p:nvPicPr>
                      <p:cNvPr id="0" name="Object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9088" y="4797425"/>
                        <a:ext cx="5246687"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0" name="Group 103">
            <a:extLst>
              <a:ext uri="{FF2B5EF4-FFF2-40B4-BE49-F238E27FC236}">
                <a16:creationId xmlns:a16="http://schemas.microsoft.com/office/drawing/2014/main" id="{2360A386-804C-4EE8-A1D0-2CC346BA180D}"/>
              </a:ext>
            </a:extLst>
          </p:cNvPr>
          <p:cNvGrpSpPr>
            <a:grpSpLocks/>
          </p:cNvGrpSpPr>
          <p:nvPr/>
        </p:nvGrpSpPr>
        <p:grpSpPr bwMode="auto">
          <a:xfrm>
            <a:off x="8316913" y="6446838"/>
            <a:ext cx="792162" cy="366712"/>
            <a:chOff x="5193" y="4020"/>
            <a:chExt cx="499" cy="231"/>
          </a:xfrm>
        </p:grpSpPr>
        <p:pic>
          <p:nvPicPr>
            <p:cNvPr id="29750" name="Picture 104" descr="78900">
              <a:extLst>
                <a:ext uri="{FF2B5EF4-FFF2-40B4-BE49-F238E27FC236}">
                  <a16:creationId xmlns:a16="http://schemas.microsoft.com/office/drawing/2014/main" id="{C07B9CA7-4DBB-4DA8-BCB1-60F60905B2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51" name="Text Box 105">
              <a:hlinkClick r:id="" action="ppaction://hlinkshowjump?jump=nextslide"/>
              <a:extLst>
                <a:ext uri="{FF2B5EF4-FFF2-40B4-BE49-F238E27FC236}">
                  <a16:creationId xmlns:a16="http://schemas.microsoft.com/office/drawing/2014/main" id="{F6AE56DD-D9F1-4DEC-9202-CD699E554E50}"/>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9701" name="Group 106">
            <a:extLst>
              <a:ext uri="{FF2B5EF4-FFF2-40B4-BE49-F238E27FC236}">
                <a16:creationId xmlns:a16="http://schemas.microsoft.com/office/drawing/2014/main" id="{6A9B9A6A-99F8-4A80-8C5C-FC70A81CCFE8}"/>
              </a:ext>
            </a:extLst>
          </p:cNvPr>
          <p:cNvGrpSpPr>
            <a:grpSpLocks/>
          </p:cNvGrpSpPr>
          <p:nvPr/>
        </p:nvGrpSpPr>
        <p:grpSpPr bwMode="auto">
          <a:xfrm>
            <a:off x="7453313" y="6446838"/>
            <a:ext cx="792162" cy="366712"/>
            <a:chOff x="4649" y="4020"/>
            <a:chExt cx="499" cy="231"/>
          </a:xfrm>
        </p:grpSpPr>
        <p:pic>
          <p:nvPicPr>
            <p:cNvPr id="29748" name="Picture 107" descr="78900">
              <a:extLst>
                <a:ext uri="{FF2B5EF4-FFF2-40B4-BE49-F238E27FC236}">
                  <a16:creationId xmlns:a16="http://schemas.microsoft.com/office/drawing/2014/main" id="{1C3E3C44-FB59-4BA0-B097-7124AF6BA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9" name="Text Box 108">
              <a:hlinkClick r:id="" action="ppaction://hlinkshowjump?jump=previousslide"/>
              <a:extLst>
                <a:ext uri="{FF2B5EF4-FFF2-40B4-BE49-F238E27FC236}">
                  <a16:creationId xmlns:a16="http://schemas.microsoft.com/office/drawing/2014/main" id="{0089F5B3-7D47-4CA7-A5BB-AE3279A5E96D}"/>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9702" name="Group 153">
            <a:extLst>
              <a:ext uri="{FF2B5EF4-FFF2-40B4-BE49-F238E27FC236}">
                <a16:creationId xmlns:a16="http://schemas.microsoft.com/office/drawing/2014/main" id="{89162648-D413-44DB-8EE3-ECEE400502B1}"/>
              </a:ext>
            </a:extLst>
          </p:cNvPr>
          <p:cNvGrpSpPr>
            <a:grpSpLocks/>
          </p:cNvGrpSpPr>
          <p:nvPr/>
        </p:nvGrpSpPr>
        <p:grpSpPr bwMode="auto">
          <a:xfrm>
            <a:off x="6588125" y="6446838"/>
            <a:ext cx="792163" cy="366712"/>
            <a:chOff x="4649" y="4020"/>
            <a:chExt cx="499" cy="231"/>
          </a:xfrm>
        </p:grpSpPr>
        <p:pic>
          <p:nvPicPr>
            <p:cNvPr id="29746" name="Picture 154" descr="78900">
              <a:extLst>
                <a:ext uri="{FF2B5EF4-FFF2-40B4-BE49-F238E27FC236}">
                  <a16:creationId xmlns:a16="http://schemas.microsoft.com/office/drawing/2014/main" id="{463F99EF-8AB1-4B2A-9D35-D2AB620157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7" name="Text Box 155">
              <a:hlinkClick r:id="" action="ppaction://hlinkshowjump?jump=firstslide"/>
              <a:extLst>
                <a:ext uri="{FF2B5EF4-FFF2-40B4-BE49-F238E27FC236}">
                  <a16:creationId xmlns:a16="http://schemas.microsoft.com/office/drawing/2014/main" id="{84134B09-0E96-406E-A958-8337127AECE1}"/>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29703" name="Group 214">
            <a:extLst>
              <a:ext uri="{FF2B5EF4-FFF2-40B4-BE49-F238E27FC236}">
                <a16:creationId xmlns:a16="http://schemas.microsoft.com/office/drawing/2014/main" id="{68FEA99B-9AD0-4321-851C-BE92CDD1795D}"/>
              </a:ext>
            </a:extLst>
          </p:cNvPr>
          <p:cNvGrpSpPr>
            <a:grpSpLocks/>
          </p:cNvGrpSpPr>
          <p:nvPr/>
        </p:nvGrpSpPr>
        <p:grpSpPr bwMode="auto">
          <a:xfrm>
            <a:off x="1331913" y="692150"/>
            <a:ext cx="5645150" cy="2484438"/>
            <a:chOff x="839" y="482"/>
            <a:chExt cx="3556" cy="1565"/>
          </a:xfrm>
        </p:grpSpPr>
        <p:sp>
          <p:nvSpPr>
            <p:cNvPr id="29704" name="Text Box 113">
              <a:extLst>
                <a:ext uri="{FF2B5EF4-FFF2-40B4-BE49-F238E27FC236}">
                  <a16:creationId xmlns:a16="http://schemas.microsoft.com/office/drawing/2014/main" id="{BD37E35C-1B69-4059-8DCE-6BD0EB69F9A7}"/>
                </a:ext>
              </a:extLst>
            </p:cNvPr>
            <p:cNvSpPr txBox="1">
              <a:spLocks noChangeArrowheads="1"/>
            </p:cNvSpPr>
            <p:nvPr/>
          </p:nvSpPr>
          <p:spPr bwMode="auto">
            <a:xfrm>
              <a:off x="1338" y="482"/>
              <a:ext cx="15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2400" i="1" dirty="0">
                  <a:solidFill>
                    <a:schemeClr val="bg1"/>
                  </a:solidFill>
                  <a:ea typeface="宋体" panose="02010600030101010101" pitchFamily="2" charset="-122"/>
                </a:rPr>
                <a:t>L</a:t>
              </a:r>
              <a:r>
                <a:rPr kumimoji="1" lang="en-US" altLang="zh-CN" sz="2400" baseline="-25000" dirty="0">
                  <a:solidFill>
                    <a:schemeClr val="bg1"/>
                  </a:solidFill>
                  <a:ea typeface="宋体" panose="02010600030101010101" pitchFamily="2" charset="-122"/>
                </a:rPr>
                <a:t>1</a:t>
              </a:r>
              <a:r>
                <a:rPr kumimoji="1" lang="en-US" altLang="zh-CN" sz="2400" dirty="0">
                  <a:solidFill>
                    <a:schemeClr val="bg1"/>
                  </a:solidFill>
                  <a:ea typeface="宋体" panose="02010600030101010101" pitchFamily="2" charset="-122"/>
                </a:rPr>
                <a:t>–</a:t>
              </a:r>
              <a:r>
                <a:rPr kumimoji="1" lang="en-US" altLang="zh-CN" sz="2400" i="1" dirty="0">
                  <a:solidFill>
                    <a:schemeClr val="bg1"/>
                  </a:solidFill>
                  <a:ea typeface="宋体" panose="02010600030101010101" pitchFamily="2" charset="-122"/>
                </a:rPr>
                <a:t>M</a:t>
              </a:r>
              <a:r>
                <a:rPr kumimoji="1" lang="en-US" altLang="zh-CN" sz="2400" baseline="-25000" dirty="0">
                  <a:solidFill>
                    <a:schemeClr val="bg1"/>
                  </a:solidFill>
                  <a:ea typeface="宋体" panose="02010600030101010101" pitchFamily="2" charset="-122"/>
                </a:rPr>
                <a:t>12 </a:t>
              </a:r>
              <a:r>
                <a:rPr kumimoji="1" lang="en-US" altLang="zh-CN" sz="2400" dirty="0">
                  <a:solidFill>
                    <a:schemeClr val="bg1"/>
                  </a:solidFill>
                  <a:ea typeface="宋体" panose="02010600030101010101" pitchFamily="2" charset="-122"/>
                </a:rPr>
                <a:t>+</a:t>
              </a:r>
              <a:r>
                <a:rPr kumimoji="1" lang="en-US" altLang="zh-CN" sz="2400" i="1" dirty="0">
                  <a:solidFill>
                    <a:schemeClr val="bg1"/>
                  </a:solidFill>
                  <a:ea typeface="宋体" panose="02010600030101010101" pitchFamily="2" charset="-122"/>
                </a:rPr>
                <a:t>M</a:t>
              </a:r>
              <a:r>
                <a:rPr kumimoji="1" lang="en-US" altLang="zh-CN" sz="2400" baseline="-25000" dirty="0">
                  <a:solidFill>
                    <a:schemeClr val="bg1"/>
                  </a:solidFill>
                  <a:ea typeface="宋体" panose="02010600030101010101" pitchFamily="2" charset="-122"/>
                </a:rPr>
                <a:t>23 </a:t>
              </a:r>
              <a:r>
                <a:rPr kumimoji="1" lang="en-US" altLang="zh-CN" sz="2400" dirty="0">
                  <a:solidFill>
                    <a:schemeClr val="bg1"/>
                  </a:solidFill>
                  <a:ea typeface="宋体" panose="02010600030101010101" pitchFamily="2" charset="-122"/>
                </a:rPr>
                <a:t>–</a:t>
              </a:r>
              <a:r>
                <a:rPr kumimoji="1" lang="en-US" altLang="zh-CN" sz="2400" i="1" dirty="0">
                  <a:solidFill>
                    <a:schemeClr val="bg1"/>
                  </a:solidFill>
                  <a:ea typeface="宋体" panose="02010600030101010101" pitchFamily="2" charset="-122"/>
                </a:rPr>
                <a:t>M</a:t>
              </a:r>
              <a:r>
                <a:rPr kumimoji="1" lang="en-US" altLang="zh-CN" sz="2400" baseline="-25000" dirty="0">
                  <a:solidFill>
                    <a:schemeClr val="bg1"/>
                  </a:solidFill>
                  <a:ea typeface="宋体" panose="02010600030101010101" pitchFamily="2" charset="-122"/>
                </a:rPr>
                <a:t>13 </a:t>
              </a:r>
            </a:p>
          </p:txBody>
        </p:sp>
        <p:sp>
          <p:nvSpPr>
            <p:cNvPr id="29705" name="Text Box 114">
              <a:extLst>
                <a:ext uri="{FF2B5EF4-FFF2-40B4-BE49-F238E27FC236}">
                  <a16:creationId xmlns:a16="http://schemas.microsoft.com/office/drawing/2014/main" id="{4673C010-0367-4F0C-95AD-74C20AED3572}"/>
                </a:ext>
              </a:extLst>
            </p:cNvPr>
            <p:cNvSpPr txBox="1">
              <a:spLocks noChangeArrowheads="1"/>
            </p:cNvSpPr>
            <p:nvPr/>
          </p:nvSpPr>
          <p:spPr bwMode="auto">
            <a:xfrm>
              <a:off x="2789" y="482"/>
              <a:ext cx="15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13 </a:t>
              </a:r>
            </a:p>
          </p:txBody>
        </p:sp>
        <p:sp>
          <p:nvSpPr>
            <p:cNvPr id="29706" name="Text Box 115">
              <a:extLst>
                <a:ext uri="{FF2B5EF4-FFF2-40B4-BE49-F238E27FC236}">
                  <a16:creationId xmlns:a16="http://schemas.microsoft.com/office/drawing/2014/main" id="{21402D91-2861-486E-80B5-A5458740CB21}"/>
                </a:ext>
              </a:extLst>
            </p:cNvPr>
            <p:cNvSpPr txBox="1">
              <a:spLocks noChangeArrowheads="1"/>
            </p:cNvSpPr>
            <p:nvPr/>
          </p:nvSpPr>
          <p:spPr bwMode="auto">
            <a:xfrm>
              <a:off x="2880" y="1117"/>
              <a:ext cx="15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3</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13 </a:t>
              </a:r>
            </a:p>
          </p:txBody>
        </p:sp>
        <p:sp>
          <p:nvSpPr>
            <p:cNvPr id="29707" name="Oval 157">
              <a:extLst>
                <a:ext uri="{FF2B5EF4-FFF2-40B4-BE49-F238E27FC236}">
                  <a16:creationId xmlns:a16="http://schemas.microsoft.com/office/drawing/2014/main" id="{DAB3BCDC-7EE0-4905-82FB-EB12FE6B6B46}"/>
                </a:ext>
              </a:extLst>
            </p:cNvPr>
            <p:cNvSpPr>
              <a:spLocks noChangeArrowheads="1"/>
            </p:cNvSpPr>
            <p:nvPr/>
          </p:nvSpPr>
          <p:spPr bwMode="auto">
            <a:xfrm>
              <a:off x="1148" y="12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29708" name="Text Box 159">
              <a:extLst>
                <a:ext uri="{FF2B5EF4-FFF2-40B4-BE49-F238E27FC236}">
                  <a16:creationId xmlns:a16="http://schemas.microsoft.com/office/drawing/2014/main" id="{6A0B3D24-C8C5-408D-8A5E-8D1C7B9F473B}"/>
                </a:ext>
              </a:extLst>
            </p:cNvPr>
            <p:cNvSpPr txBox="1">
              <a:spLocks noChangeArrowheads="1"/>
            </p:cNvSpPr>
            <p:nvPr/>
          </p:nvSpPr>
          <p:spPr bwMode="auto">
            <a:xfrm>
              <a:off x="1088" y="1003"/>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a:spcBef>
                  <a:spcPct val="50000"/>
                </a:spcBef>
              </a:pPr>
              <a:r>
                <a:rPr kumimoji="1" lang="en-US" altLang="zh-CN">
                  <a:solidFill>
                    <a:schemeClr val="bg1"/>
                  </a:solidFill>
                  <a:ea typeface="宋体" panose="02010600030101010101" pitchFamily="2" charset="-122"/>
                  <a:sym typeface="Symbol" panose="05050102010706020507" pitchFamily="18" charset="2"/>
                </a:rPr>
                <a:t>+</a:t>
              </a:r>
            </a:p>
          </p:txBody>
        </p:sp>
        <p:sp>
          <p:nvSpPr>
            <p:cNvPr id="29709" name="Text Box 160">
              <a:extLst>
                <a:ext uri="{FF2B5EF4-FFF2-40B4-BE49-F238E27FC236}">
                  <a16:creationId xmlns:a16="http://schemas.microsoft.com/office/drawing/2014/main" id="{19E3E32F-5263-418B-A02C-6CF8A9E445DE}"/>
                </a:ext>
              </a:extLst>
            </p:cNvPr>
            <p:cNvSpPr txBox="1">
              <a:spLocks noChangeArrowheads="1"/>
            </p:cNvSpPr>
            <p:nvPr/>
          </p:nvSpPr>
          <p:spPr bwMode="auto">
            <a:xfrm>
              <a:off x="1104" y="1523"/>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a:spcBef>
                  <a:spcPct val="50000"/>
                </a:spcBef>
              </a:pPr>
              <a:r>
                <a:rPr kumimoji="1" lang="en-US" altLang="zh-CN">
                  <a:solidFill>
                    <a:schemeClr val="bg1"/>
                  </a:solidFill>
                  <a:ea typeface="宋体" panose="02010600030101010101" pitchFamily="2" charset="-122"/>
                  <a:sym typeface="Symbol" panose="05050102010706020507" pitchFamily="18" charset="2"/>
                </a:rPr>
                <a:t>_</a:t>
              </a:r>
            </a:p>
          </p:txBody>
        </p:sp>
        <p:sp>
          <p:nvSpPr>
            <p:cNvPr id="29710" name="Line 161">
              <a:extLst>
                <a:ext uri="{FF2B5EF4-FFF2-40B4-BE49-F238E27FC236}">
                  <a16:creationId xmlns:a16="http://schemas.microsoft.com/office/drawing/2014/main" id="{151305A7-8837-4E2B-8DB8-F74A57680C9D}"/>
                </a:ext>
              </a:extLst>
            </p:cNvPr>
            <p:cNvSpPr>
              <a:spLocks noChangeShapeType="1"/>
            </p:cNvSpPr>
            <p:nvPr/>
          </p:nvSpPr>
          <p:spPr bwMode="auto">
            <a:xfrm flipV="1">
              <a:off x="2690" y="878"/>
              <a:ext cx="36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162">
              <a:extLst>
                <a:ext uri="{FF2B5EF4-FFF2-40B4-BE49-F238E27FC236}">
                  <a16:creationId xmlns:a16="http://schemas.microsoft.com/office/drawing/2014/main" id="{80764D5A-5EA7-42AC-AE2E-29B5D7E0F0DF}"/>
                </a:ext>
              </a:extLst>
            </p:cNvPr>
            <p:cNvSpPr>
              <a:spLocks noChangeShapeType="1"/>
            </p:cNvSpPr>
            <p:nvPr/>
          </p:nvSpPr>
          <p:spPr bwMode="auto">
            <a:xfrm>
              <a:off x="2826" y="878"/>
              <a:ext cx="0" cy="181"/>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2" name="Line 163">
              <a:extLst>
                <a:ext uri="{FF2B5EF4-FFF2-40B4-BE49-F238E27FC236}">
                  <a16:creationId xmlns:a16="http://schemas.microsoft.com/office/drawing/2014/main" id="{F91749B8-8D19-4077-AD4E-2E7AA5F4BB61}"/>
                </a:ext>
              </a:extLst>
            </p:cNvPr>
            <p:cNvSpPr>
              <a:spLocks noChangeShapeType="1"/>
            </p:cNvSpPr>
            <p:nvPr/>
          </p:nvSpPr>
          <p:spPr bwMode="auto">
            <a:xfrm>
              <a:off x="1352" y="854"/>
              <a:ext cx="94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3" name="Line 164">
              <a:extLst>
                <a:ext uri="{FF2B5EF4-FFF2-40B4-BE49-F238E27FC236}">
                  <a16:creationId xmlns:a16="http://schemas.microsoft.com/office/drawing/2014/main" id="{52A025B4-B6FD-4CE7-A40E-A5239FC6683D}"/>
                </a:ext>
              </a:extLst>
            </p:cNvPr>
            <p:cNvSpPr>
              <a:spLocks noChangeShapeType="1"/>
            </p:cNvSpPr>
            <p:nvPr/>
          </p:nvSpPr>
          <p:spPr bwMode="auto">
            <a:xfrm>
              <a:off x="2826" y="1422"/>
              <a:ext cx="8" cy="590"/>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Line 165">
              <a:extLst>
                <a:ext uri="{FF2B5EF4-FFF2-40B4-BE49-F238E27FC236}">
                  <a16:creationId xmlns:a16="http://schemas.microsoft.com/office/drawing/2014/main" id="{4331C22D-6461-4FD9-A49E-AB206BCD693C}"/>
                </a:ext>
              </a:extLst>
            </p:cNvPr>
            <p:cNvSpPr>
              <a:spLocks noChangeShapeType="1"/>
            </p:cNvSpPr>
            <p:nvPr/>
          </p:nvSpPr>
          <p:spPr bwMode="auto">
            <a:xfrm>
              <a:off x="1329" y="2012"/>
              <a:ext cx="2674" cy="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5" name="Line 166">
              <a:extLst>
                <a:ext uri="{FF2B5EF4-FFF2-40B4-BE49-F238E27FC236}">
                  <a16:creationId xmlns:a16="http://schemas.microsoft.com/office/drawing/2014/main" id="{040F0DC2-501D-4908-81B3-4E0C8B9183C5}"/>
                </a:ext>
              </a:extLst>
            </p:cNvPr>
            <p:cNvSpPr>
              <a:spLocks noChangeShapeType="1"/>
            </p:cNvSpPr>
            <p:nvPr/>
          </p:nvSpPr>
          <p:spPr bwMode="auto">
            <a:xfrm flipH="1">
              <a:off x="1329" y="848"/>
              <a:ext cx="17" cy="116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6" name="Text Box 167">
              <a:extLst>
                <a:ext uri="{FF2B5EF4-FFF2-40B4-BE49-F238E27FC236}">
                  <a16:creationId xmlns:a16="http://schemas.microsoft.com/office/drawing/2014/main" id="{08C31582-39B3-4DD0-8D10-864BCAD18AD9}"/>
                </a:ext>
              </a:extLst>
            </p:cNvPr>
            <p:cNvSpPr txBox="1">
              <a:spLocks noChangeArrowheads="1"/>
            </p:cNvSpPr>
            <p:nvPr/>
          </p:nvSpPr>
          <p:spPr bwMode="auto">
            <a:xfrm>
              <a:off x="3823" y="890"/>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a:spcBef>
                  <a:spcPct val="50000"/>
                </a:spcBef>
              </a:pPr>
              <a:r>
                <a:rPr kumimoji="1" lang="en-US" altLang="zh-CN">
                  <a:solidFill>
                    <a:schemeClr val="bg1"/>
                  </a:solidFill>
                  <a:ea typeface="宋体" panose="02010600030101010101" pitchFamily="2" charset="-122"/>
                  <a:sym typeface="Symbol" panose="05050102010706020507" pitchFamily="18" charset="2"/>
                </a:rPr>
                <a:t>+</a:t>
              </a:r>
            </a:p>
          </p:txBody>
        </p:sp>
        <p:sp>
          <p:nvSpPr>
            <p:cNvPr id="29717" name="Text Box 168">
              <a:extLst>
                <a:ext uri="{FF2B5EF4-FFF2-40B4-BE49-F238E27FC236}">
                  <a16:creationId xmlns:a16="http://schemas.microsoft.com/office/drawing/2014/main" id="{53AD8895-2F6A-4ED8-B286-84113B67C4C5}"/>
                </a:ext>
              </a:extLst>
            </p:cNvPr>
            <p:cNvSpPr txBox="1">
              <a:spLocks noChangeArrowheads="1"/>
            </p:cNvSpPr>
            <p:nvPr/>
          </p:nvSpPr>
          <p:spPr bwMode="auto">
            <a:xfrm>
              <a:off x="3823" y="1616"/>
              <a:ext cx="2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a:spcBef>
                  <a:spcPct val="50000"/>
                </a:spcBef>
              </a:pPr>
              <a:r>
                <a:rPr kumimoji="1" lang="en-US" altLang="zh-CN">
                  <a:solidFill>
                    <a:schemeClr val="bg1"/>
                  </a:solidFill>
                  <a:ea typeface="宋体" panose="02010600030101010101" pitchFamily="2" charset="-122"/>
                  <a:sym typeface="Symbol" panose="05050102010706020507" pitchFamily="18" charset="2"/>
                </a:rPr>
                <a:t>_</a:t>
              </a:r>
            </a:p>
          </p:txBody>
        </p:sp>
        <p:graphicFrame>
          <p:nvGraphicFramePr>
            <p:cNvPr id="29718" name="Object 169">
              <a:extLst>
                <a:ext uri="{FF2B5EF4-FFF2-40B4-BE49-F238E27FC236}">
                  <a16:creationId xmlns:a16="http://schemas.microsoft.com/office/drawing/2014/main" id="{9298BA9E-2CC9-4EF5-B907-09AC9966C56E}"/>
                </a:ext>
              </a:extLst>
            </p:cNvPr>
            <p:cNvGraphicFramePr>
              <a:graphicFrameLocks noChangeAspect="1"/>
            </p:cNvGraphicFramePr>
            <p:nvPr/>
          </p:nvGraphicFramePr>
          <p:xfrm>
            <a:off x="839" y="1214"/>
            <a:ext cx="295" cy="389"/>
          </p:xfrm>
          <a:graphic>
            <a:graphicData uri="http://schemas.openxmlformats.org/presentationml/2006/ole">
              <mc:AlternateContent xmlns:mc="http://schemas.openxmlformats.org/markup-compatibility/2006">
                <mc:Choice xmlns:v="urn:schemas-microsoft-com:vml" Requires="v">
                  <p:oleObj spid="_x0000_s29774" name="公式" r:id="rId8" imgW="152342" imgH="218946" progId="Equation.3">
                    <p:embed/>
                  </p:oleObj>
                </mc:Choice>
                <mc:Fallback>
                  <p:oleObj name="公式" r:id="rId8" imgW="152342" imgH="218946" progId="Equation.3">
                    <p:embed/>
                    <p:pic>
                      <p:nvPicPr>
                        <p:cNvPr id="0" name="Object 1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 y="1214"/>
                          <a:ext cx="295"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9" name="Object 170">
              <a:extLst>
                <a:ext uri="{FF2B5EF4-FFF2-40B4-BE49-F238E27FC236}">
                  <a16:creationId xmlns:a16="http://schemas.microsoft.com/office/drawing/2014/main" id="{1807D2E8-32DC-494B-8ED0-466A2C4A7382}"/>
                </a:ext>
              </a:extLst>
            </p:cNvPr>
            <p:cNvGraphicFramePr>
              <a:graphicFrameLocks noChangeAspect="1"/>
            </p:cNvGraphicFramePr>
            <p:nvPr/>
          </p:nvGraphicFramePr>
          <p:xfrm>
            <a:off x="3878" y="1434"/>
            <a:ext cx="347" cy="363"/>
          </p:xfrm>
          <a:graphic>
            <a:graphicData uri="http://schemas.openxmlformats.org/presentationml/2006/ole">
              <mc:AlternateContent xmlns:mc="http://schemas.openxmlformats.org/markup-compatibility/2006">
                <mc:Choice xmlns:v="urn:schemas-microsoft-com:vml" Requires="v">
                  <p:oleObj spid="_x0000_s29775" name="公式" r:id="rId10" imgW="199884" imgH="218946" progId="Equation.3">
                    <p:embed/>
                  </p:oleObj>
                </mc:Choice>
                <mc:Fallback>
                  <p:oleObj name="公式" r:id="rId10" imgW="199884" imgH="218946" progId="Equation.3">
                    <p:embed/>
                    <p:pic>
                      <p:nvPicPr>
                        <p:cNvPr id="0" name="Object 1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8" y="1434"/>
                          <a:ext cx="34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0" name="Text Box 182">
              <a:extLst>
                <a:ext uri="{FF2B5EF4-FFF2-40B4-BE49-F238E27FC236}">
                  <a16:creationId xmlns:a16="http://schemas.microsoft.com/office/drawing/2014/main" id="{58CEC715-C399-46C0-8518-922BDD378B7E}"/>
                </a:ext>
              </a:extLst>
            </p:cNvPr>
            <p:cNvSpPr txBox="1">
              <a:spLocks noChangeArrowheads="1"/>
            </p:cNvSpPr>
            <p:nvPr/>
          </p:nvSpPr>
          <p:spPr bwMode="auto">
            <a:xfrm>
              <a:off x="1746" y="890"/>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9721" name="Line 189">
              <a:extLst>
                <a:ext uri="{FF2B5EF4-FFF2-40B4-BE49-F238E27FC236}">
                  <a16:creationId xmlns:a16="http://schemas.microsoft.com/office/drawing/2014/main" id="{E4D85400-DA10-4402-BFE7-1C3781355B42}"/>
                </a:ext>
              </a:extLst>
            </p:cNvPr>
            <p:cNvSpPr>
              <a:spLocks noChangeShapeType="1"/>
            </p:cNvSpPr>
            <p:nvPr/>
          </p:nvSpPr>
          <p:spPr bwMode="auto">
            <a:xfrm>
              <a:off x="3460" y="890"/>
              <a:ext cx="49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Rectangle 190">
              <a:extLst>
                <a:ext uri="{FF2B5EF4-FFF2-40B4-BE49-F238E27FC236}">
                  <a16:creationId xmlns:a16="http://schemas.microsoft.com/office/drawing/2014/main" id="{C8F38E88-D642-4E07-9960-8E82E7ECA8F5}"/>
                </a:ext>
              </a:extLst>
            </p:cNvPr>
            <p:cNvSpPr>
              <a:spLocks noChangeArrowheads="1"/>
            </p:cNvSpPr>
            <p:nvPr/>
          </p:nvSpPr>
          <p:spPr bwMode="auto">
            <a:xfrm>
              <a:off x="1737" y="787"/>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29723" name="Group 191">
              <a:extLst>
                <a:ext uri="{FF2B5EF4-FFF2-40B4-BE49-F238E27FC236}">
                  <a16:creationId xmlns:a16="http://schemas.microsoft.com/office/drawing/2014/main" id="{18A537A6-AA2F-468F-AAB8-04D4D842F913}"/>
                </a:ext>
              </a:extLst>
            </p:cNvPr>
            <p:cNvGrpSpPr>
              <a:grpSpLocks/>
            </p:cNvGrpSpPr>
            <p:nvPr/>
          </p:nvGrpSpPr>
          <p:grpSpPr bwMode="auto">
            <a:xfrm rot="5400000">
              <a:off x="3210" y="641"/>
              <a:ext cx="91" cy="408"/>
              <a:chOff x="1565" y="2614"/>
              <a:chExt cx="90" cy="486"/>
            </a:xfrm>
          </p:grpSpPr>
          <p:sp>
            <p:nvSpPr>
              <p:cNvPr id="29742" name="Arc 192">
                <a:extLst>
                  <a:ext uri="{FF2B5EF4-FFF2-40B4-BE49-F238E27FC236}">
                    <a16:creationId xmlns:a16="http://schemas.microsoft.com/office/drawing/2014/main" id="{2A849237-58F9-4310-B43E-47C5CEDAF99D}"/>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3" name="Arc 193">
                <a:extLst>
                  <a:ext uri="{FF2B5EF4-FFF2-40B4-BE49-F238E27FC236}">
                    <a16:creationId xmlns:a16="http://schemas.microsoft.com/office/drawing/2014/main" id="{7684AED1-D266-4A3B-9970-6C818995912E}"/>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4" name="Arc 194">
                <a:extLst>
                  <a:ext uri="{FF2B5EF4-FFF2-40B4-BE49-F238E27FC236}">
                    <a16:creationId xmlns:a16="http://schemas.microsoft.com/office/drawing/2014/main" id="{3947D43D-9EAB-49F7-888C-410D446271E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5" name="Arc 195">
                <a:extLst>
                  <a:ext uri="{FF2B5EF4-FFF2-40B4-BE49-F238E27FC236}">
                    <a16:creationId xmlns:a16="http://schemas.microsoft.com/office/drawing/2014/main" id="{4BBE72A1-F5DD-41EB-8916-20678B7B7F1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9724" name="Group 196">
              <a:extLst>
                <a:ext uri="{FF2B5EF4-FFF2-40B4-BE49-F238E27FC236}">
                  <a16:creationId xmlns:a16="http://schemas.microsoft.com/office/drawing/2014/main" id="{87D71467-0DBA-4552-8622-536985DFE8CC}"/>
                </a:ext>
              </a:extLst>
            </p:cNvPr>
            <p:cNvGrpSpPr>
              <a:grpSpLocks/>
            </p:cNvGrpSpPr>
            <p:nvPr/>
          </p:nvGrpSpPr>
          <p:grpSpPr bwMode="auto">
            <a:xfrm rot="5400000">
              <a:off x="2439" y="623"/>
              <a:ext cx="91" cy="408"/>
              <a:chOff x="1565" y="2614"/>
              <a:chExt cx="90" cy="486"/>
            </a:xfrm>
          </p:grpSpPr>
          <p:sp>
            <p:nvSpPr>
              <p:cNvPr id="29738" name="Arc 197">
                <a:extLst>
                  <a:ext uri="{FF2B5EF4-FFF2-40B4-BE49-F238E27FC236}">
                    <a16:creationId xmlns:a16="http://schemas.microsoft.com/office/drawing/2014/main" id="{1F141A6C-81C2-413E-A20B-ED20D4AC3CF7}"/>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9" name="Arc 198">
                <a:extLst>
                  <a:ext uri="{FF2B5EF4-FFF2-40B4-BE49-F238E27FC236}">
                    <a16:creationId xmlns:a16="http://schemas.microsoft.com/office/drawing/2014/main" id="{AA0982F0-969D-4CB1-8F0E-2B647282D5DE}"/>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0" name="Arc 199">
                <a:extLst>
                  <a:ext uri="{FF2B5EF4-FFF2-40B4-BE49-F238E27FC236}">
                    <a16:creationId xmlns:a16="http://schemas.microsoft.com/office/drawing/2014/main" id="{8D94071F-48BA-4A90-8362-D3E70AB17BE1}"/>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1" name="Arc 200">
                <a:extLst>
                  <a:ext uri="{FF2B5EF4-FFF2-40B4-BE49-F238E27FC236}">
                    <a16:creationId xmlns:a16="http://schemas.microsoft.com/office/drawing/2014/main" id="{FB7FA18E-8A9D-4E2A-8E08-301DCA2C80E4}"/>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9725" name="Group 201">
              <a:extLst>
                <a:ext uri="{FF2B5EF4-FFF2-40B4-BE49-F238E27FC236}">
                  <a16:creationId xmlns:a16="http://schemas.microsoft.com/office/drawing/2014/main" id="{17D79AD3-F05B-4576-B3A8-573B1FD2B5B9}"/>
                </a:ext>
              </a:extLst>
            </p:cNvPr>
            <p:cNvGrpSpPr>
              <a:grpSpLocks/>
            </p:cNvGrpSpPr>
            <p:nvPr/>
          </p:nvGrpSpPr>
          <p:grpSpPr bwMode="auto">
            <a:xfrm rot="10800000">
              <a:off x="2816" y="1063"/>
              <a:ext cx="90" cy="363"/>
              <a:chOff x="1565" y="2614"/>
              <a:chExt cx="90" cy="486"/>
            </a:xfrm>
          </p:grpSpPr>
          <p:sp>
            <p:nvSpPr>
              <p:cNvPr id="29734" name="Arc 202">
                <a:extLst>
                  <a:ext uri="{FF2B5EF4-FFF2-40B4-BE49-F238E27FC236}">
                    <a16:creationId xmlns:a16="http://schemas.microsoft.com/office/drawing/2014/main" id="{8E4ACD1A-4EF8-44E7-B017-5A0944AAE210}"/>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5" name="Arc 203">
                <a:extLst>
                  <a:ext uri="{FF2B5EF4-FFF2-40B4-BE49-F238E27FC236}">
                    <a16:creationId xmlns:a16="http://schemas.microsoft.com/office/drawing/2014/main" id="{4CA33182-D54F-4D5C-83D8-9B21D96E4062}"/>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6" name="Arc 204">
                <a:extLst>
                  <a:ext uri="{FF2B5EF4-FFF2-40B4-BE49-F238E27FC236}">
                    <a16:creationId xmlns:a16="http://schemas.microsoft.com/office/drawing/2014/main" id="{01AF28E8-62A4-47A2-9426-58B0995A81E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7" name="Arc 205">
                <a:extLst>
                  <a:ext uri="{FF2B5EF4-FFF2-40B4-BE49-F238E27FC236}">
                    <a16:creationId xmlns:a16="http://schemas.microsoft.com/office/drawing/2014/main" id="{EE862AFE-5E2A-49D1-8F1B-51FF992C2446}"/>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9726" name="Oval 206">
              <a:extLst>
                <a:ext uri="{FF2B5EF4-FFF2-40B4-BE49-F238E27FC236}">
                  <a16:creationId xmlns:a16="http://schemas.microsoft.com/office/drawing/2014/main" id="{8413B833-86BC-4FFA-AD6F-FBE56E03532C}"/>
                </a:ext>
              </a:extLst>
            </p:cNvPr>
            <p:cNvSpPr>
              <a:spLocks noChangeArrowheads="1"/>
            </p:cNvSpPr>
            <p:nvPr/>
          </p:nvSpPr>
          <p:spPr bwMode="auto">
            <a:xfrm>
              <a:off x="3959" y="845"/>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9727" name="Oval 207">
              <a:extLst>
                <a:ext uri="{FF2B5EF4-FFF2-40B4-BE49-F238E27FC236}">
                  <a16:creationId xmlns:a16="http://schemas.microsoft.com/office/drawing/2014/main" id="{ECE52368-14AE-453B-AF77-C3F206369ED6}"/>
                </a:ext>
              </a:extLst>
            </p:cNvPr>
            <p:cNvSpPr>
              <a:spLocks noChangeArrowheads="1"/>
            </p:cNvSpPr>
            <p:nvPr/>
          </p:nvSpPr>
          <p:spPr bwMode="auto">
            <a:xfrm>
              <a:off x="4005" y="197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9728" name="Object 208">
              <a:extLst>
                <a:ext uri="{FF2B5EF4-FFF2-40B4-BE49-F238E27FC236}">
                  <a16:creationId xmlns:a16="http://schemas.microsoft.com/office/drawing/2014/main" id="{EE6460CA-FE43-4326-80D5-A38D9DAAAA92}"/>
                </a:ext>
              </a:extLst>
            </p:cNvPr>
            <p:cNvGraphicFramePr>
              <a:graphicFrameLocks noChangeAspect="1"/>
            </p:cNvGraphicFramePr>
            <p:nvPr/>
          </p:nvGraphicFramePr>
          <p:xfrm>
            <a:off x="1429" y="754"/>
            <a:ext cx="232" cy="464"/>
          </p:xfrm>
          <a:graphic>
            <a:graphicData uri="http://schemas.openxmlformats.org/presentationml/2006/ole">
              <mc:AlternateContent xmlns:mc="http://schemas.openxmlformats.org/markup-compatibility/2006">
                <mc:Choice xmlns:v="urn:schemas-microsoft-com:vml" Requires="v">
                  <p:oleObj spid="_x0000_s29776" name="公式" r:id="rId12" imgW="114170" imgH="276289" progId="Equation.3">
                    <p:embed/>
                  </p:oleObj>
                </mc:Choice>
                <mc:Fallback>
                  <p:oleObj name="公式" r:id="rId12" imgW="114170" imgH="276289" progId="Equation.3">
                    <p:embed/>
                    <p:pic>
                      <p:nvPicPr>
                        <p:cNvPr id="0" name="Object 2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9" y="754"/>
                          <a:ext cx="232"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9" name="Line 209">
              <a:extLst>
                <a:ext uri="{FF2B5EF4-FFF2-40B4-BE49-F238E27FC236}">
                  <a16:creationId xmlns:a16="http://schemas.microsoft.com/office/drawing/2014/main" id="{887F0BBF-0338-44AF-A90B-EDE8DC78D8CD}"/>
                </a:ext>
              </a:extLst>
            </p:cNvPr>
            <p:cNvSpPr>
              <a:spLocks noChangeShapeType="1"/>
            </p:cNvSpPr>
            <p:nvPr/>
          </p:nvSpPr>
          <p:spPr bwMode="auto">
            <a:xfrm>
              <a:off x="1429" y="854"/>
              <a:ext cx="272"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30" name="Group 210">
              <a:extLst>
                <a:ext uri="{FF2B5EF4-FFF2-40B4-BE49-F238E27FC236}">
                  <a16:creationId xmlns:a16="http://schemas.microsoft.com/office/drawing/2014/main" id="{14944C23-FE8C-45E9-979E-38F388AD157C}"/>
                </a:ext>
              </a:extLst>
            </p:cNvPr>
            <p:cNvGrpSpPr>
              <a:grpSpLocks/>
            </p:cNvGrpSpPr>
            <p:nvPr/>
          </p:nvGrpSpPr>
          <p:grpSpPr bwMode="auto">
            <a:xfrm>
              <a:off x="1837" y="1207"/>
              <a:ext cx="744" cy="728"/>
              <a:chOff x="4762" y="238"/>
              <a:chExt cx="744" cy="864"/>
            </a:xfrm>
          </p:grpSpPr>
          <p:sp>
            <p:nvSpPr>
              <p:cNvPr id="29731" name="Oval 211">
                <a:extLst>
                  <a:ext uri="{FF2B5EF4-FFF2-40B4-BE49-F238E27FC236}">
                    <a16:creationId xmlns:a16="http://schemas.microsoft.com/office/drawing/2014/main" id="{3E50E04B-7142-4E84-9049-E86BB2145B6B}"/>
                  </a:ext>
                </a:extLst>
              </p:cNvPr>
              <p:cNvSpPr>
                <a:spLocks noChangeArrowheads="1"/>
              </p:cNvSpPr>
              <p:nvPr/>
            </p:nvSpPr>
            <p:spPr bwMode="auto">
              <a:xfrm>
                <a:off x="4762" y="238"/>
                <a:ext cx="744" cy="864"/>
              </a:xfrm>
              <a:prstGeom prst="ellipse">
                <a:avLst/>
              </a:prstGeom>
              <a:noFill/>
              <a:ln w="28575">
                <a:solidFill>
                  <a:srgbClr val="66FF33"/>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29732" name="Line 212">
                <a:extLst>
                  <a:ext uri="{FF2B5EF4-FFF2-40B4-BE49-F238E27FC236}">
                    <a16:creationId xmlns:a16="http://schemas.microsoft.com/office/drawing/2014/main" id="{4D86A270-730B-468F-8759-DE39883E781D}"/>
                  </a:ext>
                </a:extLst>
              </p:cNvPr>
              <p:cNvSpPr>
                <a:spLocks noChangeShapeType="1"/>
              </p:cNvSpPr>
              <p:nvPr/>
            </p:nvSpPr>
            <p:spPr bwMode="auto">
              <a:xfrm>
                <a:off x="5506" y="670"/>
                <a:ext cx="0" cy="54"/>
              </a:xfrm>
              <a:prstGeom prst="line">
                <a:avLst/>
              </a:prstGeom>
              <a:noFill/>
              <a:ln w="28575">
                <a:solidFill>
                  <a:srgbClr val="66FF33"/>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Text Box 213">
                <a:extLst>
                  <a:ext uri="{FF2B5EF4-FFF2-40B4-BE49-F238E27FC236}">
                    <a16:creationId xmlns:a16="http://schemas.microsoft.com/office/drawing/2014/main" id="{13629B7A-C654-4E90-AC7E-43917995416B}"/>
                  </a:ext>
                </a:extLst>
              </p:cNvPr>
              <p:cNvSpPr txBox="1">
                <a:spLocks noChangeArrowheads="1"/>
              </p:cNvSpPr>
              <p:nvPr/>
            </p:nvSpPr>
            <p:spPr bwMode="auto">
              <a:xfrm>
                <a:off x="5012" y="505"/>
                <a:ext cx="11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kumimoji="1" lang="zh-CN" altLang="zh-CN" sz="2400" b="1">
                  <a:solidFill>
                    <a:schemeClr val="bg1"/>
                  </a:solidFill>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33"/>
                                        </p:tgtEl>
                                        <p:attrNameLst>
                                          <p:attrName>style.visibility</p:attrName>
                                        </p:attrNameLst>
                                      </p:cBhvr>
                                      <p:to>
                                        <p:strVal val="visible"/>
                                      </p:to>
                                    </p:set>
                                    <p:animEffect transition="in" filter="wipe(left)">
                                      <p:cBhvr>
                                        <p:cTn id="7" dur="2000"/>
                                        <p:tgtEl>
                                          <p:spTgt spid="144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434"/>
                                        </p:tgtEl>
                                        <p:attrNameLst>
                                          <p:attrName>style.visibility</p:attrName>
                                        </p:attrNameLst>
                                      </p:cBhvr>
                                      <p:to>
                                        <p:strVal val="visible"/>
                                      </p:to>
                                    </p:set>
                                    <p:animEffect transition="in" filter="wipe(left)">
                                      <p:cBhvr>
                                        <p:cTn id="12" dur="2000"/>
                                        <p:tgtEl>
                                          <p:spTgt spid="14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1" name="Text Box 25">
            <a:extLst>
              <a:ext uri="{FF2B5EF4-FFF2-40B4-BE49-F238E27FC236}">
                <a16:creationId xmlns:a16="http://schemas.microsoft.com/office/drawing/2014/main" id="{B148DBB8-2F5B-434E-A489-B84B9121939D}"/>
              </a:ext>
            </a:extLst>
          </p:cNvPr>
          <p:cNvSpPr txBox="1">
            <a:spLocks noChangeArrowheads="1"/>
          </p:cNvSpPr>
          <p:nvPr/>
        </p:nvSpPr>
        <p:spPr bwMode="auto">
          <a:xfrm>
            <a:off x="468313" y="404813"/>
            <a:ext cx="129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bg1"/>
                </a:solidFill>
                <a:ea typeface="黑体" panose="02010609060101010101" pitchFamily="49" charset="-122"/>
                <a:cs typeface="Times New Roman" panose="02020603050405020304" pitchFamily="18" charset="0"/>
              </a:rPr>
              <a:t>例</a:t>
            </a:r>
            <a:r>
              <a:rPr lang="en-US" altLang="zh-CN" sz="3200">
                <a:solidFill>
                  <a:schemeClr val="bg1"/>
                </a:solidFill>
                <a:ea typeface="黑体" panose="02010609060101010101" pitchFamily="49" charset="-122"/>
                <a:cs typeface="Times New Roman" panose="02020603050405020304" pitchFamily="18" charset="0"/>
              </a:rPr>
              <a:t>2-3</a:t>
            </a:r>
          </a:p>
        </p:txBody>
      </p:sp>
      <p:sp>
        <p:nvSpPr>
          <p:cNvPr id="96282" name="Text Box 26">
            <a:extLst>
              <a:ext uri="{FF2B5EF4-FFF2-40B4-BE49-F238E27FC236}">
                <a16:creationId xmlns:a16="http://schemas.microsoft.com/office/drawing/2014/main" id="{4EAE6DC7-732D-43B7-B2C1-F4C5935545FF}"/>
              </a:ext>
            </a:extLst>
          </p:cNvPr>
          <p:cNvSpPr txBox="1">
            <a:spLocks noChangeArrowheads="1"/>
          </p:cNvSpPr>
          <p:nvPr/>
        </p:nvSpPr>
        <p:spPr bwMode="auto">
          <a:xfrm>
            <a:off x="1619250" y="404813"/>
            <a:ext cx="75247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b="1">
                <a:ea typeface="黑体" panose="02010609060101010101" pitchFamily="49" charset="-122"/>
                <a:cs typeface="Times New Roman" panose="02020603050405020304" pitchFamily="18" charset="0"/>
              </a:rPr>
              <a:t>图示互感电路已处于稳态，</a:t>
            </a:r>
            <a:r>
              <a:rPr kumimoji="1" lang="en-US" altLang="zh-CN" i="1">
                <a:solidFill>
                  <a:schemeClr val="bg1"/>
                </a:solidFill>
                <a:ea typeface="黑体" panose="02010609060101010101" pitchFamily="49" charset="-122"/>
                <a:cs typeface="Times New Roman" panose="02020603050405020304" pitchFamily="18" charset="0"/>
              </a:rPr>
              <a:t>t </a:t>
            </a:r>
            <a:r>
              <a:rPr kumimoji="1" lang="en-US" altLang="zh-CN">
                <a:solidFill>
                  <a:schemeClr val="bg1"/>
                </a:solidFill>
                <a:ea typeface="黑体" panose="02010609060101010101" pitchFamily="49" charset="-122"/>
                <a:cs typeface="Times New Roman" panose="02020603050405020304" pitchFamily="18" charset="0"/>
              </a:rPr>
              <a:t>= 0</a:t>
            </a:r>
            <a:r>
              <a:rPr kumimoji="1" lang="en-US" altLang="zh-CN">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时开关打开，求</a:t>
            </a:r>
            <a:r>
              <a:rPr kumimoji="1" lang="en-US" altLang="zh-CN" i="1">
                <a:solidFill>
                  <a:schemeClr val="bg1"/>
                </a:solidFill>
                <a:ea typeface="黑体" panose="02010609060101010101" pitchFamily="49" charset="-122"/>
                <a:cs typeface="Times New Roman" panose="02020603050405020304" pitchFamily="18" charset="0"/>
              </a:rPr>
              <a:t>t</a:t>
            </a:r>
            <a:r>
              <a:rPr kumimoji="1" lang="en-US" altLang="zh-CN">
                <a:solidFill>
                  <a:schemeClr val="bg1"/>
                </a:solidFill>
                <a:ea typeface="黑体" panose="02010609060101010101" pitchFamily="49" charset="-122"/>
                <a:cs typeface="Times New Roman" panose="02020603050405020304" pitchFamily="18" charset="0"/>
              </a:rPr>
              <a:t> &gt;0</a:t>
            </a:r>
            <a:r>
              <a:rPr kumimoji="1" lang="zh-CN" altLang="en-US" b="1">
                <a:ea typeface="黑体" panose="02010609060101010101" pitchFamily="49" charset="-122"/>
                <a:cs typeface="Times New Roman" panose="02020603050405020304" pitchFamily="18" charset="0"/>
              </a:rPr>
              <a:t>时开路电压</a:t>
            </a:r>
            <a:r>
              <a:rPr kumimoji="1" lang="en-US" altLang="zh-CN" i="1">
                <a:solidFill>
                  <a:schemeClr val="bg1"/>
                </a:solidFill>
                <a:ea typeface="黑体" panose="02010609060101010101" pitchFamily="49" charset="-122"/>
                <a:cs typeface="Times New Roman" panose="02020603050405020304" pitchFamily="18" charset="0"/>
              </a:rPr>
              <a:t>u</a:t>
            </a:r>
            <a:r>
              <a:rPr kumimoji="1" lang="en-US" altLang="zh-CN" baseline="-25000">
                <a:solidFill>
                  <a:schemeClr val="bg1"/>
                </a:solidFill>
                <a:ea typeface="黑体" panose="02010609060101010101" pitchFamily="49" charset="-122"/>
                <a:cs typeface="Times New Roman" panose="02020603050405020304" pitchFamily="18" charset="0"/>
              </a:rPr>
              <a:t>2</a:t>
            </a:r>
            <a:r>
              <a:rPr kumimoji="1" lang="en-US" altLang="zh-CN">
                <a:solidFill>
                  <a:schemeClr val="bg1"/>
                </a:solidFill>
                <a:ea typeface="黑体" panose="02010609060101010101" pitchFamily="49" charset="-122"/>
                <a:cs typeface="Times New Roman" panose="02020603050405020304" pitchFamily="18" charset="0"/>
              </a:rPr>
              <a:t>(</a:t>
            </a:r>
            <a:r>
              <a:rPr kumimoji="1" lang="en-US" altLang="zh-CN" i="1">
                <a:solidFill>
                  <a:schemeClr val="bg1"/>
                </a:solidFill>
                <a:ea typeface="黑体" panose="02010609060101010101" pitchFamily="49" charset="-122"/>
                <a:cs typeface="Times New Roman" panose="02020603050405020304" pitchFamily="18" charset="0"/>
              </a:rPr>
              <a:t>t</a:t>
            </a:r>
            <a:r>
              <a:rPr kumimoji="1" lang="en-US" altLang="zh-CN">
                <a:solidFill>
                  <a:schemeClr val="bg1"/>
                </a:solidFill>
                <a:ea typeface="黑体" panose="02010609060101010101" pitchFamily="49" charset="-122"/>
                <a:cs typeface="Times New Roman" panose="02020603050405020304" pitchFamily="18" charset="0"/>
              </a:rPr>
              <a:t>)</a:t>
            </a:r>
            <a:r>
              <a:rPr kumimoji="1" lang="zh-CN" altLang="en-US" b="1">
                <a:ea typeface="黑体" panose="02010609060101010101" pitchFamily="49" charset="-122"/>
                <a:cs typeface="Times New Roman" panose="02020603050405020304" pitchFamily="18" charset="0"/>
              </a:rPr>
              <a:t>。</a:t>
            </a:r>
          </a:p>
        </p:txBody>
      </p:sp>
      <p:grpSp>
        <p:nvGrpSpPr>
          <p:cNvPr id="30724" name="Group 74">
            <a:extLst>
              <a:ext uri="{FF2B5EF4-FFF2-40B4-BE49-F238E27FC236}">
                <a16:creationId xmlns:a16="http://schemas.microsoft.com/office/drawing/2014/main" id="{73515061-1428-4ABA-9EBF-A1CCEE1BF0FD}"/>
              </a:ext>
            </a:extLst>
          </p:cNvPr>
          <p:cNvGrpSpPr>
            <a:grpSpLocks/>
          </p:cNvGrpSpPr>
          <p:nvPr/>
        </p:nvGrpSpPr>
        <p:grpSpPr bwMode="auto">
          <a:xfrm>
            <a:off x="8316913" y="6446838"/>
            <a:ext cx="792162" cy="366712"/>
            <a:chOff x="5193" y="4020"/>
            <a:chExt cx="499" cy="231"/>
          </a:xfrm>
        </p:grpSpPr>
        <p:pic>
          <p:nvPicPr>
            <p:cNvPr id="30785" name="Picture 75" descr="78900">
              <a:extLst>
                <a:ext uri="{FF2B5EF4-FFF2-40B4-BE49-F238E27FC236}">
                  <a16:creationId xmlns:a16="http://schemas.microsoft.com/office/drawing/2014/main" id="{8DBD1E9B-3957-41BD-9E3B-D6C6A151C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6" name="Text Box 76">
              <a:hlinkClick r:id="" action="ppaction://hlinkshowjump?jump=nextslide"/>
              <a:extLst>
                <a:ext uri="{FF2B5EF4-FFF2-40B4-BE49-F238E27FC236}">
                  <a16:creationId xmlns:a16="http://schemas.microsoft.com/office/drawing/2014/main" id="{286130F6-5EB4-4CE2-B966-301A11F2D778}"/>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0725" name="Group 77">
            <a:extLst>
              <a:ext uri="{FF2B5EF4-FFF2-40B4-BE49-F238E27FC236}">
                <a16:creationId xmlns:a16="http://schemas.microsoft.com/office/drawing/2014/main" id="{9B797C05-633C-4017-9909-65AEA3C573D7}"/>
              </a:ext>
            </a:extLst>
          </p:cNvPr>
          <p:cNvGrpSpPr>
            <a:grpSpLocks/>
          </p:cNvGrpSpPr>
          <p:nvPr/>
        </p:nvGrpSpPr>
        <p:grpSpPr bwMode="auto">
          <a:xfrm>
            <a:off x="7453313" y="6446838"/>
            <a:ext cx="792162" cy="366712"/>
            <a:chOff x="4649" y="4020"/>
            <a:chExt cx="499" cy="231"/>
          </a:xfrm>
        </p:grpSpPr>
        <p:pic>
          <p:nvPicPr>
            <p:cNvPr id="30783" name="Picture 78" descr="78900">
              <a:extLst>
                <a:ext uri="{FF2B5EF4-FFF2-40B4-BE49-F238E27FC236}">
                  <a16:creationId xmlns:a16="http://schemas.microsoft.com/office/drawing/2014/main" id="{B4D80C72-6462-4D1D-B816-DA1FD8DF7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4" name="Text Box 79">
              <a:hlinkClick r:id="" action="ppaction://hlinkshowjump?jump=previousslide"/>
              <a:extLst>
                <a:ext uri="{FF2B5EF4-FFF2-40B4-BE49-F238E27FC236}">
                  <a16:creationId xmlns:a16="http://schemas.microsoft.com/office/drawing/2014/main" id="{9CFABDB8-DFF4-43F6-96B8-589AD8D17D3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96380" name="Text Box 124">
            <a:extLst>
              <a:ext uri="{FF2B5EF4-FFF2-40B4-BE49-F238E27FC236}">
                <a16:creationId xmlns:a16="http://schemas.microsoft.com/office/drawing/2014/main" id="{40F36D86-76DB-4F62-8F32-87A255146F58}"/>
              </a:ext>
            </a:extLst>
          </p:cNvPr>
          <p:cNvSpPr txBox="1">
            <a:spLocks noChangeArrowheads="1"/>
          </p:cNvSpPr>
          <p:nvPr/>
        </p:nvSpPr>
        <p:spPr bwMode="auto">
          <a:xfrm>
            <a:off x="611188" y="3500438"/>
            <a:ext cx="647700" cy="519112"/>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a:t>
            </a:r>
          </a:p>
        </p:txBody>
      </p:sp>
      <p:sp>
        <p:nvSpPr>
          <p:cNvPr id="96381" name="Text Box 125">
            <a:extLst>
              <a:ext uri="{FF2B5EF4-FFF2-40B4-BE49-F238E27FC236}">
                <a16:creationId xmlns:a16="http://schemas.microsoft.com/office/drawing/2014/main" id="{2321AB01-B9A8-488D-9E9A-0DACC696E11E}"/>
              </a:ext>
            </a:extLst>
          </p:cNvPr>
          <p:cNvSpPr txBox="1">
            <a:spLocks noChangeArrowheads="1"/>
          </p:cNvSpPr>
          <p:nvPr/>
        </p:nvSpPr>
        <p:spPr bwMode="auto">
          <a:xfrm>
            <a:off x="684213" y="4005263"/>
            <a:ext cx="82089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b="1" dirty="0">
                <a:ea typeface="黑体" panose="02010609060101010101" pitchFamily="49" charset="-122"/>
                <a:cs typeface="Times New Roman" panose="02020603050405020304" pitchFamily="18" charset="0"/>
              </a:rPr>
              <a:t>二次回路开路，对一次回路无影响，开路电压</a:t>
            </a:r>
            <a:r>
              <a:rPr lang="en-US" altLang="zh-CN" i="1" dirty="0">
                <a:solidFill>
                  <a:schemeClr val="bg1"/>
                </a:solidFill>
                <a:ea typeface="黑体" panose="02010609060101010101" pitchFamily="49" charset="-122"/>
                <a:cs typeface="Times New Roman" panose="02020603050405020304" pitchFamily="18" charset="0"/>
              </a:rPr>
              <a:t>u</a:t>
            </a:r>
            <a:r>
              <a:rPr lang="en-US" altLang="zh-CN" baseline="-25000" dirty="0">
                <a:solidFill>
                  <a:schemeClr val="bg1"/>
                </a:solidFill>
                <a:ea typeface="黑体" panose="02010609060101010101" pitchFamily="49" charset="-122"/>
                <a:cs typeface="Times New Roman" panose="02020603050405020304" pitchFamily="18" charset="0"/>
              </a:rPr>
              <a:t>2</a:t>
            </a:r>
            <a:r>
              <a:rPr lang="en-US" altLang="zh-CN" dirty="0">
                <a:solidFill>
                  <a:schemeClr val="bg1"/>
                </a:solidFill>
                <a:ea typeface="黑体" panose="02010609060101010101" pitchFamily="49" charset="-122"/>
                <a:cs typeface="Times New Roman" panose="02020603050405020304" pitchFamily="18" charset="0"/>
              </a:rPr>
              <a:t>(</a:t>
            </a:r>
            <a:r>
              <a:rPr lang="en-US" altLang="zh-CN" i="1" dirty="0">
                <a:solidFill>
                  <a:schemeClr val="bg1"/>
                </a:solidFill>
                <a:ea typeface="黑体" panose="02010609060101010101" pitchFamily="49" charset="-122"/>
                <a:cs typeface="Times New Roman" panose="02020603050405020304" pitchFamily="18" charset="0"/>
              </a:rPr>
              <a:t>t</a:t>
            </a:r>
            <a:r>
              <a:rPr lang="en-US" altLang="zh-CN" dirty="0">
                <a:solidFill>
                  <a:schemeClr val="bg1"/>
                </a:solidFill>
                <a:ea typeface="黑体" panose="02010609060101010101" pitchFamily="49" charset="-122"/>
                <a:cs typeface="Times New Roman" panose="02020603050405020304" pitchFamily="18" charset="0"/>
              </a:rPr>
              <a:t>)</a:t>
            </a:r>
            <a:r>
              <a:rPr lang="zh-CN" altLang="en-US" b="1" dirty="0">
                <a:ea typeface="黑体" panose="02010609060101010101" pitchFamily="49" charset="-122"/>
                <a:cs typeface="Times New Roman" panose="02020603050405020304" pitchFamily="18" charset="0"/>
              </a:rPr>
              <a:t>中只有互感电压。先应用三要素法求电流</a:t>
            </a:r>
            <a:r>
              <a:rPr lang="en-US" altLang="zh-CN" i="1" dirty="0" err="1">
                <a:solidFill>
                  <a:schemeClr val="bg1"/>
                </a:solidFill>
                <a:ea typeface="黑体" panose="02010609060101010101" pitchFamily="49" charset="-122"/>
                <a:cs typeface="Times New Roman" panose="02020603050405020304" pitchFamily="18" charset="0"/>
              </a:rPr>
              <a:t>i</a:t>
            </a:r>
            <a:r>
              <a:rPr lang="en-US" altLang="zh-CN" dirty="0">
                <a:solidFill>
                  <a:schemeClr val="bg1"/>
                </a:solidFill>
                <a:ea typeface="黑体" panose="02010609060101010101" pitchFamily="49" charset="-122"/>
                <a:cs typeface="Times New Roman" panose="02020603050405020304" pitchFamily="18" charset="0"/>
              </a:rPr>
              <a:t>(</a:t>
            </a:r>
            <a:r>
              <a:rPr lang="en-US" altLang="zh-CN" i="1" dirty="0">
                <a:solidFill>
                  <a:schemeClr val="bg1"/>
                </a:solidFill>
                <a:ea typeface="黑体" panose="02010609060101010101" pitchFamily="49" charset="-122"/>
                <a:cs typeface="Times New Roman" panose="02020603050405020304" pitchFamily="18" charset="0"/>
              </a:rPr>
              <a:t>t</a:t>
            </a:r>
            <a:r>
              <a:rPr lang="en-US" altLang="zh-CN" dirty="0">
                <a:solidFill>
                  <a:schemeClr val="bg1"/>
                </a:solidFill>
                <a:ea typeface="黑体" panose="02010609060101010101" pitchFamily="49" charset="-122"/>
                <a:cs typeface="Times New Roman" panose="02020603050405020304" pitchFamily="18" charset="0"/>
              </a:rPr>
              <a:t>)</a:t>
            </a:r>
            <a:r>
              <a:rPr lang="zh-CN" altLang="en-US" dirty="0">
                <a:ea typeface="黑体" panose="02010609060101010101" pitchFamily="49" charset="-122"/>
                <a:cs typeface="Times New Roman" panose="02020603050405020304" pitchFamily="18" charset="0"/>
              </a:rPr>
              <a:t>。</a:t>
            </a:r>
          </a:p>
        </p:txBody>
      </p:sp>
      <p:graphicFrame>
        <p:nvGraphicFramePr>
          <p:cNvPr id="96385" name="Object 129">
            <a:extLst>
              <a:ext uri="{FF2B5EF4-FFF2-40B4-BE49-F238E27FC236}">
                <a16:creationId xmlns:a16="http://schemas.microsoft.com/office/drawing/2014/main" id="{20E27F90-520E-4DB4-B132-EDADD950B341}"/>
              </a:ext>
            </a:extLst>
          </p:cNvPr>
          <p:cNvGraphicFramePr>
            <a:graphicFrameLocks noChangeAspect="1"/>
          </p:cNvGraphicFramePr>
          <p:nvPr/>
        </p:nvGraphicFramePr>
        <p:xfrm>
          <a:off x="1876425" y="5099050"/>
          <a:ext cx="4868863" cy="1198563"/>
        </p:xfrm>
        <a:graphic>
          <a:graphicData uri="http://schemas.openxmlformats.org/presentationml/2006/ole">
            <mc:AlternateContent xmlns:mc="http://schemas.openxmlformats.org/markup-compatibility/2006">
              <mc:Choice xmlns:v="urn:schemas-microsoft-com:vml" Requires="v">
                <p:oleObj spid="_x0000_s30791" name="公式" r:id="rId4" imgW="2295543" imgH="533464" progId="Equation.3">
                  <p:embed/>
                </p:oleObj>
              </mc:Choice>
              <mc:Fallback>
                <p:oleObj name="公式" r:id="rId4" imgW="2295543" imgH="533464" progId="Equation.3">
                  <p:embed/>
                  <p:pic>
                    <p:nvPicPr>
                      <p:cNvPr id="0" name="Object 1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425" y="5099050"/>
                        <a:ext cx="4868863"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29" name="Group 133">
            <a:extLst>
              <a:ext uri="{FF2B5EF4-FFF2-40B4-BE49-F238E27FC236}">
                <a16:creationId xmlns:a16="http://schemas.microsoft.com/office/drawing/2014/main" id="{4016928C-0EBA-4877-A53F-8D9B5447D562}"/>
              </a:ext>
            </a:extLst>
          </p:cNvPr>
          <p:cNvGrpSpPr>
            <a:grpSpLocks/>
          </p:cNvGrpSpPr>
          <p:nvPr/>
        </p:nvGrpSpPr>
        <p:grpSpPr bwMode="auto">
          <a:xfrm>
            <a:off x="6588125" y="6446838"/>
            <a:ext cx="792163" cy="366712"/>
            <a:chOff x="4649" y="4020"/>
            <a:chExt cx="499" cy="231"/>
          </a:xfrm>
        </p:grpSpPr>
        <p:pic>
          <p:nvPicPr>
            <p:cNvPr id="30781" name="Picture 134" descr="78900">
              <a:extLst>
                <a:ext uri="{FF2B5EF4-FFF2-40B4-BE49-F238E27FC236}">
                  <a16:creationId xmlns:a16="http://schemas.microsoft.com/office/drawing/2014/main" id="{55366716-45DA-4A1D-BF6E-C24441AA1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2" name="Text Box 135">
              <a:hlinkClick r:id="" action="ppaction://hlinkshowjump?jump=firstslide"/>
              <a:extLst>
                <a:ext uri="{FF2B5EF4-FFF2-40B4-BE49-F238E27FC236}">
                  <a16:creationId xmlns:a16="http://schemas.microsoft.com/office/drawing/2014/main" id="{7DE01EAB-9CB4-443F-B376-3DF9445BA85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48">
            <a:extLst>
              <a:ext uri="{FF2B5EF4-FFF2-40B4-BE49-F238E27FC236}">
                <a16:creationId xmlns:a16="http://schemas.microsoft.com/office/drawing/2014/main" id="{EB05774C-D8EB-4587-ABCC-F508D9BFB553}"/>
              </a:ext>
            </a:extLst>
          </p:cNvPr>
          <p:cNvGrpSpPr>
            <a:grpSpLocks/>
          </p:cNvGrpSpPr>
          <p:nvPr/>
        </p:nvGrpSpPr>
        <p:grpSpPr bwMode="auto">
          <a:xfrm>
            <a:off x="1547813" y="1412875"/>
            <a:ext cx="5616575" cy="2490788"/>
            <a:chOff x="975" y="890"/>
            <a:chExt cx="3538" cy="1569"/>
          </a:xfrm>
        </p:grpSpPr>
        <p:sp>
          <p:nvSpPr>
            <p:cNvPr id="30734" name="Oval 81">
              <a:extLst>
                <a:ext uri="{FF2B5EF4-FFF2-40B4-BE49-F238E27FC236}">
                  <a16:creationId xmlns:a16="http://schemas.microsoft.com/office/drawing/2014/main" id="{D517CC39-4BC1-4B9B-8207-86B026052695}"/>
                </a:ext>
              </a:extLst>
            </p:cNvPr>
            <p:cNvSpPr>
              <a:spLocks noChangeArrowheads="1"/>
            </p:cNvSpPr>
            <p:nvPr/>
          </p:nvSpPr>
          <p:spPr bwMode="auto">
            <a:xfrm>
              <a:off x="975" y="170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30735" name="Line 82">
              <a:extLst>
                <a:ext uri="{FF2B5EF4-FFF2-40B4-BE49-F238E27FC236}">
                  <a16:creationId xmlns:a16="http://schemas.microsoft.com/office/drawing/2014/main" id="{F67E98D4-824D-4631-89BD-AAFF5DE82ECF}"/>
                </a:ext>
              </a:extLst>
            </p:cNvPr>
            <p:cNvSpPr>
              <a:spLocks noChangeShapeType="1"/>
            </p:cNvSpPr>
            <p:nvPr/>
          </p:nvSpPr>
          <p:spPr bwMode="auto">
            <a:xfrm flipH="1">
              <a:off x="3198" y="2069"/>
              <a:ext cx="2"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83">
              <a:extLst>
                <a:ext uri="{FF2B5EF4-FFF2-40B4-BE49-F238E27FC236}">
                  <a16:creationId xmlns:a16="http://schemas.microsoft.com/office/drawing/2014/main" id="{2A8A5078-2B03-4469-8D6F-F4F29CCFE095}"/>
                </a:ext>
              </a:extLst>
            </p:cNvPr>
            <p:cNvSpPr>
              <a:spLocks noChangeShapeType="1"/>
            </p:cNvSpPr>
            <p:nvPr/>
          </p:nvSpPr>
          <p:spPr bwMode="auto">
            <a:xfrm>
              <a:off x="3198" y="1344"/>
              <a:ext cx="0" cy="36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Line 84">
              <a:extLst>
                <a:ext uri="{FF2B5EF4-FFF2-40B4-BE49-F238E27FC236}">
                  <a16:creationId xmlns:a16="http://schemas.microsoft.com/office/drawing/2014/main" id="{AF35EECD-15B1-42E8-B734-7FFC09F78B83}"/>
                </a:ext>
              </a:extLst>
            </p:cNvPr>
            <p:cNvSpPr>
              <a:spLocks noChangeShapeType="1"/>
            </p:cNvSpPr>
            <p:nvPr/>
          </p:nvSpPr>
          <p:spPr bwMode="auto">
            <a:xfrm flipH="1">
              <a:off x="3651" y="2069"/>
              <a:ext cx="0" cy="32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Line 85">
              <a:extLst>
                <a:ext uri="{FF2B5EF4-FFF2-40B4-BE49-F238E27FC236}">
                  <a16:creationId xmlns:a16="http://schemas.microsoft.com/office/drawing/2014/main" id="{123295A5-4B91-4A6E-B56E-6E6C21471211}"/>
                </a:ext>
              </a:extLst>
            </p:cNvPr>
            <p:cNvSpPr>
              <a:spLocks noChangeShapeType="1"/>
            </p:cNvSpPr>
            <p:nvPr/>
          </p:nvSpPr>
          <p:spPr bwMode="auto">
            <a:xfrm>
              <a:off x="3651" y="1344"/>
              <a:ext cx="0" cy="3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86">
              <a:extLst>
                <a:ext uri="{FF2B5EF4-FFF2-40B4-BE49-F238E27FC236}">
                  <a16:creationId xmlns:a16="http://schemas.microsoft.com/office/drawing/2014/main" id="{4B3A6D5E-D285-41AB-8A2C-ED445D01A6EA}"/>
                </a:ext>
              </a:extLst>
            </p:cNvPr>
            <p:cNvSpPr>
              <a:spLocks noChangeShapeType="1"/>
            </p:cNvSpPr>
            <p:nvPr/>
          </p:nvSpPr>
          <p:spPr bwMode="auto">
            <a:xfrm flipV="1">
              <a:off x="1882" y="1344"/>
              <a:ext cx="131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Text Box 87">
              <a:extLst>
                <a:ext uri="{FF2B5EF4-FFF2-40B4-BE49-F238E27FC236}">
                  <a16:creationId xmlns:a16="http://schemas.microsoft.com/office/drawing/2014/main" id="{E2B49AC2-E362-4F1D-80F4-6EB94A7A94B7}"/>
                </a:ext>
              </a:extLst>
            </p:cNvPr>
            <p:cNvSpPr txBox="1">
              <a:spLocks noChangeArrowheads="1"/>
            </p:cNvSpPr>
            <p:nvPr/>
          </p:nvSpPr>
          <p:spPr bwMode="auto">
            <a:xfrm>
              <a:off x="2925" y="15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0741" name="Text Box 88">
              <a:extLst>
                <a:ext uri="{FF2B5EF4-FFF2-40B4-BE49-F238E27FC236}">
                  <a16:creationId xmlns:a16="http://schemas.microsoft.com/office/drawing/2014/main" id="{E67203FB-7860-4148-97CC-CBD4DEB63AAE}"/>
                </a:ext>
              </a:extLst>
            </p:cNvPr>
            <p:cNvSpPr txBox="1">
              <a:spLocks noChangeArrowheads="1"/>
            </p:cNvSpPr>
            <p:nvPr/>
          </p:nvSpPr>
          <p:spPr bwMode="auto">
            <a:xfrm>
              <a:off x="3651" y="1516"/>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0742" name="Text Box 89">
              <a:extLst>
                <a:ext uri="{FF2B5EF4-FFF2-40B4-BE49-F238E27FC236}">
                  <a16:creationId xmlns:a16="http://schemas.microsoft.com/office/drawing/2014/main" id="{1C410D5A-D935-4923-9F49-3F46705E93BC}"/>
                </a:ext>
              </a:extLst>
            </p:cNvPr>
            <p:cNvSpPr txBox="1">
              <a:spLocks noChangeArrowheads="1"/>
            </p:cNvSpPr>
            <p:nvPr/>
          </p:nvSpPr>
          <p:spPr bwMode="auto">
            <a:xfrm>
              <a:off x="2653" y="1706"/>
              <a:ext cx="5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0.2H</a:t>
              </a:r>
            </a:p>
          </p:txBody>
        </p:sp>
        <p:sp>
          <p:nvSpPr>
            <p:cNvPr id="30743" name="Arc 90">
              <a:extLst>
                <a:ext uri="{FF2B5EF4-FFF2-40B4-BE49-F238E27FC236}">
                  <a16:creationId xmlns:a16="http://schemas.microsoft.com/office/drawing/2014/main" id="{7A36BD8C-E384-47C6-85A8-8228E1CB3381}"/>
                </a:ext>
              </a:extLst>
            </p:cNvPr>
            <p:cNvSpPr>
              <a:spLocks/>
            </p:cNvSpPr>
            <p:nvPr/>
          </p:nvSpPr>
          <p:spPr bwMode="auto">
            <a:xfrm rot="10800000" flipV="1">
              <a:off x="3062" y="1162"/>
              <a:ext cx="196" cy="216"/>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4" name="Arc 91">
              <a:extLst>
                <a:ext uri="{FF2B5EF4-FFF2-40B4-BE49-F238E27FC236}">
                  <a16:creationId xmlns:a16="http://schemas.microsoft.com/office/drawing/2014/main" id="{8041F83F-C2B6-40B7-A9D6-57122E58F286}"/>
                </a:ext>
              </a:extLst>
            </p:cNvPr>
            <p:cNvSpPr>
              <a:spLocks/>
            </p:cNvSpPr>
            <p:nvPr/>
          </p:nvSpPr>
          <p:spPr bwMode="auto">
            <a:xfrm rot="10800000" flipH="1" flipV="1">
              <a:off x="3606" y="1162"/>
              <a:ext cx="198" cy="21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5" name="Line 92">
              <a:extLst>
                <a:ext uri="{FF2B5EF4-FFF2-40B4-BE49-F238E27FC236}">
                  <a16:creationId xmlns:a16="http://schemas.microsoft.com/office/drawing/2014/main" id="{4BB9DB15-2F47-46A9-A782-C17482E8ABDB}"/>
                </a:ext>
              </a:extLst>
            </p:cNvPr>
            <p:cNvSpPr>
              <a:spLocks noChangeShapeType="1"/>
            </p:cNvSpPr>
            <p:nvPr/>
          </p:nvSpPr>
          <p:spPr bwMode="auto">
            <a:xfrm flipV="1">
              <a:off x="3651" y="1344"/>
              <a:ext cx="54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Text Box 93">
              <a:extLst>
                <a:ext uri="{FF2B5EF4-FFF2-40B4-BE49-F238E27FC236}">
                  <a16:creationId xmlns:a16="http://schemas.microsoft.com/office/drawing/2014/main" id="{71523D63-78BD-4AFA-8845-191F8AF189DD}"/>
                </a:ext>
              </a:extLst>
            </p:cNvPr>
            <p:cNvSpPr txBox="1">
              <a:spLocks noChangeArrowheads="1"/>
            </p:cNvSpPr>
            <p:nvPr/>
          </p:nvSpPr>
          <p:spPr bwMode="auto">
            <a:xfrm>
              <a:off x="3606" y="1706"/>
              <a:ext cx="5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0.4H</a:t>
              </a:r>
            </a:p>
          </p:txBody>
        </p:sp>
        <p:sp>
          <p:nvSpPr>
            <p:cNvPr id="30747" name="Text Box 94">
              <a:extLst>
                <a:ext uri="{FF2B5EF4-FFF2-40B4-BE49-F238E27FC236}">
                  <a16:creationId xmlns:a16="http://schemas.microsoft.com/office/drawing/2014/main" id="{8AF0F5E1-2F2C-4074-8A3B-BD0318A6A65C}"/>
                </a:ext>
              </a:extLst>
            </p:cNvPr>
            <p:cNvSpPr txBox="1">
              <a:spLocks noChangeArrowheads="1"/>
            </p:cNvSpPr>
            <p:nvPr/>
          </p:nvSpPr>
          <p:spPr bwMode="auto">
            <a:xfrm>
              <a:off x="3107" y="890"/>
              <a:ext cx="8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=0.1H</a:t>
              </a:r>
            </a:p>
          </p:txBody>
        </p:sp>
        <p:sp>
          <p:nvSpPr>
            <p:cNvPr id="30748" name="Line 95">
              <a:extLst>
                <a:ext uri="{FF2B5EF4-FFF2-40B4-BE49-F238E27FC236}">
                  <a16:creationId xmlns:a16="http://schemas.microsoft.com/office/drawing/2014/main" id="{F4D65A05-44FC-4177-8FA8-567621DAD87A}"/>
                </a:ext>
              </a:extLst>
            </p:cNvPr>
            <p:cNvSpPr>
              <a:spLocks noChangeShapeType="1"/>
            </p:cNvSpPr>
            <p:nvPr/>
          </p:nvSpPr>
          <p:spPr bwMode="auto">
            <a:xfrm flipH="1">
              <a:off x="1156" y="2387"/>
              <a:ext cx="204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9" name="Text Box 96">
              <a:extLst>
                <a:ext uri="{FF2B5EF4-FFF2-40B4-BE49-F238E27FC236}">
                  <a16:creationId xmlns:a16="http://schemas.microsoft.com/office/drawing/2014/main" id="{4CDEDC82-74CE-470F-842C-1FACE9330978}"/>
                </a:ext>
              </a:extLst>
            </p:cNvPr>
            <p:cNvSpPr txBox="1">
              <a:spLocks noChangeArrowheads="1"/>
            </p:cNvSpPr>
            <p:nvPr/>
          </p:nvSpPr>
          <p:spPr bwMode="auto">
            <a:xfrm>
              <a:off x="1156" y="1434"/>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0750" name="Text Box 97">
              <a:extLst>
                <a:ext uri="{FF2B5EF4-FFF2-40B4-BE49-F238E27FC236}">
                  <a16:creationId xmlns:a16="http://schemas.microsoft.com/office/drawing/2014/main" id="{B978D213-8564-412D-9920-A1865703A65E}"/>
                </a:ext>
              </a:extLst>
            </p:cNvPr>
            <p:cNvSpPr txBox="1">
              <a:spLocks noChangeArrowheads="1"/>
            </p:cNvSpPr>
            <p:nvPr/>
          </p:nvSpPr>
          <p:spPr bwMode="auto">
            <a:xfrm>
              <a:off x="1202" y="2115"/>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0751" name="Line 98">
              <a:extLst>
                <a:ext uri="{FF2B5EF4-FFF2-40B4-BE49-F238E27FC236}">
                  <a16:creationId xmlns:a16="http://schemas.microsoft.com/office/drawing/2014/main" id="{8FEF4CC3-7E77-4BB4-AC3C-EB5EF7BB2E0A}"/>
                </a:ext>
              </a:extLst>
            </p:cNvPr>
            <p:cNvSpPr>
              <a:spLocks noChangeShapeType="1"/>
            </p:cNvSpPr>
            <p:nvPr/>
          </p:nvSpPr>
          <p:spPr bwMode="auto">
            <a:xfrm>
              <a:off x="1156" y="1344"/>
              <a:ext cx="0" cy="104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Text Box 99">
              <a:extLst>
                <a:ext uri="{FF2B5EF4-FFF2-40B4-BE49-F238E27FC236}">
                  <a16:creationId xmlns:a16="http://schemas.microsoft.com/office/drawing/2014/main" id="{1022B8B3-811A-4565-90B9-2F290879DD50}"/>
                </a:ext>
              </a:extLst>
            </p:cNvPr>
            <p:cNvSpPr txBox="1">
              <a:spLocks noChangeArrowheads="1"/>
            </p:cNvSpPr>
            <p:nvPr/>
          </p:nvSpPr>
          <p:spPr bwMode="auto">
            <a:xfrm>
              <a:off x="2517" y="989"/>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sp>
          <p:nvSpPr>
            <p:cNvPr id="30753" name="Text Box 100">
              <a:extLst>
                <a:ext uri="{FF2B5EF4-FFF2-40B4-BE49-F238E27FC236}">
                  <a16:creationId xmlns:a16="http://schemas.microsoft.com/office/drawing/2014/main" id="{DD7FC4EA-0FF6-4EBC-8D64-574EEB94245D}"/>
                </a:ext>
              </a:extLst>
            </p:cNvPr>
            <p:cNvSpPr txBox="1">
              <a:spLocks noChangeArrowheads="1"/>
            </p:cNvSpPr>
            <p:nvPr/>
          </p:nvSpPr>
          <p:spPr bwMode="auto">
            <a:xfrm>
              <a:off x="1338" y="1706"/>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40V</a:t>
              </a:r>
            </a:p>
          </p:txBody>
        </p:sp>
        <p:sp>
          <p:nvSpPr>
            <p:cNvPr id="30754" name="Text Box 101">
              <a:extLst>
                <a:ext uri="{FF2B5EF4-FFF2-40B4-BE49-F238E27FC236}">
                  <a16:creationId xmlns:a16="http://schemas.microsoft.com/office/drawing/2014/main" id="{42D02259-8EE9-42EE-8FFC-77A963776852}"/>
                </a:ext>
              </a:extLst>
            </p:cNvPr>
            <p:cNvSpPr txBox="1">
              <a:spLocks noChangeArrowheads="1"/>
            </p:cNvSpPr>
            <p:nvPr/>
          </p:nvSpPr>
          <p:spPr bwMode="auto">
            <a:xfrm>
              <a:off x="4150" y="1706"/>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p>
          </p:txBody>
        </p:sp>
        <p:sp>
          <p:nvSpPr>
            <p:cNvPr id="30755" name="Line 102">
              <a:extLst>
                <a:ext uri="{FF2B5EF4-FFF2-40B4-BE49-F238E27FC236}">
                  <a16:creationId xmlns:a16="http://schemas.microsoft.com/office/drawing/2014/main" id="{AD83FA09-8182-4C34-A352-9E371A53A625}"/>
                </a:ext>
              </a:extLst>
            </p:cNvPr>
            <p:cNvSpPr>
              <a:spLocks noChangeShapeType="1"/>
            </p:cNvSpPr>
            <p:nvPr/>
          </p:nvSpPr>
          <p:spPr bwMode="auto">
            <a:xfrm>
              <a:off x="3651" y="2387"/>
              <a:ext cx="54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Text Box 103">
              <a:extLst>
                <a:ext uri="{FF2B5EF4-FFF2-40B4-BE49-F238E27FC236}">
                  <a16:creationId xmlns:a16="http://schemas.microsoft.com/office/drawing/2014/main" id="{200C781B-38F4-4309-ACD5-CE043C6C7632}"/>
                </a:ext>
              </a:extLst>
            </p:cNvPr>
            <p:cNvSpPr txBox="1">
              <a:spLocks noChangeArrowheads="1"/>
            </p:cNvSpPr>
            <p:nvPr/>
          </p:nvSpPr>
          <p:spPr bwMode="auto">
            <a:xfrm>
              <a:off x="4150" y="1344"/>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0757" name="Text Box 104">
              <a:extLst>
                <a:ext uri="{FF2B5EF4-FFF2-40B4-BE49-F238E27FC236}">
                  <a16:creationId xmlns:a16="http://schemas.microsoft.com/office/drawing/2014/main" id="{A6DD8B25-6665-454C-8A4E-E5DC70ED7A05}"/>
                </a:ext>
              </a:extLst>
            </p:cNvPr>
            <p:cNvSpPr txBox="1">
              <a:spLocks noChangeArrowheads="1"/>
            </p:cNvSpPr>
            <p:nvPr/>
          </p:nvSpPr>
          <p:spPr bwMode="auto">
            <a:xfrm>
              <a:off x="4105" y="2115"/>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a:solidFill>
                    <a:schemeClr val="bg1"/>
                  </a:solidFill>
                  <a:ea typeface="宋体" panose="02010600030101010101" pitchFamily="2" charset="-122"/>
                </a:rPr>
                <a:t>－</a:t>
              </a:r>
            </a:p>
          </p:txBody>
        </p:sp>
        <p:sp>
          <p:nvSpPr>
            <p:cNvPr id="30758" name="Line 105">
              <a:extLst>
                <a:ext uri="{FF2B5EF4-FFF2-40B4-BE49-F238E27FC236}">
                  <a16:creationId xmlns:a16="http://schemas.microsoft.com/office/drawing/2014/main" id="{257E7682-9011-40ED-A570-31620DDBD2F8}"/>
                </a:ext>
              </a:extLst>
            </p:cNvPr>
            <p:cNvSpPr>
              <a:spLocks noChangeShapeType="1"/>
            </p:cNvSpPr>
            <p:nvPr/>
          </p:nvSpPr>
          <p:spPr bwMode="auto">
            <a:xfrm>
              <a:off x="2517" y="1344"/>
              <a:ext cx="0" cy="1043"/>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59" name="Text Box 106">
              <a:extLst>
                <a:ext uri="{FF2B5EF4-FFF2-40B4-BE49-F238E27FC236}">
                  <a16:creationId xmlns:a16="http://schemas.microsoft.com/office/drawing/2014/main" id="{6FD2E38A-B19F-48B4-A05E-C2F0B58496FB}"/>
                </a:ext>
              </a:extLst>
            </p:cNvPr>
            <p:cNvSpPr txBox="1">
              <a:spLocks noChangeArrowheads="1"/>
            </p:cNvSpPr>
            <p:nvPr/>
          </p:nvSpPr>
          <p:spPr bwMode="auto">
            <a:xfrm>
              <a:off x="1955" y="1661"/>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sp>
          <p:nvSpPr>
            <p:cNvPr id="30760" name="Line 107">
              <a:extLst>
                <a:ext uri="{FF2B5EF4-FFF2-40B4-BE49-F238E27FC236}">
                  <a16:creationId xmlns:a16="http://schemas.microsoft.com/office/drawing/2014/main" id="{904C914C-F3A1-4D1F-B4AE-FA361AC854E0}"/>
                </a:ext>
              </a:extLst>
            </p:cNvPr>
            <p:cNvSpPr>
              <a:spLocks noChangeShapeType="1"/>
            </p:cNvSpPr>
            <p:nvPr/>
          </p:nvSpPr>
          <p:spPr bwMode="auto">
            <a:xfrm>
              <a:off x="1156" y="1344"/>
              <a:ext cx="52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1" name="Line 108">
              <a:extLst>
                <a:ext uri="{FF2B5EF4-FFF2-40B4-BE49-F238E27FC236}">
                  <a16:creationId xmlns:a16="http://schemas.microsoft.com/office/drawing/2014/main" id="{BD384536-5BBD-4DE6-A867-FC0AFDD3A3C2}"/>
                </a:ext>
              </a:extLst>
            </p:cNvPr>
            <p:cNvSpPr>
              <a:spLocks noChangeShapeType="1"/>
            </p:cNvSpPr>
            <p:nvPr/>
          </p:nvSpPr>
          <p:spPr bwMode="auto">
            <a:xfrm>
              <a:off x="1700" y="1344"/>
              <a:ext cx="182"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62" name="Line 109">
              <a:extLst>
                <a:ext uri="{FF2B5EF4-FFF2-40B4-BE49-F238E27FC236}">
                  <a16:creationId xmlns:a16="http://schemas.microsoft.com/office/drawing/2014/main" id="{0814684B-60D8-49AF-A4AC-9B8FB4EC4B8C}"/>
                </a:ext>
              </a:extLst>
            </p:cNvPr>
            <p:cNvSpPr>
              <a:spLocks noChangeShapeType="1"/>
            </p:cNvSpPr>
            <p:nvPr/>
          </p:nvSpPr>
          <p:spPr bwMode="auto">
            <a:xfrm>
              <a:off x="1746" y="1208"/>
              <a:ext cx="91" cy="27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3" name="Text Box 110">
              <a:extLst>
                <a:ext uri="{FF2B5EF4-FFF2-40B4-BE49-F238E27FC236}">
                  <a16:creationId xmlns:a16="http://schemas.microsoft.com/office/drawing/2014/main" id="{16880619-8AA4-4138-B915-AD2ED31126D4}"/>
                </a:ext>
              </a:extLst>
            </p:cNvPr>
            <p:cNvSpPr txBox="1">
              <a:spLocks noChangeArrowheads="1"/>
            </p:cNvSpPr>
            <p:nvPr/>
          </p:nvSpPr>
          <p:spPr bwMode="auto">
            <a:xfrm>
              <a:off x="1928" y="989"/>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5</a:t>
              </a:r>
              <a:r>
                <a:rPr kumimoji="1" lang="en-US" altLang="zh-CN">
                  <a:solidFill>
                    <a:schemeClr val="bg1"/>
                  </a:solidFill>
                  <a:ea typeface="宋体" panose="02010600030101010101" pitchFamily="2" charset="-122"/>
                  <a:sym typeface="Symbol" panose="05050102010706020507" pitchFamily="18" charset="2"/>
                </a:rPr>
                <a:t></a:t>
              </a:r>
            </a:p>
          </p:txBody>
        </p:sp>
        <p:sp>
          <p:nvSpPr>
            <p:cNvPr id="30764" name="Text Box 111">
              <a:extLst>
                <a:ext uri="{FF2B5EF4-FFF2-40B4-BE49-F238E27FC236}">
                  <a16:creationId xmlns:a16="http://schemas.microsoft.com/office/drawing/2014/main" id="{1CB8B3E0-0EA1-4B03-8695-F9BE9B48EC0B}"/>
                </a:ext>
              </a:extLst>
            </p:cNvPr>
            <p:cNvSpPr txBox="1">
              <a:spLocks noChangeArrowheads="1"/>
            </p:cNvSpPr>
            <p:nvPr/>
          </p:nvSpPr>
          <p:spPr bwMode="auto">
            <a:xfrm>
              <a:off x="1565" y="2033"/>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sp>
          <p:nvSpPr>
            <p:cNvPr id="30765" name="Rectangle 120">
              <a:extLst>
                <a:ext uri="{FF2B5EF4-FFF2-40B4-BE49-F238E27FC236}">
                  <a16:creationId xmlns:a16="http://schemas.microsoft.com/office/drawing/2014/main" id="{79EEB89B-01F1-4FB4-AB07-D6E2B0D3D41E}"/>
                </a:ext>
              </a:extLst>
            </p:cNvPr>
            <p:cNvSpPr>
              <a:spLocks noChangeArrowheads="1"/>
            </p:cNvSpPr>
            <p:nvPr/>
          </p:nvSpPr>
          <p:spPr bwMode="auto">
            <a:xfrm>
              <a:off x="2653" y="128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0766" name="Rectangle 121">
              <a:extLst>
                <a:ext uri="{FF2B5EF4-FFF2-40B4-BE49-F238E27FC236}">
                  <a16:creationId xmlns:a16="http://schemas.microsoft.com/office/drawing/2014/main" id="{6B05A168-4598-454A-AAD4-5EB1D1036034}"/>
                </a:ext>
              </a:extLst>
            </p:cNvPr>
            <p:cNvSpPr>
              <a:spLocks noChangeArrowheads="1"/>
            </p:cNvSpPr>
            <p:nvPr/>
          </p:nvSpPr>
          <p:spPr bwMode="auto">
            <a:xfrm>
              <a:off x="2018" y="128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0767" name="Rectangle 122">
              <a:extLst>
                <a:ext uri="{FF2B5EF4-FFF2-40B4-BE49-F238E27FC236}">
                  <a16:creationId xmlns:a16="http://schemas.microsoft.com/office/drawing/2014/main" id="{85DD4639-A574-486E-BB20-780CA0E91D0B}"/>
                </a:ext>
              </a:extLst>
            </p:cNvPr>
            <p:cNvSpPr>
              <a:spLocks noChangeArrowheads="1"/>
            </p:cNvSpPr>
            <p:nvPr/>
          </p:nvSpPr>
          <p:spPr bwMode="auto">
            <a:xfrm>
              <a:off x="2454" y="1679"/>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0768" name="Rectangle 123">
              <a:extLst>
                <a:ext uri="{FF2B5EF4-FFF2-40B4-BE49-F238E27FC236}">
                  <a16:creationId xmlns:a16="http://schemas.microsoft.com/office/drawing/2014/main" id="{52E5A7BA-AB6A-4385-9B23-BB24DBCDBE7C}"/>
                </a:ext>
              </a:extLst>
            </p:cNvPr>
            <p:cNvSpPr>
              <a:spLocks noChangeArrowheads="1"/>
            </p:cNvSpPr>
            <p:nvPr/>
          </p:nvSpPr>
          <p:spPr bwMode="auto">
            <a:xfrm>
              <a:off x="1701" y="232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30769" name="Group 136">
              <a:extLst>
                <a:ext uri="{FF2B5EF4-FFF2-40B4-BE49-F238E27FC236}">
                  <a16:creationId xmlns:a16="http://schemas.microsoft.com/office/drawing/2014/main" id="{F8857F29-22B1-4C76-97CE-75392B67863F}"/>
                </a:ext>
              </a:extLst>
            </p:cNvPr>
            <p:cNvGrpSpPr>
              <a:grpSpLocks/>
            </p:cNvGrpSpPr>
            <p:nvPr/>
          </p:nvGrpSpPr>
          <p:grpSpPr bwMode="auto">
            <a:xfrm>
              <a:off x="3560" y="1706"/>
              <a:ext cx="91" cy="363"/>
              <a:chOff x="1565" y="2614"/>
              <a:chExt cx="90" cy="486"/>
            </a:xfrm>
          </p:grpSpPr>
          <p:sp>
            <p:nvSpPr>
              <p:cNvPr id="30777" name="Arc 137">
                <a:extLst>
                  <a:ext uri="{FF2B5EF4-FFF2-40B4-BE49-F238E27FC236}">
                    <a16:creationId xmlns:a16="http://schemas.microsoft.com/office/drawing/2014/main" id="{3AEB6914-339F-4ED3-BCEF-934FEF075CAD}"/>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8" name="Arc 138">
                <a:extLst>
                  <a:ext uri="{FF2B5EF4-FFF2-40B4-BE49-F238E27FC236}">
                    <a16:creationId xmlns:a16="http://schemas.microsoft.com/office/drawing/2014/main" id="{E206BCB5-FA49-418E-B488-1A967EC0A65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9" name="Arc 139">
                <a:extLst>
                  <a:ext uri="{FF2B5EF4-FFF2-40B4-BE49-F238E27FC236}">
                    <a16:creationId xmlns:a16="http://schemas.microsoft.com/office/drawing/2014/main" id="{51F13223-2117-40E5-A5A5-D2DCE7290B2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80" name="Arc 140">
                <a:extLst>
                  <a:ext uri="{FF2B5EF4-FFF2-40B4-BE49-F238E27FC236}">
                    <a16:creationId xmlns:a16="http://schemas.microsoft.com/office/drawing/2014/main" id="{D47B0104-AA27-48EB-BDC6-3735290DE2C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0770" name="Group 141">
              <a:extLst>
                <a:ext uri="{FF2B5EF4-FFF2-40B4-BE49-F238E27FC236}">
                  <a16:creationId xmlns:a16="http://schemas.microsoft.com/office/drawing/2014/main" id="{6B215A7A-8AA3-4F67-A8D8-81E7F31A2B5D}"/>
                </a:ext>
              </a:extLst>
            </p:cNvPr>
            <p:cNvGrpSpPr>
              <a:grpSpLocks/>
            </p:cNvGrpSpPr>
            <p:nvPr/>
          </p:nvGrpSpPr>
          <p:grpSpPr bwMode="auto">
            <a:xfrm rot="10800000">
              <a:off x="3198" y="1706"/>
              <a:ext cx="90" cy="363"/>
              <a:chOff x="1565" y="2614"/>
              <a:chExt cx="90" cy="486"/>
            </a:xfrm>
          </p:grpSpPr>
          <p:sp>
            <p:nvSpPr>
              <p:cNvPr id="30773" name="Arc 142">
                <a:extLst>
                  <a:ext uri="{FF2B5EF4-FFF2-40B4-BE49-F238E27FC236}">
                    <a16:creationId xmlns:a16="http://schemas.microsoft.com/office/drawing/2014/main" id="{AFD938EB-11B3-49F9-A294-3C449F7FF0B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4" name="Arc 143">
                <a:extLst>
                  <a:ext uri="{FF2B5EF4-FFF2-40B4-BE49-F238E27FC236}">
                    <a16:creationId xmlns:a16="http://schemas.microsoft.com/office/drawing/2014/main" id="{6E34E8CB-9BDC-4567-B7E9-DF0D68D66D1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5" name="Arc 144">
                <a:extLst>
                  <a:ext uri="{FF2B5EF4-FFF2-40B4-BE49-F238E27FC236}">
                    <a16:creationId xmlns:a16="http://schemas.microsoft.com/office/drawing/2014/main" id="{EA86392D-7ACA-43F8-92DA-7136E5EC919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6" name="Arc 145">
                <a:extLst>
                  <a:ext uri="{FF2B5EF4-FFF2-40B4-BE49-F238E27FC236}">
                    <a16:creationId xmlns:a16="http://schemas.microsoft.com/office/drawing/2014/main" id="{0A856465-21C2-4588-A446-505FF8A17E2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0771" name="Oval 146">
              <a:extLst>
                <a:ext uri="{FF2B5EF4-FFF2-40B4-BE49-F238E27FC236}">
                  <a16:creationId xmlns:a16="http://schemas.microsoft.com/office/drawing/2014/main" id="{A160736D-5725-4C6A-86A3-BD0B4DB0794C}"/>
                </a:ext>
              </a:extLst>
            </p:cNvPr>
            <p:cNvSpPr>
              <a:spLocks noChangeArrowheads="1"/>
            </p:cNvSpPr>
            <p:nvPr/>
          </p:nvSpPr>
          <p:spPr bwMode="auto">
            <a:xfrm>
              <a:off x="4195" y="1317"/>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0772" name="Oval 147">
              <a:extLst>
                <a:ext uri="{FF2B5EF4-FFF2-40B4-BE49-F238E27FC236}">
                  <a16:creationId xmlns:a16="http://schemas.microsoft.com/office/drawing/2014/main" id="{BB8F95ED-7600-4962-AC4C-9DFA392ED23D}"/>
                </a:ext>
              </a:extLst>
            </p:cNvPr>
            <p:cNvSpPr>
              <a:spLocks noChangeArrowheads="1"/>
            </p:cNvSpPr>
            <p:nvPr/>
          </p:nvSpPr>
          <p:spPr bwMode="auto">
            <a:xfrm>
              <a:off x="4204" y="2360"/>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8" name="Group 149">
            <a:extLst>
              <a:ext uri="{FF2B5EF4-FFF2-40B4-BE49-F238E27FC236}">
                <a16:creationId xmlns:a16="http://schemas.microsoft.com/office/drawing/2014/main" id="{4DEC3FF8-49CB-4188-8C8A-60AC14ACCEC6}"/>
              </a:ext>
            </a:extLst>
          </p:cNvPr>
          <p:cNvGrpSpPr>
            <a:grpSpLocks/>
          </p:cNvGrpSpPr>
          <p:nvPr/>
        </p:nvGrpSpPr>
        <p:grpSpPr bwMode="auto">
          <a:xfrm>
            <a:off x="4716463" y="3284538"/>
            <a:ext cx="360362" cy="519112"/>
            <a:chOff x="5012" y="1389"/>
            <a:chExt cx="227" cy="327"/>
          </a:xfrm>
        </p:grpSpPr>
        <p:sp>
          <p:nvSpPr>
            <p:cNvPr id="30732" name="Line 127">
              <a:extLst>
                <a:ext uri="{FF2B5EF4-FFF2-40B4-BE49-F238E27FC236}">
                  <a16:creationId xmlns:a16="http://schemas.microsoft.com/office/drawing/2014/main" id="{337A2E5F-3891-4136-B485-9030E3459067}"/>
                </a:ext>
              </a:extLst>
            </p:cNvPr>
            <p:cNvSpPr>
              <a:spLocks noChangeShapeType="1"/>
            </p:cNvSpPr>
            <p:nvPr/>
          </p:nvSpPr>
          <p:spPr bwMode="auto">
            <a:xfrm>
              <a:off x="5239" y="1389"/>
              <a:ext cx="0" cy="272"/>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3" name="Text Box 128">
              <a:extLst>
                <a:ext uri="{FF2B5EF4-FFF2-40B4-BE49-F238E27FC236}">
                  <a16:creationId xmlns:a16="http://schemas.microsoft.com/office/drawing/2014/main" id="{47D581DC-5020-4E48-85DE-24EBC6829B5D}"/>
                </a:ext>
              </a:extLst>
            </p:cNvPr>
            <p:cNvSpPr txBox="1">
              <a:spLocks noChangeArrowheads="1"/>
            </p:cNvSpPr>
            <p:nvPr/>
          </p:nvSpPr>
          <p:spPr bwMode="auto">
            <a:xfrm>
              <a:off x="5012" y="1389"/>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i</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96281"/>
                                        </p:tgtEl>
                                        <p:attrNameLst>
                                          <p:attrName>style.visibility</p:attrName>
                                        </p:attrNameLst>
                                      </p:cBhvr>
                                      <p:to>
                                        <p:strVal val="visible"/>
                                      </p:to>
                                    </p:set>
                                    <p:anim calcmode="lin" valueType="num">
                                      <p:cBhvr>
                                        <p:cTn id="7" dur="1000" fill="hold"/>
                                        <p:tgtEl>
                                          <p:spTgt spid="96281"/>
                                        </p:tgtEl>
                                        <p:attrNameLst>
                                          <p:attrName>ppt_w</p:attrName>
                                        </p:attrNameLst>
                                      </p:cBhvr>
                                      <p:tavLst>
                                        <p:tav tm="0">
                                          <p:val>
                                            <p:fltVal val="0"/>
                                          </p:val>
                                        </p:tav>
                                        <p:tav tm="100000">
                                          <p:val>
                                            <p:strVal val="#ppt_w"/>
                                          </p:val>
                                        </p:tav>
                                      </p:tavLst>
                                    </p:anim>
                                    <p:anim calcmode="lin" valueType="num">
                                      <p:cBhvr>
                                        <p:cTn id="8" dur="1000" fill="hold"/>
                                        <p:tgtEl>
                                          <p:spTgt spid="96281"/>
                                        </p:tgtEl>
                                        <p:attrNameLst>
                                          <p:attrName>ppt_h</p:attrName>
                                        </p:attrNameLst>
                                      </p:cBhvr>
                                      <p:tavLst>
                                        <p:tav tm="0">
                                          <p:val>
                                            <p:fltVal val="0"/>
                                          </p:val>
                                        </p:tav>
                                        <p:tav tm="100000">
                                          <p:val>
                                            <p:strVal val="#ppt_h"/>
                                          </p:val>
                                        </p:tav>
                                      </p:tavLst>
                                    </p:anim>
                                    <p:anim calcmode="lin" valueType="num">
                                      <p:cBhvr>
                                        <p:cTn id="9" dur="1000" fill="hold"/>
                                        <p:tgtEl>
                                          <p:spTgt spid="9628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6281"/>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96282"/>
                                        </p:tgtEl>
                                        <p:attrNameLst>
                                          <p:attrName>style.visibility</p:attrName>
                                        </p:attrNameLst>
                                      </p:cBhvr>
                                      <p:to>
                                        <p:strVal val="visible"/>
                                      </p:to>
                                    </p:set>
                                    <p:anim calcmode="lin" valueType="num">
                                      <p:cBhvr additive="base">
                                        <p:cTn id="14" dur="500" fill="hold"/>
                                        <p:tgtEl>
                                          <p:spTgt spid="96282"/>
                                        </p:tgtEl>
                                        <p:attrNameLst>
                                          <p:attrName>ppt_x</p:attrName>
                                        </p:attrNameLst>
                                      </p:cBhvr>
                                      <p:tavLst>
                                        <p:tav tm="0">
                                          <p:val>
                                            <p:strVal val="0-#ppt_w/2"/>
                                          </p:val>
                                        </p:tav>
                                        <p:tav tm="100000">
                                          <p:val>
                                            <p:strVal val="#ppt_x"/>
                                          </p:val>
                                        </p:tav>
                                      </p:tavLst>
                                    </p:anim>
                                    <p:anim calcmode="lin" valueType="num">
                                      <p:cBhvr additive="base">
                                        <p:cTn id="15" dur="500" fill="hold"/>
                                        <p:tgtEl>
                                          <p:spTgt spid="9628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96380"/>
                                        </p:tgtEl>
                                        <p:attrNameLst>
                                          <p:attrName>style.visibility</p:attrName>
                                        </p:attrNameLst>
                                      </p:cBhvr>
                                      <p:to>
                                        <p:strVal val="visible"/>
                                      </p:to>
                                    </p:set>
                                    <p:anim calcmode="lin" valueType="num">
                                      <p:cBhvr>
                                        <p:cTn id="24" dur="1000" fill="hold"/>
                                        <p:tgtEl>
                                          <p:spTgt spid="96380"/>
                                        </p:tgtEl>
                                        <p:attrNameLst>
                                          <p:attrName>ppt_w</p:attrName>
                                        </p:attrNameLst>
                                      </p:cBhvr>
                                      <p:tavLst>
                                        <p:tav tm="0">
                                          <p:val>
                                            <p:fltVal val="0"/>
                                          </p:val>
                                        </p:tav>
                                        <p:tav tm="100000">
                                          <p:val>
                                            <p:strVal val="#ppt_w"/>
                                          </p:val>
                                        </p:tav>
                                      </p:tavLst>
                                    </p:anim>
                                    <p:anim calcmode="lin" valueType="num">
                                      <p:cBhvr>
                                        <p:cTn id="25" dur="1000" fill="hold"/>
                                        <p:tgtEl>
                                          <p:spTgt spid="96380"/>
                                        </p:tgtEl>
                                        <p:attrNameLst>
                                          <p:attrName>ppt_h</p:attrName>
                                        </p:attrNameLst>
                                      </p:cBhvr>
                                      <p:tavLst>
                                        <p:tav tm="0">
                                          <p:val>
                                            <p:fltVal val="0"/>
                                          </p:val>
                                        </p:tav>
                                        <p:tav tm="100000">
                                          <p:val>
                                            <p:strVal val="#ppt_h"/>
                                          </p:val>
                                        </p:tav>
                                      </p:tavLst>
                                    </p:anim>
                                    <p:anim calcmode="lin" valueType="num">
                                      <p:cBhvr>
                                        <p:cTn id="26" dur="1000" fill="hold"/>
                                        <p:tgtEl>
                                          <p:spTgt spid="96380"/>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96380"/>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1000"/>
                            </p:stCondLst>
                            <p:childTnLst>
                              <p:par>
                                <p:cTn id="29" presetID="12" presetClass="entr" presetSubtype="4" fill="hold" grpId="0" nodeType="afterEffect">
                                  <p:stCondLst>
                                    <p:cond delay="0"/>
                                  </p:stCondLst>
                                  <p:childTnLst>
                                    <p:set>
                                      <p:cBhvr>
                                        <p:cTn id="30" dur="1" fill="hold">
                                          <p:stCondLst>
                                            <p:cond delay="0"/>
                                          </p:stCondLst>
                                        </p:cTn>
                                        <p:tgtEl>
                                          <p:spTgt spid="96381"/>
                                        </p:tgtEl>
                                        <p:attrNameLst>
                                          <p:attrName>style.visibility</p:attrName>
                                        </p:attrNameLst>
                                      </p:cBhvr>
                                      <p:to>
                                        <p:strVal val="visible"/>
                                      </p:to>
                                    </p:set>
                                    <p:animEffect transition="in" filter="slide(fromBottom)">
                                      <p:cBhvr>
                                        <p:cTn id="31" dur="2000"/>
                                        <p:tgtEl>
                                          <p:spTgt spid="963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96385"/>
                                        </p:tgtEl>
                                        <p:attrNameLst>
                                          <p:attrName>style.visibility</p:attrName>
                                        </p:attrNameLst>
                                      </p:cBhvr>
                                      <p:to>
                                        <p:strVal val="visible"/>
                                      </p:to>
                                    </p:set>
                                    <p:animEffect transition="in" filter="wipe(up)">
                                      <p:cBhvr>
                                        <p:cTn id="42" dur="2000"/>
                                        <p:tgtEl>
                                          <p:spTgt spid="96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1" grpId="0"/>
      <p:bldP spid="96282" grpId="0" autoUpdateAnimBg="0"/>
      <p:bldP spid="96380" grpId="0" animBg="1"/>
      <p:bldP spid="963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402" name="Object 58">
            <a:extLst>
              <a:ext uri="{FF2B5EF4-FFF2-40B4-BE49-F238E27FC236}">
                <a16:creationId xmlns:a16="http://schemas.microsoft.com/office/drawing/2014/main" id="{CC0D7CD9-3611-48EC-89EE-932D8B012ACA}"/>
              </a:ext>
            </a:extLst>
          </p:cNvPr>
          <p:cNvGraphicFramePr>
            <a:graphicFrameLocks noChangeAspect="1"/>
          </p:cNvGraphicFramePr>
          <p:nvPr/>
        </p:nvGraphicFramePr>
        <p:xfrm>
          <a:off x="611188" y="1484313"/>
          <a:ext cx="792162" cy="442912"/>
        </p:xfrm>
        <a:graphic>
          <a:graphicData uri="http://schemas.openxmlformats.org/presentationml/2006/ole">
            <mc:AlternateContent xmlns:mc="http://schemas.openxmlformats.org/markup-compatibility/2006">
              <mc:Choice xmlns:v="urn:schemas-microsoft-com:vml" Requires="v">
                <p:oleObj spid="_x0000_s31821" name="公式" r:id="rId3" imgW="266859" imgH="123722" progId="Equation.3">
                  <p:embed/>
                </p:oleObj>
              </mc:Choice>
              <mc:Fallback>
                <p:oleObj name="公式" r:id="rId3" imgW="266859" imgH="123722"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792162"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03" name="Object 59">
            <a:extLst>
              <a:ext uri="{FF2B5EF4-FFF2-40B4-BE49-F238E27FC236}">
                <a16:creationId xmlns:a16="http://schemas.microsoft.com/office/drawing/2014/main" id="{96CF0D31-9AFB-4B47-A237-EFF96E2442F2}"/>
              </a:ext>
            </a:extLst>
          </p:cNvPr>
          <p:cNvGraphicFramePr>
            <a:graphicFrameLocks noChangeAspect="1"/>
          </p:cNvGraphicFramePr>
          <p:nvPr/>
        </p:nvGraphicFramePr>
        <p:xfrm>
          <a:off x="1609725" y="1268413"/>
          <a:ext cx="2547938" cy="958850"/>
        </p:xfrm>
        <a:graphic>
          <a:graphicData uri="http://schemas.openxmlformats.org/presentationml/2006/ole">
            <mc:AlternateContent xmlns:mc="http://schemas.openxmlformats.org/markup-compatibility/2006">
              <mc:Choice xmlns:v="urn:schemas-microsoft-com:vml" Requires="v">
                <p:oleObj spid="_x0000_s31822" name="公式" r:id="rId5" imgW="1114284" imgH="400011" progId="Equation.3">
                  <p:embed/>
                </p:oleObj>
              </mc:Choice>
              <mc:Fallback>
                <p:oleObj name="公式" r:id="rId5" imgW="1114284" imgH="400011"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9725" y="1268413"/>
                        <a:ext cx="254793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04" name="Object 60">
            <a:extLst>
              <a:ext uri="{FF2B5EF4-FFF2-40B4-BE49-F238E27FC236}">
                <a16:creationId xmlns:a16="http://schemas.microsoft.com/office/drawing/2014/main" id="{8062C3E3-638B-4AB1-AA4A-2DAE5AF54878}"/>
              </a:ext>
            </a:extLst>
          </p:cNvPr>
          <p:cNvGraphicFramePr>
            <a:graphicFrameLocks noChangeAspect="1"/>
          </p:cNvGraphicFramePr>
          <p:nvPr>
            <p:extLst>
              <p:ext uri="{D42A27DB-BD31-4B8C-83A1-F6EECF244321}">
                <p14:modId xmlns:p14="http://schemas.microsoft.com/office/powerpoint/2010/main" val="4029433597"/>
              </p:ext>
            </p:extLst>
          </p:nvPr>
        </p:nvGraphicFramePr>
        <p:xfrm>
          <a:off x="650876" y="2522538"/>
          <a:ext cx="900112" cy="412308"/>
        </p:xfrm>
        <a:graphic>
          <a:graphicData uri="http://schemas.openxmlformats.org/presentationml/2006/ole">
            <mc:AlternateContent xmlns:mc="http://schemas.openxmlformats.org/markup-compatibility/2006">
              <mc:Choice xmlns:v="urn:schemas-microsoft-com:vml" Requires="v">
                <p:oleObj spid="_x0000_s31823" name="Equation" r:id="rId7" imgW="419040" imgH="152280" progId="Equation.DSMT4">
                  <p:embed/>
                </p:oleObj>
              </mc:Choice>
              <mc:Fallback>
                <p:oleObj name="Equation" r:id="rId7" imgW="419040" imgH="152280" progId="Equation.DSMT4">
                  <p:embed/>
                  <p:pic>
                    <p:nvPicPr>
                      <p:cNvPr id="0" name="Object 60"/>
                      <p:cNvPicPr>
                        <a:picLocks noChangeAspect="1" noChangeArrowheads="1"/>
                      </p:cNvPicPr>
                      <p:nvPr/>
                    </p:nvPicPr>
                    <p:blipFill>
                      <a:blip r:embed="rId8"/>
                      <a:srcRect/>
                      <a:stretch>
                        <a:fillRect/>
                      </a:stretch>
                    </p:blipFill>
                    <p:spPr bwMode="auto">
                      <a:xfrm>
                        <a:off x="650876" y="2522538"/>
                        <a:ext cx="900112" cy="412308"/>
                      </a:xfrm>
                      <a:prstGeom prst="rect">
                        <a:avLst/>
                      </a:prstGeom>
                      <a:noFill/>
                      <a:ln>
                        <a:noFill/>
                      </a:ln>
                      <a:effectLst/>
                    </p:spPr>
                  </p:pic>
                </p:oleObj>
              </mc:Fallback>
            </mc:AlternateContent>
          </a:graphicData>
        </a:graphic>
      </p:graphicFrame>
      <p:graphicFrame>
        <p:nvGraphicFramePr>
          <p:cNvPr id="57405" name="Object 61">
            <a:extLst>
              <a:ext uri="{FF2B5EF4-FFF2-40B4-BE49-F238E27FC236}">
                <a16:creationId xmlns:a16="http://schemas.microsoft.com/office/drawing/2014/main" id="{D27F86F9-C6F6-4F34-940A-44997969E4F0}"/>
              </a:ext>
            </a:extLst>
          </p:cNvPr>
          <p:cNvGraphicFramePr>
            <a:graphicFrameLocks noChangeAspect="1"/>
          </p:cNvGraphicFramePr>
          <p:nvPr>
            <p:extLst>
              <p:ext uri="{D42A27DB-BD31-4B8C-83A1-F6EECF244321}">
                <p14:modId xmlns:p14="http://schemas.microsoft.com/office/powerpoint/2010/main" val="1108557950"/>
              </p:ext>
            </p:extLst>
          </p:nvPr>
        </p:nvGraphicFramePr>
        <p:xfrm>
          <a:off x="1843089" y="2506663"/>
          <a:ext cx="1146172" cy="518210"/>
        </p:xfrm>
        <a:graphic>
          <a:graphicData uri="http://schemas.openxmlformats.org/presentationml/2006/ole">
            <mc:AlternateContent xmlns:mc="http://schemas.openxmlformats.org/markup-compatibility/2006">
              <mc:Choice xmlns:v="urn:schemas-microsoft-com:vml" Requires="v">
                <p:oleObj spid="_x0000_s31824" name="Equation" r:id="rId9" imgW="533160" imgH="203040" progId="Equation.DSMT4">
                  <p:embed/>
                </p:oleObj>
              </mc:Choice>
              <mc:Fallback>
                <p:oleObj name="Equation" r:id="rId9" imgW="533160" imgH="203040" progId="Equation.DSMT4">
                  <p:embed/>
                  <p:pic>
                    <p:nvPicPr>
                      <p:cNvPr id="0" name="Object 61"/>
                      <p:cNvPicPr>
                        <a:picLocks noChangeAspect="1" noChangeArrowheads="1"/>
                      </p:cNvPicPr>
                      <p:nvPr/>
                    </p:nvPicPr>
                    <p:blipFill>
                      <a:blip r:embed="rId10"/>
                      <a:srcRect/>
                      <a:stretch>
                        <a:fillRect/>
                      </a:stretch>
                    </p:blipFill>
                    <p:spPr bwMode="auto">
                      <a:xfrm>
                        <a:off x="1843089" y="2506663"/>
                        <a:ext cx="1146172" cy="518210"/>
                      </a:xfrm>
                      <a:prstGeom prst="rect">
                        <a:avLst/>
                      </a:prstGeom>
                      <a:noFill/>
                      <a:ln>
                        <a:noFill/>
                      </a:ln>
                      <a:effectLst/>
                    </p:spPr>
                  </p:pic>
                </p:oleObj>
              </mc:Fallback>
            </mc:AlternateContent>
          </a:graphicData>
        </a:graphic>
      </p:graphicFrame>
      <p:graphicFrame>
        <p:nvGraphicFramePr>
          <p:cNvPr id="57406" name="Object 62">
            <a:extLst>
              <a:ext uri="{FF2B5EF4-FFF2-40B4-BE49-F238E27FC236}">
                <a16:creationId xmlns:a16="http://schemas.microsoft.com/office/drawing/2014/main" id="{45DDE33B-FA6F-4883-B83A-E3481E3606C6}"/>
              </a:ext>
            </a:extLst>
          </p:cNvPr>
          <p:cNvGraphicFramePr>
            <a:graphicFrameLocks noChangeAspect="1"/>
          </p:cNvGraphicFramePr>
          <p:nvPr>
            <p:extLst>
              <p:ext uri="{D42A27DB-BD31-4B8C-83A1-F6EECF244321}">
                <p14:modId xmlns:p14="http://schemas.microsoft.com/office/powerpoint/2010/main" val="714047974"/>
              </p:ext>
            </p:extLst>
          </p:nvPr>
        </p:nvGraphicFramePr>
        <p:xfrm>
          <a:off x="642938" y="3152775"/>
          <a:ext cx="5757862" cy="1000621"/>
        </p:xfrm>
        <a:graphic>
          <a:graphicData uri="http://schemas.openxmlformats.org/presentationml/2006/ole">
            <mc:AlternateContent xmlns:mc="http://schemas.openxmlformats.org/markup-compatibility/2006">
              <mc:Choice xmlns:v="urn:schemas-microsoft-com:vml" Requires="v">
                <p:oleObj spid="_x0000_s31825" name="Equation" r:id="rId11" imgW="2311200" imgH="355320" progId="Equation.DSMT4">
                  <p:embed/>
                </p:oleObj>
              </mc:Choice>
              <mc:Fallback>
                <p:oleObj name="Equation" r:id="rId11" imgW="2311200" imgH="355320" progId="Equation.DSMT4">
                  <p:embed/>
                  <p:pic>
                    <p:nvPicPr>
                      <p:cNvPr id="0" name="Object 62"/>
                      <p:cNvPicPr>
                        <a:picLocks noChangeAspect="1" noChangeArrowheads="1"/>
                      </p:cNvPicPr>
                      <p:nvPr/>
                    </p:nvPicPr>
                    <p:blipFill>
                      <a:blip r:embed="rId12"/>
                      <a:srcRect/>
                      <a:stretch>
                        <a:fillRect/>
                      </a:stretch>
                    </p:blipFill>
                    <p:spPr bwMode="auto">
                      <a:xfrm>
                        <a:off x="642938" y="3152775"/>
                        <a:ext cx="5757862" cy="1000621"/>
                      </a:xfrm>
                      <a:prstGeom prst="rect">
                        <a:avLst/>
                      </a:prstGeom>
                      <a:noFill/>
                      <a:ln>
                        <a:noFill/>
                      </a:ln>
                      <a:effectLst/>
                    </p:spPr>
                  </p:pic>
                </p:oleObj>
              </mc:Fallback>
            </mc:AlternateContent>
          </a:graphicData>
        </a:graphic>
      </p:graphicFrame>
      <p:graphicFrame>
        <p:nvGraphicFramePr>
          <p:cNvPr id="57407" name="Object 63">
            <a:extLst>
              <a:ext uri="{FF2B5EF4-FFF2-40B4-BE49-F238E27FC236}">
                <a16:creationId xmlns:a16="http://schemas.microsoft.com/office/drawing/2014/main" id="{1468347E-A040-4C7D-9AFD-BB5F1B1E4C34}"/>
              </a:ext>
            </a:extLst>
          </p:cNvPr>
          <p:cNvGraphicFramePr>
            <a:graphicFrameLocks noChangeAspect="1"/>
          </p:cNvGraphicFramePr>
          <p:nvPr/>
        </p:nvGraphicFramePr>
        <p:xfrm>
          <a:off x="684213" y="4365625"/>
          <a:ext cx="6877050" cy="1047750"/>
        </p:xfrm>
        <a:graphic>
          <a:graphicData uri="http://schemas.openxmlformats.org/presentationml/2006/ole">
            <mc:AlternateContent xmlns:mc="http://schemas.openxmlformats.org/markup-compatibility/2006">
              <mc:Choice xmlns:v="urn:schemas-microsoft-com:vml" Requires="v">
                <p:oleObj spid="_x0000_s31826" name="公式" r:id="rId13" imgW="2914628" imgH="400011" progId="Equation.3">
                  <p:embed/>
                </p:oleObj>
              </mc:Choice>
              <mc:Fallback>
                <p:oleObj name="公式" r:id="rId13" imgW="2914628" imgH="400011" progId="Equation.3">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4365625"/>
                        <a:ext cx="68770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52" name="Group 68">
            <a:extLst>
              <a:ext uri="{FF2B5EF4-FFF2-40B4-BE49-F238E27FC236}">
                <a16:creationId xmlns:a16="http://schemas.microsoft.com/office/drawing/2014/main" id="{20FD306D-781F-4BB3-962D-29C13C6DA412}"/>
              </a:ext>
            </a:extLst>
          </p:cNvPr>
          <p:cNvGrpSpPr>
            <a:grpSpLocks/>
          </p:cNvGrpSpPr>
          <p:nvPr/>
        </p:nvGrpSpPr>
        <p:grpSpPr bwMode="auto">
          <a:xfrm>
            <a:off x="8316913" y="6446838"/>
            <a:ext cx="792162" cy="366712"/>
            <a:chOff x="5193" y="4020"/>
            <a:chExt cx="499" cy="231"/>
          </a:xfrm>
        </p:grpSpPr>
        <p:pic>
          <p:nvPicPr>
            <p:cNvPr id="31795" name="Picture 69" descr="78900">
              <a:extLst>
                <a:ext uri="{FF2B5EF4-FFF2-40B4-BE49-F238E27FC236}">
                  <a16:creationId xmlns:a16="http://schemas.microsoft.com/office/drawing/2014/main" id="{CD44E02C-779D-4189-9675-F22AE54B4F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96" name="Text Box 70">
              <a:hlinkClick r:id="" action="ppaction://hlinkshowjump?jump=nextslide"/>
              <a:extLst>
                <a:ext uri="{FF2B5EF4-FFF2-40B4-BE49-F238E27FC236}">
                  <a16:creationId xmlns:a16="http://schemas.microsoft.com/office/drawing/2014/main" id="{F22E628E-CE49-4AE5-AC79-212835DAC464}"/>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1753" name="Group 71">
            <a:extLst>
              <a:ext uri="{FF2B5EF4-FFF2-40B4-BE49-F238E27FC236}">
                <a16:creationId xmlns:a16="http://schemas.microsoft.com/office/drawing/2014/main" id="{0DB7CD81-FA0F-4538-8B89-C9BD8A5B916A}"/>
              </a:ext>
            </a:extLst>
          </p:cNvPr>
          <p:cNvGrpSpPr>
            <a:grpSpLocks/>
          </p:cNvGrpSpPr>
          <p:nvPr/>
        </p:nvGrpSpPr>
        <p:grpSpPr bwMode="auto">
          <a:xfrm>
            <a:off x="7453313" y="6446838"/>
            <a:ext cx="792162" cy="366712"/>
            <a:chOff x="4649" y="4020"/>
            <a:chExt cx="499" cy="231"/>
          </a:xfrm>
        </p:grpSpPr>
        <p:pic>
          <p:nvPicPr>
            <p:cNvPr id="31793" name="Picture 72" descr="78900">
              <a:extLst>
                <a:ext uri="{FF2B5EF4-FFF2-40B4-BE49-F238E27FC236}">
                  <a16:creationId xmlns:a16="http://schemas.microsoft.com/office/drawing/2014/main" id="{44645938-E63D-4379-9725-31078B719B0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94" name="Text Box 73">
              <a:hlinkClick r:id="" action="ppaction://hlinkshowjump?jump=previousslide"/>
              <a:extLst>
                <a:ext uri="{FF2B5EF4-FFF2-40B4-BE49-F238E27FC236}">
                  <a16:creationId xmlns:a16="http://schemas.microsoft.com/office/drawing/2014/main" id="{E5079DF7-D618-4637-A061-6F200A505236}"/>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1754" name="Group 112">
            <a:extLst>
              <a:ext uri="{FF2B5EF4-FFF2-40B4-BE49-F238E27FC236}">
                <a16:creationId xmlns:a16="http://schemas.microsoft.com/office/drawing/2014/main" id="{28D841F5-4EFA-42E3-905B-7493857DD8E1}"/>
              </a:ext>
            </a:extLst>
          </p:cNvPr>
          <p:cNvGrpSpPr>
            <a:grpSpLocks/>
          </p:cNvGrpSpPr>
          <p:nvPr/>
        </p:nvGrpSpPr>
        <p:grpSpPr bwMode="auto">
          <a:xfrm>
            <a:off x="6588125" y="6446838"/>
            <a:ext cx="792163" cy="366712"/>
            <a:chOff x="4649" y="4020"/>
            <a:chExt cx="499" cy="231"/>
          </a:xfrm>
        </p:grpSpPr>
        <p:pic>
          <p:nvPicPr>
            <p:cNvPr id="31791" name="Picture 113" descr="78900">
              <a:extLst>
                <a:ext uri="{FF2B5EF4-FFF2-40B4-BE49-F238E27FC236}">
                  <a16:creationId xmlns:a16="http://schemas.microsoft.com/office/drawing/2014/main" id="{CD03C502-28DC-4FE9-981B-98A0E4A78DB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92" name="Text Box 114">
              <a:hlinkClick r:id="" action="ppaction://hlinkshowjump?jump=firstslide"/>
              <a:extLst>
                <a:ext uri="{FF2B5EF4-FFF2-40B4-BE49-F238E27FC236}">
                  <a16:creationId xmlns:a16="http://schemas.microsoft.com/office/drawing/2014/main" id="{7E4679ED-8DB3-48FD-8F92-E071AAD3F23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27">
            <a:extLst>
              <a:ext uri="{FF2B5EF4-FFF2-40B4-BE49-F238E27FC236}">
                <a16:creationId xmlns:a16="http://schemas.microsoft.com/office/drawing/2014/main" id="{9F9667E7-8809-4C85-98D7-959E02BAEB34}"/>
              </a:ext>
            </a:extLst>
          </p:cNvPr>
          <p:cNvGrpSpPr>
            <a:grpSpLocks/>
          </p:cNvGrpSpPr>
          <p:nvPr/>
        </p:nvGrpSpPr>
        <p:grpSpPr bwMode="auto">
          <a:xfrm>
            <a:off x="4211638" y="692150"/>
            <a:ext cx="4103687" cy="2411413"/>
            <a:chOff x="2653" y="255"/>
            <a:chExt cx="2585" cy="1519"/>
          </a:xfrm>
        </p:grpSpPr>
        <p:sp>
          <p:nvSpPr>
            <p:cNvPr id="31756" name="Line 78">
              <a:extLst>
                <a:ext uri="{FF2B5EF4-FFF2-40B4-BE49-F238E27FC236}">
                  <a16:creationId xmlns:a16="http://schemas.microsoft.com/office/drawing/2014/main" id="{7D899818-5B37-4E59-AEB5-EC4EA9C04F4F}"/>
                </a:ext>
              </a:extLst>
            </p:cNvPr>
            <p:cNvSpPr>
              <a:spLocks noChangeShapeType="1"/>
            </p:cNvSpPr>
            <p:nvPr/>
          </p:nvSpPr>
          <p:spPr bwMode="auto">
            <a:xfrm flipH="1">
              <a:off x="3923" y="1434"/>
              <a:ext cx="2"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79">
              <a:extLst>
                <a:ext uri="{FF2B5EF4-FFF2-40B4-BE49-F238E27FC236}">
                  <a16:creationId xmlns:a16="http://schemas.microsoft.com/office/drawing/2014/main" id="{131A1282-83C8-484B-B624-AF34D9988DCF}"/>
                </a:ext>
              </a:extLst>
            </p:cNvPr>
            <p:cNvSpPr>
              <a:spLocks noChangeShapeType="1"/>
            </p:cNvSpPr>
            <p:nvPr/>
          </p:nvSpPr>
          <p:spPr bwMode="auto">
            <a:xfrm>
              <a:off x="3923" y="709"/>
              <a:ext cx="0" cy="36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80">
              <a:extLst>
                <a:ext uri="{FF2B5EF4-FFF2-40B4-BE49-F238E27FC236}">
                  <a16:creationId xmlns:a16="http://schemas.microsoft.com/office/drawing/2014/main" id="{5D673982-3DF6-4660-8752-204E9151C3DD}"/>
                </a:ext>
              </a:extLst>
            </p:cNvPr>
            <p:cNvSpPr>
              <a:spLocks noChangeShapeType="1"/>
            </p:cNvSpPr>
            <p:nvPr/>
          </p:nvSpPr>
          <p:spPr bwMode="auto">
            <a:xfrm flipH="1">
              <a:off x="4376" y="1434"/>
              <a:ext cx="0" cy="32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81">
              <a:extLst>
                <a:ext uri="{FF2B5EF4-FFF2-40B4-BE49-F238E27FC236}">
                  <a16:creationId xmlns:a16="http://schemas.microsoft.com/office/drawing/2014/main" id="{0EAA3BE5-7A96-49EA-852E-B7A5078EE770}"/>
                </a:ext>
              </a:extLst>
            </p:cNvPr>
            <p:cNvSpPr>
              <a:spLocks noChangeShapeType="1"/>
            </p:cNvSpPr>
            <p:nvPr/>
          </p:nvSpPr>
          <p:spPr bwMode="auto">
            <a:xfrm>
              <a:off x="4376" y="709"/>
              <a:ext cx="0" cy="3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82">
              <a:extLst>
                <a:ext uri="{FF2B5EF4-FFF2-40B4-BE49-F238E27FC236}">
                  <a16:creationId xmlns:a16="http://schemas.microsoft.com/office/drawing/2014/main" id="{9B514034-A2C9-4911-A83D-76D79AE9E2DE}"/>
                </a:ext>
              </a:extLst>
            </p:cNvPr>
            <p:cNvSpPr>
              <a:spLocks noChangeShapeType="1"/>
            </p:cNvSpPr>
            <p:nvPr/>
          </p:nvSpPr>
          <p:spPr bwMode="auto">
            <a:xfrm flipV="1">
              <a:off x="3242" y="709"/>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Text Box 83">
              <a:extLst>
                <a:ext uri="{FF2B5EF4-FFF2-40B4-BE49-F238E27FC236}">
                  <a16:creationId xmlns:a16="http://schemas.microsoft.com/office/drawing/2014/main" id="{52FB4623-9C28-4404-9CF2-233777D3C405}"/>
                </a:ext>
              </a:extLst>
            </p:cNvPr>
            <p:cNvSpPr txBox="1">
              <a:spLocks noChangeArrowheads="1"/>
            </p:cNvSpPr>
            <p:nvPr/>
          </p:nvSpPr>
          <p:spPr bwMode="auto">
            <a:xfrm>
              <a:off x="3650" y="88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1762" name="Text Box 84">
              <a:extLst>
                <a:ext uri="{FF2B5EF4-FFF2-40B4-BE49-F238E27FC236}">
                  <a16:creationId xmlns:a16="http://schemas.microsoft.com/office/drawing/2014/main" id="{7136DC1E-06C6-479B-9042-28A05D6AA5C4}"/>
                </a:ext>
              </a:extLst>
            </p:cNvPr>
            <p:cNvSpPr txBox="1">
              <a:spLocks noChangeArrowheads="1"/>
            </p:cNvSpPr>
            <p:nvPr/>
          </p:nvSpPr>
          <p:spPr bwMode="auto">
            <a:xfrm>
              <a:off x="4376" y="881"/>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1763" name="Text Box 85">
              <a:extLst>
                <a:ext uri="{FF2B5EF4-FFF2-40B4-BE49-F238E27FC236}">
                  <a16:creationId xmlns:a16="http://schemas.microsoft.com/office/drawing/2014/main" id="{1FFA07E1-6AA6-4ACD-ACB0-B76B71A9DB4A}"/>
                </a:ext>
              </a:extLst>
            </p:cNvPr>
            <p:cNvSpPr txBox="1">
              <a:spLocks noChangeArrowheads="1"/>
            </p:cNvSpPr>
            <p:nvPr/>
          </p:nvSpPr>
          <p:spPr bwMode="auto">
            <a:xfrm>
              <a:off x="3378" y="1071"/>
              <a:ext cx="5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0.2H</a:t>
              </a:r>
            </a:p>
          </p:txBody>
        </p:sp>
        <p:sp>
          <p:nvSpPr>
            <p:cNvPr id="31764" name="Arc 86">
              <a:extLst>
                <a:ext uri="{FF2B5EF4-FFF2-40B4-BE49-F238E27FC236}">
                  <a16:creationId xmlns:a16="http://schemas.microsoft.com/office/drawing/2014/main" id="{4A71A279-BD5E-48F8-9926-FBE6B4B545DA}"/>
                </a:ext>
              </a:extLst>
            </p:cNvPr>
            <p:cNvSpPr>
              <a:spLocks/>
            </p:cNvSpPr>
            <p:nvPr/>
          </p:nvSpPr>
          <p:spPr bwMode="auto">
            <a:xfrm rot="10800000" flipV="1">
              <a:off x="3787" y="527"/>
              <a:ext cx="196" cy="216"/>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5" name="Arc 87">
              <a:extLst>
                <a:ext uri="{FF2B5EF4-FFF2-40B4-BE49-F238E27FC236}">
                  <a16:creationId xmlns:a16="http://schemas.microsoft.com/office/drawing/2014/main" id="{65076161-8719-4C8F-97D5-C44883B1F088}"/>
                </a:ext>
              </a:extLst>
            </p:cNvPr>
            <p:cNvSpPr>
              <a:spLocks/>
            </p:cNvSpPr>
            <p:nvPr/>
          </p:nvSpPr>
          <p:spPr bwMode="auto">
            <a:xfrm rot="10800000" flipH="1" flipV="1">
              <a:off x="4331" y="527"/>
              <a:ext cx="198" cy="21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6" name="Line 88">
              <a:extLst>
                <a:ext uri="{FF2B5EF4-FFF2-40B4-BE49-F238E27FC236}">
                  <a16:creationId xmlns:a16="http://schemas.microsoft.com/office/drawing/2014/main" id="{B4F0534F-148A-4D41-9DD5-06D27533CA0B}"/>
                </a:ext>
              </a:extLst>
            </p:cNvPr>
            <p:cNvSpPr>
              <a:spLocks noChangeShapeType="1"/>
            </p:cNvSpPr>
            <p:nvPr/>
          </p:nvSpPr>
          <p:spPr bwMode="auto">
            <a:xfrm flipV="1">
              <a:off x="4376" y="709"/>
              <a:ext cx="54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7" name="Text Box 89">
              <a:extLst>
                <a:ext uri="{FF2B5EF4-FFF2-40B4-BE49-F238E27FC236}">
                  <a16:creationId xmlns:a16="http://schemas.microsoft.com/office/drawing/2014/main" id="{45FC4030-F489-4736-AE67-7E40E4B146D2}"/>
                </a:ext>
              </a:extLst>
            </p:cNvPr>
            <p:cNvSpPr txBox="1">
              <a:spLocks noChangeArrowheads="1"/>
            </p:cNvSpPr>
            <p:nvPr/>
          </p:nvSpPr>
          <p:spPr bwMode="auto">
            <a:xfrm>
              <a:off x="4331" y="1071"/>
              <a:ext cx="5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0.4H</a:t>
              </a:r>
            </a:p>
          </p:txBody>
        </p:sp>
        <p:sp>
          <p:nvSpPr>
            <p:cNvPr id="31768" name="Text Box 90">
              <a:extLst>
                <a:ext uri="{FF2B5EF4-FFF2-40B4-BE49-F238E27FC236}">
                  <a16:creationId xmlns:a16="http://schemas.microsoft.com/office/drawing/2014/main" id="{3FB088EF-6FB6-4D8E-9A48-090079025084}"/>
                </a:ext>
              </a:extLst>
            </p:cNvPr>
            <p:cNvSpPr txBox="1">
              <a:spLocks noChangeArrowheads="1"/>
            </p:cNvSpPr>
            <p:nvPr/>
          </p:nvSpPr>
          <p:spPr bwMode="auto">
            <a:xfrm>
              <a:off x="3832" y="255"/>
              <a:ext cx="8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=0.1H</a:t>
              </a:r>
            </a:p>
          </p:txBody>
        </p:sp>
        <p:sp>
          <p:nvSpPr>
            <p:cNvPr id="31769" name="Line 91">
              <a:extLst>
                <a:ext uri="{FF2B5EF4-FFF2-40B4-BE49-F238E27FC236}">
                  <a16:creationId xmlns:a16="http://schemas.microsoft.com/office/drawing/2014/main" id="{44DA1D16-1BF4-4661-97A2-8D644C9797FD}"/>
                </a:ext>
              </a:extLst>
            </p:cNvPr>
            <p:cNvSpPr>
              <a:spLocks noChangeShapeType="1"/>
            </p:cNvSpPr>
            <p:nvPr/>
          </p:nvSpPr>
          <p:spPr bwMode="auto">
            <a:xfrm flipH="1">
              <a:off x="3242" y="1752"/>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0" name="Text Box 92">
              <a:extLst>
                <a:ext uri="{FF2B5EF4-FFF2-40B4-BE49-F238E27FC236}">
                  <a16:creationId xmlns:a16="http://schemas.microsoft.com/office/drawing/2014/main" id="{057907FC-3B4D-487E-980A-57C4E2D128AA}"/>
                </a:ext>
              </a:extLst>
            </p:cNvPr>
            <p:cNvSpPr txBox="1">
              <a:spLocks noChangeArrowheads="1"/>
            </p:cNvSpPr>
            <p:nvPr/>
          </p:nvSpPr>
          <p:spPr bwMode="auto">
            <a:xfrm>
              <a:off x="3242" y="354"/>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sp>
          <p:nvSpPr>
            <p:cNvPr id="31771" name="Text Box 93">
              <a:extLst>
                <a:ext uri="{FF2B5EF4-FFF2-40B4-BE49-F238E27FC236}">
                  <a16:creationId xmlns:a16="http://schemas.microsoft.com/office/drawing/2014/main" id="{F2939839-8C05-46A6-94D4-A902F58CAA7E}"/>
                </a:ext>
              </a:extLst>
            </p:cNvPr>
            <p:cNvSpPr txBox="1">
              <a:spLocks noChangeArrowheads="1"/>
            </p:cNvSpPr>
            <p:nvPr/>
          </p:nvSpPr>
          <p:spPr bwMode="auto">
            <a:xfrm>
              <a:off x="4875" y="107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p>
          </p:txBody>
        </p:sp>
        <p:sp>
          <p:nvSpPr>
            <p:cNvPr id="31772" name="Line 94">
              <a:extLst>
                <a:ext uri="{FF2B5EF4-FFF2-40B4-BE49-F238E27FC236}">
                  <a16:creationId xmlns:a16="http://schemas.microsoft.com/office/drawing/2014/main" id="{AF0307E7-D03E-45A8-9589-D881E178859F}"/>
                </a:ext>
              </a:extLst>
            </p:cNvPr>
            <p:cNvSpPr>
              <a:spLocks noChangeShapeType="1"/>
            </p:cNvSpPr>
            <p:nvPr/>
          </p:nvSpPr>
          <p:spPr bwMode="auto">
            <a:xfrm>
              <a:off x="4376" y="1752"/>
              <a:ext cx="54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Text Box 95">
              <a:extLst>
                <a:ext uri="{FF2B5EF4-FFF2-40B4-BE49-F238E27FC236}">
                  <a16:creationId xmlns:a16="http://schemas.microsoft.com/office/drawing/2014/main" id="{665297F2-ED19-43E7-B249-DD682401FBDB}"/>
                </a:ext>
              </a:extLst>
            </p:cNvPr>
            <p:cNvSpPr txBox="1">
              <a:spLocks noChangeArrowheads="1"/>
            </p:cNvSpPr>
            <p:nvPr/>
          </p:nvSpPr>
          <p:spPr bwMode="auto">
            <a:xfrm>
              <a:off x="4875" y="709"/>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1774" name="Text Box 96">
              <a:extLst>
                <a:ext uri="{FF2B5EF4-FFF2-40B4-BE49-F238E27FC236}">
                  <a16:creationId xmlns:a16="http://schemas.microsoft.com/office/drawing/2014/main" id="{FC142389-9681-486F-B8BB-96A23F07EBB1}"/>
                </a:ext>
              </a:extLst>
            </p:cNvPr>
            <p:cNvSpPr txBox="1">
              <a:spLocks noChangeArrowheads="1"/>
            </p:cNvSpPr>
            <p:nvPr/>
          </p:nvSpPr>
          <p:spPr bwMode="auto">
            <a:xfrm>
              <a:off x="4882" y="1435"/>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latin typeface="宋体" panose="02010600030101010101" pitchFamily="2" charset="-122"/>
                  <a:ea typeface="宋体" panose="02010600030101010101" pitchFamily="2" charset="-122"/>
                </a:rPr>
                <a:t>-</a:t>
              </a:r>
            </a:p>
          </p:txBody>
        </p:sp>
        <p:sp>
          <p:nvSpPr>
            <p:cNvPr id="31775" name="Line 97">
              <a:extLst>
                <a:ext uri="{FF2B5EF4-FFF2-40B4-BE49-F238E27FC236}">
                  <a16:creationId xmlns:a16="http://schemas.microsoft.com/office/drawing/2014/main" id="{49A7688F-F74C-4F81-8B4C-2EF5132D8A56}"/>
                </a:ext>
              </a:extLst>
            </p:cNvPr>
            <p:cNvSpPr>
              <a:spLocks noChangeShapeType="1"/>
            </p:cNvSpPr>
            <p:nvPr/>
          </p:nvSpPr>
          <p:spPr bwMode="auto">
            <a:xfrm>
              <a:off x="3242" y="709"/>
              <a:ext cx="0" cy="104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Text Box 98">
              <a:extLst>
                <a:ext uri="{FF2B5EF4-FFF2-40B4-BE49-F238E27FC236}">
                  <a16:creationId xmlns:a16="http://schemas.microsoft.com/office/drawing/2014/main" id="{02969F91-AB01-4B78-9AD9-39FCEA7BCB92}"/>
                </a:ext>
              </a:extLst>
            </p:cNvPr>
            <p:cNvSpPr txBox="1">
              <a:spLocks noChangeArrowheads="1"/>
            </p:cNvSpPr>
            <p:nvPr/>
          </p:nvSpPr>
          <p:spPr bwMode="auto">
            <a:xfrm>
              <a:off x="2653" y="1026"/>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sp>
          <p:nvSpPr>
            <p:cNvPr id="31777" name="Rectangle 107">
              <a:extLst>
                <a:ext uri="{FF2B5EF4-FFF2-40B4-BE49-F238E27FC236}">
                  <a16:creationId xmlns:a16="http://schemas.microsoft.com/office/drawing/2014/main" id="{8E2B8404-5B5A-4B04-B4E3-89F24E0E686A}"/>
                </a:ext>
              </a:extLst>
            </p:cNvPr>
            <p:cNvSpPr>
              <a:spLocks noChangeArrowheads="1"/>
            </p:cNvSpPr>
            <p:nvPr/>
          </p:nvSpPr>
          <p:spPr bwMode="auto">
            <a:xfrm>
              <a:off x="3378" y="645"/>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1778" name="Rectangle 108">
              <a:extLst>
                <a:ext uri="{FF2B5EF4-FFF2-40B4-BE49-F238E27FC236}">
                  <a16:creationId xmlns:a16="http://schemas.microsoft.com/office/drawing/2014/main" id="{28EC643C-AA1D-4219-AD3E-E571408AD5D0}"/>
                </a:ext>
              </a:extLst>
            </p:cNvPr>
            <p:cNvSpPr>
              <a:spLocks noChangeArrowheads="1"/>
            </p:cNvSpPr>
            <p:nvPr/>
          </p:nvSpPr>
          <p:spPr bwMode="auto">
            <a:xfrm>
              <a:off x="3179" y="1071"/>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31779" name="Group 115">
              <a:extLst>
                <a:ext uri="{FF2B5EF4-FFF2-40B4-BE49-F238E27FC236}">
                  <a16:creationId xmlns:a16="http://schemas.microsoft.com/office/drawing/2014/main" id="{E52BF926-8790-4DF5-B8E9-A540BD6D06C2}"/>
                </a:ext>
              </a:extLst>
            </p:cNvPr>
            <p:cNvGrpSpPr>
              <a:grpSpLocks/>
            </p:cNvGrpSpPr>
            <p:nvPr/>
          </p:nvGrpSpPr>
          <p:grpSpPr bwMode="auto">
            <a:xfrm>
              <a:off x="4286" y="1071"/>
              <a:ext cx="91" cy="363"/>
              <a:chOff x="1565" y="2614"/>
              <a:chExt cx="90" cy="486"/>
            </a:xfrm>
          </p:grpSpPr>
          <p:sp>
            <p:nvSpPr>
              <p:cNvPr id="31787" name="Arc 116">
                <a:extLst>
                  <a:ext uri="{FF2B5EF4-FFF2-40B4-BE49-F238E27FC236}">
                    <a16:creationId xmlns:a16="http://schemas.microsoft.com/office/drawing/2014/main" id="{08B1A4FD-63CA-47F1-A5E0-D5A0F740D1E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8" name="Arc 117">
                <a:extLst>
                  <a:ext uri="{FF2B5EF4-FFF2-40B4-BE49-F238E27FC236}">
                    <a16:creationId xmlns:a16="http://schemas.microsoft.com/office/drawing/2014/main" id="{3CCC8123-84D9-44E9-9DB8-0270F5583B72}"/>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9" name="Arc 118">
                <a:extLst>
                  <a:ext uri="{FF2B5EF4-FFF2-40B4-BE49-F238E27FC236}">
                    <a16:creationId xmlns:a16="http://schemas.microsoft.com/office/drawing/2014/main" id="{40A2CA3B-AACC-4C11-B5CD-7D09D0599ADF}"/>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90" name="Arc 119">
                <a:extLst>
                  <a:ext uri="{FF2B5EF4-FFF2-40B4-BE49-F238E27FC236}">
                    <a16:creationId xmlns:a16="http://schemas.microsoft.com/office/drawing/2014/main" id="{217BB185-2531-475A-9990-6F58678A8B7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1780" name="Group 120">
              <a:extLst>
                <a:ext uri="{FF2B5EF4-FFF2-40B4-BE49-F238E27FC236}">
                  <a16:creationId xmlns:a16="http://schemas.microsoft.com/office/drawing/2014/main" id="{FC22922A-141F-4E6F-9784-9E5BF8EA9DF5}"/>
                </a:ext>
              </a:extLst>
            </p:cNvPr>
            <p:cNvGrpSpPr>
              <a:grpSpLocks/>
            </p:cNvGrpSpPr>
            <p:nvPr/>
          </p:nvGrpSpPr>
          <p:grpSpPr bwMode="auto">
            <a:xfrm rot="10800000">
              <a:off x="3923" y="1071"/>
              <a:ext cx="90" cy="363"/>
              <a:chOff x="1565" y="2614"/>
              <a:chExt cx="90" cy="486"/>
            </a:xfrm>
          </p:grpSpPr>
          <p:sp>
            <p:nvSpPr>
              <p:cNvPr id="31783" name="Arc 121">
                <a:extLst>
                  <a:ext uri="{FF2B5EF4-FFF2-40B4-BE49-F238E27FC236}">
                    <a16:creationId xmlns:a16="http://schemas.microsoft.com/office/drawing/2014/main" id="{53B26A66-93A7-4583-9E49-088CB0D9DDFD}"/>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4" name="Arc 122">
                <a:extLst>
                  <a:ext uri="{FF2B5EF4-FFF2-40B4-BE49-F238E27FC236}">
                    <a16:creationId xmlns:a16="http://schemas.microsoft.com/office/drawing/2014/main" id="{694B5D63-12CB-4241-ADA9-BACDDA6130CD}"/>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5" name="Arc 123">
                <a:extLst>
                  <a:ext uri="{FF2B5EF4-FFF2-40B4-BE49-F238E27FC236}">
                    <a16:creationId xmlns:a16="http://schemas.microsoft.com/office/drawing/2014/main" id="{E297383E-BEE4-452D-B659-250337CA379F}"/>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6" name="Arc 124">
                <a:extLst>
                  <a:ext uri="{FF2B5EF4-FFF2-40B4-BE49-F238E27FC236}">
                    <a16:creationId xmlns:a16="http://schemas.microsoft.com/office/drawing/2014/main" id="{0CE04CF7-14FF-4D60-8ADE-3F5B2B8235D9}"/>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1781" name="Oval 125">
              <a:extLst>
                <a:ext uri="{FF2B5EF4-FFF2-40B4-BE49-F238E27FC236}">
                  <a16:creationId xmlns:a16="http://schemas.microsoft.com/office/drawing/2014/main" id="{6D314FCA-EBE8-44D7-BDFA-083DDE42FED2}"/>
                </a:ext>
              </a:extLst>
            </p:cNvPr>
            <p:cNvSpPr>
              <a:spLocks noChangeArrowheads="1"/>
            </p:cNvSpPr>
            <p:nvPr/>
          </p:nvSpPr>
          <p:spPr bwMode="auto">
            <a:xfrm>
              <a:off x="4921" y="66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1782" name="Oval 126">
              <a:extLst>
                <a:ext uri="{FF2B5EF4-FFF2-40B4-BE49-F238E27FC236}">
                  <a16:creationId xmlns:a16="http://schemas.microsoft.com/office/drawing/2014/main" id="{58EFB385-DD8B-4BA7-83D9-ED8AEBE547B6}"/>
                </a:ext>
              </a:extLst>
            </p:cNvPr>
            <p:cNvSpPr>
              <a:spLocks noChangeArrowheads="1"/>
            </p:cNvSpPr>
            <p:nvPr/>
          </p:nvSpPr>
          <p:spPr bwMode="auto">
            <a:xfrm>
              <a:off x="4921" y="1706"/>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57402"/>
                                        </p:tgtEl>
                                        <p:attrNameLst>
                                          <p:attrName>style.visibility</p:attrName>
                                        </p:attrNameLst>
                                      </p:cBhvr>
                                      <p:to>
                                        <p:strVal val="visible"/>
                                      </p:to>
                                    </p:set>
                                    <p:animEffect transition="in" filter="wipe(left)">
                                      <p:cBhvr>
                                        <p:cTn id="10" dur="2000"/>
                                        <p:tgtEl>
                                          <p:spTgt spid="574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7403"/>
                                        </p:tgtEl>
                                        <p:attrNameLst>
                                          <p:attrName>style.visibility</p:attrName>
                                        </p:attrNameLst>
                                      </p:cBhvr>
                                      <p:to>
                                        <p:strVal val="visible"/>
                                      </p:to>
                                    </p:set>
                                    <p:animEffect transition="in" filter="wipe(left)">
                                      <p:cBhvr>
                                        <p:cTn id="15" dur="2000"/>
                                        <p:tgtEl>
                                          <p:spTgt spid="574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7404"/>
                                        </p:tgtEl>
                                        <p:attrNameLst>
                                          <p:attrName>style.visibility</p:attrName>
                                        </p:attrNameLst>
                                      </p:cBhvr>
                                      <p:to>
                                        <p:strVal val="visible"/>
                                      </p:to>
                                    </p:set>
                                    <p:animEffect transition="in" filter="wipe(left)">
                                      <p:cBhvr>
                                        <p:cTn id="20" dur="2000"/>
                                        <p:tgtEl>
                                          <p:spTgt spid="57404"/>
                                        </p:tgtEl>
                                      </p:cBhvr>
                                    </p:animEffect>
                                  </p:childTnLst>
                                </p:cTn>
                              </p:par>
                            </p:childTnLst>
                          </p:cTn>
                        </p:par>
                        <p:par>
                          <p:cTn id="21" fill="hold" nodeType="afterGroup">
                            <p:stCondLst>
                              <p:cond delay="2000"/>
                            </p:stCondLst>
                            <p:childTnLst>
                              <p:par>
                                <p:cTn id="22" presetID="22" presetClass="entr" presetSubtype="8" fill="hold" nodeType="afterEffect">
                                  <p:stCondLst>
                                    <p:cond delay="0"/>
                                  </p:stCondLst>
                                  <p:childTnLst>
                                    <p:set>
                                      <p:cBhvr>
                                        <p:cTn id="23" dur="1" fill="hold">
                                          <p:stCondLst>
                                            <p:cond delay="0"/>
                                          </p:stCondLst>
                                        </p:cTn>
                                        <p:tgtEl>
                                          <p:spTgt spid="57405"/>
                                        </p:tgtEl>
                                        <p:attrNameLst>
                                          <p:attrName>style.visibility</p:attrName>
                                        </p:attrNameLst>
                                      </p:cBhvr>
                                      <p:to>
                                        <p:strVal val="visible"/>
                                      </p:to>
                                    </p:set>
                                    <p:animEffect transition="in" filter="wipe(left)">
                                      <p:cBhvr>
                                        <p:cTn id="24" dur="2000"/>
                                        <p:tgtEl>
                                          <p:spTgt spid="574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7406"/>
                                        </p:tgtEl>
                                        <p:attrNameLst>
                                          <p:attrName>style.visibility</p:attrName>
                                        </p:attrNameLst>
                                      </p:cBhvr>
                                      <p:to>
                                        <p:strVal val="visible"/>
                                      </p:to>
                                    </p:set>
                                    <p:animEffect transition="in" filter="wipe(left)">
                                      <p:cBhvr>
                                        <p:cTn id="29" dur="2000"/>
                                        <p:tgtEl>
                                          <p:spTgt spid="574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7407"/>
                                        </p:tgtEl>
                                        <p:attrNameLst>
                                          <p:attrName>style.visibility</p:attrName>
                                        </p:attrNameLst>
                                      </p:cBhvr>
                                      <p:to>
                                        <p:strVal val="visible"/>
                                      </p:to>
                                    </p:set>
                                    <p:animEffect transition="in" filter="wipe(left)">
                                      <p:cBhvr>
                                        <p:cTn id="34" dur="2000"/>
                                        <p:tgtEl>
                                          <p:spTgt spid="57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5">
            <a:extLst>
              <a:ext uri="{FF2B5EF4-FFF2-40B4-BE49-F238E27FC236}">
                <a16:creationId xmlns:a16="http://schemas.microsoft.com/office/drawing/2014/main" id="{67C08813-1FE5-4B2B-83BD-E4098541D01A}"/>
              </a:ext>
            </a:extLst>
          </p:cNvPr>
          <p:cNvSpPr txBox="1">
            <a:spLocks noChangeArrowheads="1"/>
          </p:cNvSpPr>
          <p:nvPr/>
        </p:nvSpPr>
        <p:spPr bwMode="auto">
          <a:xfrm>
            <a:off x="755650" y="476250"/>
            <a:ext cx="763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i="1">
                <a:solidFill>
                  <a:schemeClr val="bg1"/>
                </a:solidFill>
                <a:ea typeface="黑体" panose="02010609060101010101" pitchFamily="49" charset="-122"/>
                <a:cs typeface="Times New Roman" panose="02020603050405020304" pitchFamily="18" charset="0"/>
                <a:sym typeface="Symbol" panose="05050102010706020507" pitchFamily="18" charset="2"/>
              </a:rPr>
              <a:t> </a:t>
            </a:r>
            <a:r>
              <a:rPr kumimoji="1" lang="zh-CN" altLang="en-US" b="1">
                <a:ea typeface="黑体" panose="02010609060101010101" pitchFamily="49" charset="-122"/>
                <a:cs typeface="Times New Roman" panose="02020603050405020304" pitchFamily="18" charset="0"/>
                <a:sym typeface="Symbol" panose="05050102010706020507" pitchFamily="18" charset="2"/>
              </a:rPr>
              <a:t>与</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i </a:t>
            </a:r>
            <a:r>
              <a:rPr kumimoji="1" lang="zh-CN" altLang="en-US" b="1">
                <a:ea typeface="黑体" panose="02010609060101010101" pitchFamily="49" charset="-122"/>
                <a:cs typeface="Times New Roman" panose="02020603050405020304" pitchFamily="18" charset="0"/>
                <a:sym typeface="Symbol" panose="05050102010706020507" pitchFamily="18" charset="2"/>
              </a:rPr>
              <a:t>成正比。当只有一个线圈时： </a:t>
            </a:r>
            <a:endParaRPr kumimoji="1" lang="zh-CN" altLang="en-US" b="1">
              <a:ea typeface="黑体" panose="02010609060101010101" pitchFamily="49" charset="-122"/>
              <a:cs typeface="Times New Roman" panose="02020603050405020304" pitchFamily="18" charset="0"/>
            </a:endParaRPr>
          </a:p>
        </p:txBody>
      </p:sp>
      <p:sp>
        <p:nvSpPr>
          <p:cNvPr id="39945" name="Text Box 9">
            <a:extLst>
              <a:ext uri="{FF2B5EF4-FFF2-40B4-BE49-F238E27FC236}">
                <a16:creationId xmlns:a16="http://schemas.microsoft.com/office/drawing/2014/main" id="{B5BAED16-A9D6-4E7E-B9A9-E346FA86179C}"/>
              </a:ext>
            </a:extLst>
          </p:cNvPr>
          <p:cNvSpPr txBox="1">
            <a:spLocks noChangeArrowheads="1"/>
          </p:cNvSpPr>
          <p:nvPr/>
        </p:nvSpPr>
        <p:spPr bwMode="auto">
          <a:xfrm>
            <a:off x="539750" y="1484313"/>
            <a:ext cx="7991475"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kumimoji="1" lang="zh-CN" altLang="en-US" b="1" dirty="0">
                <a:ea typeface="黑体" panose="02010609060101010101" pitchFamily="49" charset="-122"/>
                <a:cs typeface="Times New Roman" panose="02020603050405020304" pitchFamily="18" charset="0"/>
                <a:sym typeface="Symbol" panose="05050102010706020507" pitchFamily="18" charset="2"/>
              </a:rPr>
              <a:t>当两个线圈都有电流时，每一线圈的磁通为自感磁通与互感磁通的代数和： </a:t>
            </a:r>
            <a:endParaRPr kumimoji="1" lang="zh-CN" altLang="en-US" b="1" dirty="0">
              <a:ea typeface="黑体" panose="02010609060101010101" pitchFamily="49" charset="-122"/>
              <a:cs typeface="Times New Roman" panose="02020603050405020304" pitchFamily="18" charset="0"/>
            </a:endParaRPr>
          </a:p>
        </p:txBody>
      </p:sp>
      <p:graphicFrame>
        <p:nvGraphicFramePr>
          <p:cNvPr id="39948" name="Object 12">
            <a:extLst>
              <a:ext uri="{FF2B5EF4-FFF2-40B4-BE49-F238E27FC236}">
                <a16:creationId xmlns:a16="http://schemas.microsoft.com/office/drawing/2014/main" id="{FE5DAD56-9EEE-466B-B18A-47E8F293B96A}"/>
              </a:ext>
            </a:extLst>
          </p:cNvPr>
          <p:cNvGraphicFramePr>
            <a:graphicFrameLocks noChangeAspect="1"/>
          </p:cNvGraphicFramePr>
          <p:nvPr/>
        </p:nvGraphicFramePr>
        <p:xfrm>
          <a:off x="1042988" y="3913188"/>
          <a:ext cx="6022975" cy="523875"/>
        </p:xfrm>
        <a:graphic>
          <a:graphicData uri="http://schemas.openxmlformats.org/presentationml/2006/ole">
            <mc:AlternateContent xmlns:mc="http://schemas.openxmlformats.org/markup-compatibility/2006">
              <mc:Choice xmlns:v="urn:schemas-microsoft-com:vml" Requires="v">
                <p:oleObj spid="_x0000_s5142" name="Equation" r:id="rId3" imgW="2848000" imgH="190449" progId="Equation.DSMT4">
                  <p:embed/>
                </p:oleObj>
              </mc:Choice>
              <mc:Fallback>
                <p:oleObj name="Equation" r:id="rId3" imgW="2848000" imgH="190449"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913188"/>
                        <a:ext cx="60229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0" name="Text Box 14">
            <a:extLst>
              <a:ext uri="{FF2B5EF4-FFF2-40B4-BE49-F238E27FC236}">
                <a16:creationId xmlns:a16="http://schemas.microsoft.com/office/drawing/2014/main" id="{B47EBD9B-8E12-4195-8110-F2768FF3EAA5}"/>
              </a:ext>
            </a:extLst>
          </p:cNvPr>
          <p:cNvSpPr txBox="1">
            <a:spLocks noChangeArrowheads="1"/>
          </p:cNvSpPr>
          <p:nvPr/>
        </p:nvSpPr>
        <p:spPr bwMode="auto">
          <a:xfrm>
            <a:off x="1006475" y="45085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62000">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kumimoji="1" lang="en-US" altLang="zh-CN" sz="3200">
                <a:solidFill>
                  <a:schemeClr val="bg1"/>
                </a:solidFill>
                <a:ea typeface="黑体" panose="02010609060101010101" pitchFamily="49" charset="-122"/>
                <a:cs typeface="Times New Roman" panose="02020603050405020304" pitchFamily="18" charset="0"/>
                <a:sym typeface="Wingdings 2" panose="05020102010507070707" pitchFamily="18" charset="2"/>
              </a:rPr>
              <a:t> </a:t>
            </a:r>
            <a:r>
              <a:rPr kumimoji="1" lang="en-US" altLang="zh-CN" i="1">
                <a:solidFill>
                  <a:schemeClr val="bg1"/>
                </a:solidFill>
                <a:ea typeface="黑体" panose="02010609060101010101" pitchFamily="49" charset="-122"/>
                <a:cs typeface="Times New Roman" panose="02020603050405020304" pitchFamily="18" charset="0"/>
              </a:rPr>
              <a:t>M</a:t>
            </a:r>
            <a:r>
              <a:rPr kumimoji="1" lang="zh-CN" altLang="en-US" b="1">
                <a:ea typeface="黑体" panose="02010609060101010101" pitchFamily="49" charset="-122"/>
                <a:cs typeface="Times New Roman" panose="02020603050405020304" pitchFamily="18" charset="0"/>
              </a:rPr>
              <a:t>值与线圈的形状、几何位置、空间媒质有关，满足</a:t>
            </a:r>
            <a:r>
              <a:rPr kumimoji="1" lang="en-US" altLang="zh-CN" i="1">
                <a:solidFill>
                  <a:schemeClr val="bg1"/>
                </a:solidFill>
                <a:ea typeface="黑体" panose="02010609060101010101" pitchFamily="49" charset="-122"/>
                <a:cs typeface="Times New Roman" panose="02020603050405020304" pitchFamily="18" charset="0"/>
              </a:rPr>
              <a:t>M</a:t>
            </a:r>
            <a:r>
              <a:rPr kumimoji="1" lang="en-US" altLang="zh-CN" baseline="-25000">
                <a:solidFill>
                  <a:schemeClr val="bg1"/>
                </a:solidFill>
                <a:ea typeface="黑体" panose="02010609060101010101" pitchFamily="49" charset="-122"/>
                <a:cs typeface="Times New Roman" panose="02020603050405020304" pitchFamily="18" charset="0"/>
              </a:rPr>
              <a:t>12</a:t>
            </a:r>
            <a:r>
              <a:rPr kumimoji="1" lang="en-US" altLang="zh-CN" i="1">
                <a:solidFill>
                  <a:schemeClr val="bg1"/>
                </a:solidFill>
                <a:ea typeface="黑体" panose="02010609060101010101" pitchFamily="49" charset="-122"/>
                <a:cs typeface="Times New Roman" panose="02020603050405020304" pitchFamily="18" charset="0"/>
              </a:rPr>
              <a:t>=M</a:t>
            </a:r>
            <a:r>
              <a:rPr kumimoji="1" lang="en-US" altLang="zh-CN" baseline="-25000">
                <a:solidFill>
                  <a:schemeClr val="bg1"/>
                </a:solidFill>
                <a:ea typeface="黑体" panose="02010609060101010101" pitchFamily="49" charset="-122"/>
                <a:cs typeface="Times New Roman" panose="02020603050405020304" pitchFamily="18" charset="0"/>
              </a:rPr>
              <a:t>21</a:t>
            </a:r>
            <a:r>
              <a:rPr kumimoji="1" lang="zh-CN" altLang="en-US" b="1">
                <a:ea typeface="黑体" panose="02010609060101010101" pitchFamily="49" charset="-122"/>
                <a:cs typeface="Times New Roman" panose="02020603050405020304" pitchFamily="18" charset="0"/>
              </a:rPr>
              <a:t>。</a:t>
            </a:r>
          </a:p>
        </p:txBody>
      </p:sp>
      <p:sp>
        <p:nvSpPr>
          <p:cNvPr id="39951" name="Text Box 15">
            <a:extLst>
              <a:ext uri="{FF2B5EF4-FFF2-40B4-BE49-F238E27FC236}">
                <a16:creationId xmlns:a16="http://schemas.microsoft.com/office/drawing/2014/main" id="{2B79AEF7-1B55-4668-8079-2CD515F9C8D8}"/>
              </a:ext>
            </a:extLst>
          </p:cNvPr>
          <p:cNvSpPr txBox="1">
            <a:spLocks noChangeArrowheads="1"/>
          </p:cNvSpPr>
          <p:nvPr/>
        </p:nvSpPr>
        <p:spPr bwMode="auto">
          <a:xfrm>
            <a:off x="1009650" y="5786438"/>
            <a:ext cx="6480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62000">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startAt="2"/>
            </a:pPr>
            <a:r>
              <a:rPr kumimoji="1" lang="en-US" altLang="zh-CN" b="1">
                <a:solidFill>
                  <a:schemeClr val="bg1"/>
                </a:solidFill>
                <a:ea typeface="黑体" panose="02010609060101010101" pitchFamily="49" charset="-122"/>
                <a:cs typeface="Times New Roman" panose="02020603050405020304" pitchFamily="18" charset="0"/>
              </a:rPr>
              <a:t> </a:t>
            </a:r>
            <a:r>
              <a:rPr kumimoji="1" lang="en-US" altLang="zh-CN" i="1">
                <a:solidFill>
                  <a:schemeClr val="bg1"/>
                </a:solidFill>
                <a:ea typeface="黑体" panose="02010609060101010101" pitchFamily="49" charset="-122"/>
                <a:cs typeface="Times New Roman" panose="02020603050405020304" pitchFamily="18" charset="0"/>
              </a:rPr>
              <a:t>L</a:t>
            </a:r>
            <a:r>
              <a:rPr kumimoji="1" lang="en-US" altLang="zh-CN" b="1" i="1">
                <a:solidFill>
                  <a:schemeClr val="bg1"/>
                </a:solidFill>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总为正值，</a:t>
            </a:r>
            <a:r>
              <a:rPr kumimoji="1" lang="en-US" altLang="zh-CN" i="1">
                <a:solidFill>
                  <a:schemeClr val="bg1"/>
                </a:solidFill>
                <a:ea typeface="黑体" panose="02010609060101010101" pitchFamily="49" charset="-122"/>
                <a:cs typeface="Times New Roman" panose="02020603050405020304" pitchFamily="18" charset="0"/>
              </a:rPr>
              <a:t>M </a:t>
            </a:r>
            <a:r>
              <a:rPr kumimoji="1" lang="zh-CN" altLang="en-US" b="1">
                <a:ea typeface="黑体" panose="02010609060101010101" pitchFamily="49" charset="-122"/>
                <a:cs typeface="Times New Roman" panose="02020603050405020304" pitchFamily="18" charset="0"/>
              </a:rPr>
              <a:t>值有正有负。</a:t>
            </a:r>
            <a:endParaRPr kumimoji="1" lang="zh-CN" altLang="en-US" b="1" baseline="-25000">
              <a:ea typeface="黑体" panose="02010609060101010101" pitchFamily="49" charset="-122"/>
              <a:cs typeface="Times New Roman" panose="02020603050405020304" pitchFamily="18" charset="0"/>
            </a:endParaRPr>
          </a:p>
        </p:txBody>
      </p:sp>
      <p:grpSp>
        <p:nvGrpSpPr>
          <p:cNvPr id="5127" name="Group 22">
            <a:extLst>
              <a:ext uri="{FF2B5EF4-FFF2-40B4-BE49-F238E27FC236}">
                <a16:creationId xmlns:a16="http://schemas.microsoft.com/office/drawing/2014/main" id="{B7069CEF-0BCD-4868-8C60-F8BFC790BD7C}"/>
              </a:ext>
            </a:extLst>
          </p:cNvPr>
          <p:cNvGrpSpPr>
            <a:grpSpLocks/>
          </p:cNvGrpSpPr>
          <p:nvPr/>
        </p:nvGrpSpPr>
        <p:grpSpPr bwMode="auto">
          <a:xfrm>
            <a:off x="8316913" y="6446838"/>
            <a:ext cx="792162" cy="366712"/>
            <a:chOff x="5193" y="4020"/>
            <a:chExt cx="499" cy="231"/>
          </a:xfrm>
        </p:grpSpPr>
        <p:pic>
          <p:nvPicPr>
            <p:cNvPr id="5137" name="Picture 23" descr="78900">
              <a:extLst>
                <a:ext uri="{FF2B5EF4-FFF2-40B4-BE49-F238E27FC236}">
                  <a16:creationId xmlns:a16="http://schemas.microsoft.com/office/drawing/2014/main" id="{3D6ACB62-0749-43DA-AE8D-30844FC21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 Box 24">
              <a:hlinkClick r:id="" action="ppaction://hlinkshowjump?jump=nextslide"/>
              <a:extLst>
                <a:ext uri="{FF2B5EF4-FFF2-40B4-BE49-F238E27FC236}">
                  <a16:creationId xmlns:a16="http://schemas.microsoft.com/office/drawing/2014/main" id="{99E49A23-F1C6-43D6-91F2-F0457210A9F4}"/>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128" name="Group 25">
            <a:extLst>
              <a:ext uri="{FF2B5EF4-FFF2-40B4-BE49-F238E27FC236}">
                <a16:creationId xmlns:a16="http://schemas.microsoft.com/office/drawing/2014/main" id="{920B0DA4-C020-40C6-9BE5-7FD85EAED3C0}"/>
              </a:ext>
            </a:extLst>
          </p:cNvPr>
          <p:cNvGrpSpPr>
            <a:grpSpLocks/>
          </p:cNvGrpSpPr>
          <p:nvPr/>
        </p:nvGrpSpPr>
        <p:grpSpPr bwMode="auto">
          <a:xfrm>
            <a:off x="7453313" y="6446838"/>
            <a:ext cx="792162" cy="366712"/>
            <a:chOff x="4649" y="4020"/>
            <a:chExt cx="499" cy="231"/>
          </a:xfrm>
        </p:grpSpPr>
        <p:pic>
          <p:nvPicPr>
            <p:cNvPr id="5135" name="Picture 26" descr="78900">
              <a:extLst>
                <a:ext uri="{FF2B5EF4-FFF2-40B4-BE49-F238E27FC236}">
                  <a16:creationId xmlns:a16="http://schemas.microsoft.com/office/drawing/2014/main" id="{3B520359-2BEA-4A14-BFB8-4EAA6BE67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6" name="Text Box 27">
              <a:hlinkClick r:id="" action="ppaction://hlinkshowjump?jump=previousslide"/>
              <a:extLst>
                <a:ext uri="{FF2B5EF4-FFF2-40B4-BE49-F238E27FC236}">
                  <a16:creationId xmlns:a16="http://schemas.microsoft.com/office/drawing/2014/main" id="{EA591E73-D033-477A-A3E1-BFAFE743078D}"/>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129" name="Group 37">
            <a:extLst>
              <a:ext uri="{FF2B5EF4-FFF2-40B4-BE49-F238E27FC236}">
                <a16:creationId xmlns:a16="http://schemas.microsoft.com/office/drawing/2014/main" id="{F8179BEA-A2CE-4A9E-803A-CB18D1A8151E}"/>
              </a:ext>
            </a:extLst>
          </p:cNvPr>
          <p:cNvGrpSpPr>
            <a:grpSpLocks/>
          </p:cNvGrpSpPr>
          <p:nvPr/>
        </p:nvGrpSpPr>
        <p:grpSpPr bwMode="auto">
          <a:xfrm>
            <a:off x="6588125" y="6446838"/>
            <a:ext cx="792163" cy="366712"/>
            <a:chOff x="4649" y="4020"/>
            <a:chExt cx="499" cy="231"/>
          </a:xfrm>
        </p:grpSpPr>
        <p:pic>
          <p:nvPicPr>
            <p:cNvPr id="5133" name="Picture 38" descr="78900">
              <a:extLst>
                <a:ext uri="{FF2B5EF4-FFF2-40B4-BE49-F238E27FC236}">
                  <a16:creationId xmlns:a16="http://schemas.microsoft.com/office/drawing/2014/main" id="{501157AE-07FF-45EE-905F-DA77B14ACF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 Box 39">
              <a:hlinkClick r:id="" action="ppaction://hlinkshowjump?jump=firstslide"/>
              <a:extLst>
                <a:ext uri="{FF2B5EF4-FFF2-40B4-BE49-F238E27FC236}">
                  <a16:creationId xmlns:a16="http://schemas.microsoft.com/office/drawing/2014/main" id="{1D3A81ED-A5D5-45FA-A343-893B7285084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39977" name="Text Box 41">
            <a:extLst>
              <a:ext uri="{FF2B5EF4-FFF2-40B4-BE49-F238E27FC236}">
                <a16:creationId xmlns:a16="http://schemas.microsoft.com/office/drawing/2014/main" id="{CB0A558F-F816-41C0-8239-F38C23E3F9E9}"/>
              </a:ext>
            </a:extLst>
          </p:cNvPr>
          <p:cNvSpPr txBox="1">
            <a:spLocks noChangeArrowheads="1"/>
          </p:cNvSpPr>
          <p:nvPr/>
        </p:nvSpPr>
        <p:spPr bwMode="auto">
          <a:xfrm>
            <a:off x="684213" y="1052513"/>
            <a:ext cx="7991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baseline="-25000">
                <a:solidFill>
                  <a:schemeClr val="bg1"/>
                </a:solidFill>
                <a:ea typeface="黑体" panose="02010609060101010101" pitchFamily="49" charset="-122"/>
                <a:cs typeface="Times New Roman" panose="02020603050405020304" pitchFamily="18" charset="0"/>
                <a:sym typeface="Symbol" panose="05050102010706020507" pitchFamily="18" charset="2"/>
              </a:rPr>
              <a:t>1</a:t>
            </a:r>
            <a:r>
              <a:rPr kumimoji="1" lang="en-US" altLang="zh-CN" i="1">
                <a:ea typeface="黑体" panose="02010609060101010101" pitchFamily="49" charset="-122"/>
                <a:cs typeface="Times New Roman" panose="02020603050405020304" pitchFamily="18" charset="0"/>
                <a:sym typeface="Symbol" panose="05050102010706020507" pitchFamily="18" charset="2"/>
              </a:rPr>
              <a:t> </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a:ea typeface="黑体" panose="02010609060101010101" pitchFamily="49" charset="-122"/>
                <a:cs typeface="Times New Roman" panose="02020603050405020304" pitchFamily="18" charset="0"/>
                <a:sym typeface="Symbol" panose="05050102010706020507" pitchFamily="18" charset="2"/>
              </a:rPr>
              <a:t> </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baseline="-25000">
                <a:solidFill>
                  <a:schemeClr val="bg1"/>
                </a:solidFill>
                <a:ea typeface="黑体" panose="02010609060101010101" pitchFamily="49" charset="-122"/>
                <a:cs typeface="Times New Roman" panose="02020603050405020304" pitchFamily="18" charset="0"/>
                <a:sym typeface="Symbol" panose="05050102010706020507" pitchFamily="18" charset="2"/>
              </a:rPr>
              <a:t>11</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L</a:t>
            </a:r>
            <a:r>
              <a:rPr kumimoji="1" lang="en-US" altLang="zh-CN" baseline="-25000">
                <a:solidFill>
                  <a:schemeClr val="bg1"/>
                </a:solidFill>
                <a:ea typeface="黑体" panose="02010609060101010101" pitchFamily="49" charset="-122"/>
                <a:cs typeface="Times New Roman" panose="02020603050405020304" pitchFamily="18" charset="0"/>
                <a:sym typeface="Symbol" panose="05050102010706020507" pitchFamily="18" charset="2"/>
              </a:rPr>
              <a:t>1</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i</a:t>
            </a:r>
            <a:r>
              <a:rPr kumimoji="1" lang="en-US" altLang="zh-CN" baseline="-25000">
                <a:solidFill>
                  <a:schemeClr val="bg1"/>
                </a:solidFill>
                <a:ea typeface="黑体" panose="02010609060101010101" pitchFamily="49" charset="-122"/>
                <a:cs typeface="Times New Roman" panose="02020603050405020304" pitchFamily="18" charset="0"/>
                <a:sym typeface="Symbol" panose="05050102010706020507" pitchFamily="18" charset="2"/>
              </a:rPr>
              <a:t>1      </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L</a:t>
            </a:r>
            <a:r>
              <a:rPr kumimoji="1" lang="en-US" altLang="zh-CN" baseline="-25000">
                <a:solidFill>
                  <a:schemeClr val="bg1"/>
                </a:solidFill>
                <a:ea typeface="黑体" panose="02010609060101010101" pitchFamily="49" charset="-122"/>
                <a:cs typeface="Times New Roman" panose="02020603050405020304" pitchFamily="18" charset="0"/>
                <a:sym typeface="Symbol" panose="05050102010706020507" pitchFamily="18" charset="2"/>
              </a:rPr>
              <a:t>1 </a:t>
            </a:r>
            <a:r>
              <a:rPr kumimoji="1" lang="zh-CN" altLang="en-US" b="1">
                <a:solidFill>
                  <a:schemeClr val="bg1"/>
                </a:solidFill>
                <a:ea typeface="黑体" panose="02010609060101010101" pitchFamily="49" charset="-122"/>
                <a:cs typeface="Times New Roman" panose="02020603050405020304" pitchFamily="18" charset="0"/>
                <a:sym typeface="Symbol" panose="05050102010706020507" pitchFamily="18" charset="2"/>
              </a:rPr>
              <a:t>为自感系数，单位 </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H(</a:t>
            </a:r>
            <a:r>
              <a:rPr kumimoji="1" lang="zh-CN" altLang="en-US" b="1">
                <a:solidFill>
                  <a:schemeClr val="bg1"/>
                </a:solidFill>
                <a:ea typeface="黑体" panose="02010609060101010101" pitchFamily="49" charset="-122"/>
                <a:cs typeface="Times New Roman" panose="02020603050405020304" pitchFamily="18" charset="0"/>
                <a:sym typeface="Symbol" panose="05050102010706020507" pitchFamily="18" charset="2"/>
              </a:rPr>
              <a:t>亨</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a:t>
            </a:r>
            <a:endPar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endParaRPr>
          </a:p>
        </p:txBody>
      </p:sp>
      <p:sp>
        <p:nvSpPr>
          <p:cNvPr id="39979" name="Text Box 43">
            <a:extLst>
              <a:ext uri="{FF2B5EF4-FFF2-40B4-BE49-F238E27FC236}">
                <a16:creationId xmlns:a16="http://schemas.microsoft.com/office/drawing/2014/main" id="{C9C16D4B-9997-49F7-B382-8B35DFC04600}"/>
              </a:ext>
            </a:extLst>
          </p:cNvPr>
          <p:cNvSpPr txBox="1">
            <a:spLocks noChangeArrowheads="1"/>
          </p:cNvSpPr>
          <p:nvPr/>
        </p:nvSpPr>
        <p:spPr bwMode="auto">
          <a:xfrm>
            <a:off x="1042988" y="2565400"/>
            <a:ext cx="5832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1</a:t>
            </a:r>
            <a:r>
              <a:rPr kumimoji="1" lang="en-US" altLang="zh-CN" sz="3200" i="1" dirty="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dirty="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11</a:t>
            </a:r>
            <a:r>
              <a:rPr kumimoji="1" lang="en-US" altLang="zh-CN" sz="3200"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12</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dirty="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L</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1</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i</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1 </a:t>
            </a:r>
            <a:r>
              <a:rPr kumimoji="1" lang="en-US" altLang="zh-CN" sz="3200"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M</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12 </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i</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2</a:t>
            </a:r>
            <a:endParaRPr kumimoji="1" lang="en-US" altLang="zh-CN" sz="3200" dirty="0">
              <a:solidFill>
                <a:schemeClr val="bg1"/>
              </a:solidFill>
              <a:ea typeface="黑体" panose="02010609060101010101" pitchFamily="49" charset="-122"/>
              <a:cs typeface="Times New Roman" panose="02020603050405020304" pitchFamily="18" charset="0"/>
              <a:sym typeface="Symbol" panose="05050102010706020507" pitchFamily="18" charset="2"/>
            </a:endParaRPr>
          </a:p>
        </p:txBody>
      </p:sp>
      <p:sp>
        <p:nvSpPr>
          <p:cNvPr id="39980" name="Text Box 44">
            <a:extLst>
              <a:ext uri="{FF2B5EF4-FFF2-40B4-BE49-F238E27FC236}">
                <a16:creationId xmlns:a16="http://schemas.microsoft.com/office/drawing/2014/main" id="{AA5B6AC9-FF54-4E0E-A641-BF96D86E195E}"/>
              </a:ext>
            </a:extLst>
          </p:cNvPr>
          <p:cNvSpPr txBox="1">
            <a:spLocks noChangeArrowheads="1"/>
          </p:cNvSpPr>
          <p:nvPr/>
        </p:nvSpPr>
        <p:spPr bwMode="auto">
          <a:xfrm>
            <a:off x="1042988" y="3213100"/>
            <a:ext cx="5832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2</a:t>
            </a:r>
            <a:r>
              <a:rPr kumimoji="1" lang="en-US" altLang="zh-CN" sz="3200" i="1" dirty="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dirty="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22</a:t>
            </a:r>
            <a:r>
              <a:rPr kumimoji="1" lang="en-US" altLang="zh-CN" sz="3200"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21</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dirty="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L</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2</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i</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2 </a:t>
            </a:r>
            <a:r>
              <a:rPr kumimoji="1" lang="en-US" altLang="zh-CN" sz="3200" dirty="0">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M</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21 </a:t>
            </a:r>
            <a:r>
              <a:rPr kumimoji="1" lang="en-US" altLang="zh-CN" sz="3200" i="1" dirty="0">
                <a:solidFill>
                  <a:schemeClr val="bg1"/>
                </a:solidFill>
                <a:ea typeface="黑体" panose="02010609060101010101" pitchFamily="49" charset="-122"/>
                <a:cs typeface="Times New Roman" panose="02020603050405020304" pitchFamily="18" charset="0"/>
                <a:sym typeface="Symbol" panose="05050102010706020507" pitchFamily="18" charset="2"/>
              </a:rPr>
              <a:t>i</a:t>
            </a:r>
            <a:r>
              <a:rPr kumimoji="1" lang="en-US" altLang="zh-CN" sz="3200" baseline="-25000" dirty="0">
                <a:solidFill>
                  <a:schemeClr val="bg1"/>
                </a:solidFill>
                <a:ea typeface="黑体" panose="02010609060101010101" pitchFamily="49" charset="-122"/>
                <a:cs typeface="Times New Roman" panose="02020603050405020304" pitchFamily="18" charset="0"/>
                <a:sym typeface="Symbol" panose="05050102010706020507" pitchFamily="18" charset="2"/>
              </a:rPr>
              <a:t>1</a:t>
            </a:r>
            <a:endParaRPr kumimoji="1" lang="en-US" altLang="zh-CN" sz="3200" dirty="0">
              <a:solidFill>
                <a:schemeClr val="bg1"/>
              </a:solidFill>
              <a:ea typeface="黑体" panose="02010609060101010101" pitchFamily="49" charset="-122"/>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slide(fromBottom)">
                                      <p:cBhvr>
                                        <p:cTn id="7" dur="500"/>
                                        <p:tgtEl>
                                          <p:spTgt spid="3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iterate type="wd">
                                    <p:tmPct val="100000"/>
                                  </p:iterate>
                                  <p:childTnLst>
                                    <p:set>
                                      <p:cBhvr>
                                        <p:cTn id="11" dur="1" fill="hold">
                                          <p:stCondLst>
                                            <p:cond delay="0"/>
                                          </p:stCondLst>
                                        </p:cTn>
                                        <p:tgtEl>
                                          <p:spTgt spid="39977"/>
                                        </p:tgtEl>
                                        <p:attrNameLst>
                                          <p:attrName>style.visibility</p:attrName>
                                        </p:attrNameLst>
                                      </p:cBhvr>
                                      <p:to>
                                        <p:strVal val="visible"/>
                                      </p:to>
                                    </p:set>
                                    <p:animEffect transition="in" filter="blinds(vertical)">
                                      <p:cBhvr>
                                        <p:cTn id="12" dur="300"/>
                                        <p:tgtEl>
                                          <p:spTgt spid="399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9945"/>
                                        </p:tgtEl>
                                        <p:attrNameLst>
                                          <p:attrName>style.visibility</p:attrName>
                                        </p:attrNameLst>
                                      </p:cBhvr>
                                      <p:to>
                                        <p:strVal val="visible"/>
                                      </p:to>
                                    </p:set>
                                    <p:animEffect transition="in" filter="slide(fromBottom)">
                                      <p:cBhvr>
                                        <p:cTn id="17" dur="500"/>
                                        <p:tgtEl>
                                          <p:spTgt spid="39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iterate type="wd">
                                    <p:tmPct val="100000"/>
                                  </p:iterate>
                                  <p:childTnLst>
                                    <p:set>
                                      <p:cBhvr>
                                        <p:cTn id="21" dur="1" fill="hold">
                                          <p:stCondLst>
                                            <p:cond delay="0"/>
                                          </p:stCondLst>
                                        </p:cTn>
                                        <p:tgtEl>
                                          <p:spTgt spid="39979"/>
                                        </p:tgtEl>
                                        <p:attrNameLst>
                                          <p:attrName>style.visibility</p:attrName>
                                        </p:attrNameLst>
                                      </p:cBhvr>
                                      <p:to>
                                        <p:strVal val="visible"/>
                                      </p:to>
                                    </p:set>
                                    <p:animEffect transition="in" filter="blinds(vertical)">
                                      <p:cBhvr>
                                        <p:cTn id="22" dur="300"/>
                                        <p:tgtEl>
                                          <p:spTgt spid="399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iterate type="wd">
                                    <p:tmPct val="100000"/>
                                  </p:iterate>
                                  <p:childTnLst>
                                    <p:set>
                                      <p:cBhvr>
                                        <p:cTn id="26" dur="1" fill="hold">
                                          <p:stCondLst>
                                            <p:cond delay="0"/>
                                          </p:stCondLst>
                                        </p:cTn>
                                        <p:tgtEl>
                                          <p:spTgt spid="39980"/>
                                        </p:tgtEl>
                                        <p:attrNameLst>
                                          <p:attrName>style.visibility</p:attrName>
                                        </p:attrNameLst>
                                      </p:cBhvr>
                                      <p:to>
                                        <p:strVal val="visible"/>
                                      </p:to>
                                    </p:set>
                                    <p:animEffect transition="in" filter="blinds(vertical)">
                                      <p:cBhvr>
                                        <p:cTn id="27" dur="300"/>
                                        <p:tgtEl>
                                          <p:spTgt spid="39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39948"/>
                                        </p:tgtEl>
                                        <p:attrNameLst>
                                          <p:attrName>style.visibility</p:attrName>
                                        </p:attrNameLst>
                                      </p:cBhvr>
                                      <p:to>
                                        <p:strVal val="visible"/>
                                      </p:to>
                                    </p:set>
                                    <p:anim calcmode="lin" valueType="num">
                                      <p:cBhvr additive="base">
                                        <p:cTn id="32" dur="500" fill="hold"/>
                                        <p:tgtEl>
                                          <p:spTgt spid="39948"/>
                                        </p:tgtEl>
                                        <p:attrNameLst>
                                          <p:attrName>ppt_x</p:attrName>
                                        </p:attrNameLst>
                                      </p:cBhvr>
                                      <p:tavLst>
                                        <p:tav tm="0">
                                          <p:val>
                                            <p:strVal val="1+#ppt_w/2"/>
                                          </p:val>
                                        </p:tav>
                                        <p:tav tm="100000">
                                          <p:val>
                                            <p:strVal val="#ppt_x"/>
                                          </p:val>
                                        </p:tav>
                                      </p:tavLst>
                                    </p:anim>
                                    <p:anim calcmode="lin" valueType="num">
                                      <p:cBhvr additive="base">
                                        <p:cTn id="33" dur="500" fill="hold"/>
                                        <p:tgtEl>
                                          <p:spTgt spid="39948"/>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9950"/>
                                        </p:tgtEl>
                                        <p:attrNameLst>
                                          <p:attrName>style.visibility</p:attrName>
                                        </p:attrNameLst>
                                      </p:cBhvr>
                                      <p:to>
                                        <p:strVal val="visible"/>
                                      </p:to>
                                    </p:set>
                                    <p:animEffect transition="in" filter="slide(fromBottom)">
                                      <p:cBhvr>
                                        <p:cTn id="38" dur="500"/>
                                        <p:tgtEl>
                                          <p:spTgt spid="399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9951"/>
                                        </p:tgtEl>
                                        <p:attrNameLst>
                                          <p:attrName>style.visibility</p:attrName>
                                        </p:attrNameLst>
                                      </p:cBhvr>
                                      <p:to>
                                        <p:strVal val="visible"/>
                                      </p:to>
                                    </p:set>
                                    <p:animEffect transition="in" filter="slide(fromBottom)">
                                      <p:cBhvr>
                                        <p:cTn id="43" dur="500"/>
                                        <p:tgtEl>
                                          <p:spTgt spid="39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utoUpdateAnimBg="0"/>
      <p:bldP spid="39945" grpId="0" autoUpdateAnimBg="0"/>
      <p:bldP spid="39950" grpId="0" autoUpdateAnimBg="0"/>
      <p:bldP spid="3995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a:extLst>
              <a:ext uri="{FF2B5EF4-FFF2-40B4-BE49-F238E27FC236}">
                <a16:creationId xmlns:a16="http://schemas.microsoft.com/office/drawing/2014/main" id="{09E09657-62B4-4F95-8C43-B3BEF7DB03D4}"/>
              </a:ext>
            </a:extLst>
          </p:cNvPr>
          <p:cNvSpPr txBox="1">
            <a:spLocks noChangeArrowheads="1"/>
          </p:cNvSpPr>
          <p:nvPr/>
        </p:nvSpPr>
        <p:spPr bwMode="auto">
          <a:xfrm>
            <a:off x="1763713" y="404813"/>
            <a:ext cx="6769100" cy="762000"/>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4400">
                <a:solidFill>
                  <a:schemeClr val="bg1"/>
                </a:solidFill>
                <a:latin typeface="黑体" panose="02010609060101010101" pitchFamily="49" charset="-122"/>
                <a:ea typeface="黑体" panose="02010609060101010101" pitchFamily="49" charset="-122"/>
              </a:rPr>
              <a:t>10-3</a:t>
            </a:r>
            <a:r>
              <a:rPr kumimoji="1" lang="en-US" altLang="zh-CN" sz="4400" b="1">
                <a:solidFill>
                  <a:schemeClr val="bg1"/>
                </a:solidFill>
                <a:latin typeface="黑体" panose="02010609060101010101" pitchFamily="49" charset="-122"/>
                <a:ea typeface="黑体" panose="02010609060101010101" pitchFamily="49" charset="-122"/>
              </a:rPr>
              <a:t> </a:t>
            </a:r>
            <a:r>
              <a:rPr kumimoji="1" lang="zh-CN" altLang="en-US" sz="4400" b="1">
                <a:solidFill>
                  <a:schemeClr val="bg1"/>
                </a:solidFill>
                <a:latin typeface="黑体" panose="02010609060101010101" pitchFamily="49" charset="-122"/>
                <a:ea typeface="黑体" panose="02010609060101010101" pitchFamily="49" charset="-122"/>
              </a:rPr>
              <a:t>耦合电感的功率</a:t>
            </a:r>
          </a:p>
        </p:txBody>
      </p:sp>
      <p:sp>
        <p:nvSpPr>
          <p:cNvPr id="109571" name="Text Box 3">
            <a:extLst>
              <a:ext uri="{FF2B5EF4-FFF2-40B4-BE49-F238E27FC236}">
                <a16:creationId xmlns:a16="http://schemas.microsoft.com/office/drawing/2014/main" id="{EA14E0A8-DE29-4E49-95A0-FA2624EF8286}"/>
              </a:ext>
            </a:extLst>
          </p:cNvPr>
          <p:cNvSpPr txBox="1">
            <a:spLocks noChangeArrowheads="1"/>
          </p:cNvSpPr>
          <p:nvPr/>
        </p:nvSpPr>
        <p:spPr bwMode="auto">
          <a:xfrm>
            <a:off x="468313" y="1196975"/>
            <a:ext cx="8208962"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indent="720000" eaLnBrk="1" hangingPunct="1">
              <a:lnSpc>
                <a:spcPct val="110000"/>
              </a:lnSpc>
              <a:spcBef>
                <a:spcPct val="50000"/>
              </a:spcBef>
            </a:pPr>
            <a:r>
              <a:rPr lang="zh-CN" altLang="en-US" b="1" dirty="0">
                <a:latin typeface="黑体" panose="02010609060101010101" pitchFamily="49" charset="-122"/>
                <a:ea typeface="黑体" panose="02010609060101010101" pitchFamily="49" charset="-122"/>
              </a:rPr>
              <a:t>当耦合电感中的施感电流变化时，将出现变化的磁场，从而产生电场（互感电压），耦合电感通过变化的电磁场进行电磁能的转换和传输，电磁能从耦合电感一边传输到另一边。 </a:t>
            </a:r>
          </a:p>
        </p:txBody>
      </p:sp>
      <p:grpSp>
        <p:nvGrpSpPr>
          <p:cNvPr id="32772" name="Group 7">
            <a:extLst>
              <a:ext uri="{FF2B5EF4-FFF2-40B4-BE49-F238E27FC236}">
                <a16:creationId xmlns:a16="http://schemas.microsoft.com/office/drawing/2014/main" id="{E869BC17-919D-4FA5-8F23-5D60B5B78ADD}"/>
              </a:ext>
            </a:extLst>
          </p:cNvPr>
          <p:cNvGrpSpPr>
            <a:grpSpLocks/>
          </p:cNvGrpSpPr>
          <p:nvPr/>
        </p:nvGrpSpPr>
        <p:grpSpPr bwMode="auto">
          <a:xfrm>
            <a:off x="8316913" y="6446838"/>
            <a:ext cx="792162" cy="366712"/>
            <a:chOff x="5193" y="4020"/>
            <a:chExt cx="499" cy="231"/>
          </a:xfrm>
        </p:grpSpPr>
        <p:pic>
          <p:nvPicPr>
            <p:cNvPr id="32821" name="Picture 8" descr="78900">
              <a:extLst>
                <a:ext uri="{FF2B5EF4-FFF2-40B4-BE49-F238E27FC236}">
                  <a16:creationId xmlns:a16="http://schemas.microsoft.com/office/drawing/2014/main" id="{D117976A-D80A-4AB5-8243-88B2ACAA8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2" name="Text Box 9">
              <a:hlinkClick r:id="" action="ppaction://hlinkshowjump?jump=nextslide"/>
              <a:extLst>
                <a:ext uri="{FF2B5EF4-FFF2-40B4-BE49-F238E27FC236}">
                  <a16:creationId xmlns:a16="http://schemas.microsoft.com/office/drawing/2014/main" id="{AC0051DA-B110-4C9E-9207-6464D272BFB2}"/>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2773" name="Group 10">
            <a:extLst>
              <a:ext uri="{FF2B5EF4-FFF2-40B4-BE49-F238E27FC236}">
                <a16:creationId xmlns:a16="http://schemas.microsoft.com/office/drawing/2014/main" id="{EF72DFFC-F85E-4166-864A-3EFAA2C663D0}"/>
              </a:ext>
            </a:extLst>
          </p:cNvPr>
          <p:cNvGrpSpPr>
            <a:grpSpLocks/>
          </p:cNvGrpSpPr>
          <p:nvPr/>
        </p:nvGrpSpPr>
        <p:grpSpPr bwMode="auto">
          <a:xfrm>
            <a:off x="7453313" y="6446838"/>
            <a:ext cx="792162" cy="366712"/>
            <a:chOff x="4649" y="4020"/>
            <a:chExt cx="499" cy="231"/>
          </a:xfrm>
        </p:grpSpPr>
        <p:pic>
          <p:nvPicPr>
            <p:cNvPr id="32819" name="Picture 11" descr="78900">
              <a:extLst>
                <a:ext uri="{FF2B5EF4-FFF2-40B4-BE49-F238E27FC236}">
                  <a16:creationId xmlns:a16="http://schemas.microsoft.com/office/drawing/2014/main" id="{08C0BAA9-3377-4E45-BBAE-0E65CE7B9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0" name="Text Box 12">
              <a:hlinkClick r:id="" action="ppaction://hlinkshowjump?jump=previousslide"/>
              <a:extLst>
                <a:ext uri="{FF2B5EF4-FFF2-40B4-BE49-F238E27FC236}">
                  <a16:creationId xmlns:a16="http://schemas.microsoft.com/office/drawing/2014/main" id="{BB95FB0C-7CFE-4D70-AF6C-2A20E9829C5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109621" name="Text Box 53">
            <a:extLst>
              <a:ext uri="{FF2B5EF4-FFF2-40B4-BE49-F238E27FC236}">
                <a16:creationId xmlns:a16="http://schemas.microsoft.com/office/drawing/2014/main" id="{333285E7-3C37-42C6-A185-13CB5BEB3CF1}"/>
              </a:ext>
            </a:extLst>
          </p:cNvPr>
          <p:cNvSpPr txBox="1">
            <a:spLocks noChangeArrowheads="1"/>
          </p:cNvSpPr>
          <p:nvPr/>
        </p:nvSpPr>
        <p:spPr bwMode="auto">
          <a:xfrm>
            <a:off x="684213" y="3213100"/>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b="1">
                <a:solidFill>
                  <a:schemeClr val="bg1"/>
                </a:solidFill>
                <a:latin typeface="黑体" panose="02010609060101010101" pitchFamily="49" charset="-122"/>
                <a:ea typeface="黑体" panose="02010609060101010101" pitchFamily="49" charset="-122"/>
              </a:rPr>
              <a:t>例</a:t>
            </a:r>
            <a:r>
              <a:rPr kumimoji="1" lang="en-US" altLang="zh-CN" sz="3200">
                <a:solidFill>
                  <a:schemeClr val="bg1"/>
                </a:solidFill>
                <a:latin typeface="黑体" panose="02010609060101010101" pitchFamily="49" charset="-122"/>
                <a:ea typeface="黑体" panose="02010609060101010101" pitchFamily="49" charset="-122"/>
              </a:rPr>
              <a:t>3-1</a:t>
            </a:r>
          </a:p>
        </p:txBody>
      </p:sp>
      <p:sp>
        <p:nvSpPr>
          <p:cNvPr id="109623" name="Rectangle 55">
            <a:extLst>
              <a:ext uri="{FF2B5EF4-FFF2-40B4-BE49-F238E27FC236}">
                <a16:creationId xmlns:a16="http://schemas.microsoft.com/office/drawing/2014/main" id="{4D90DEBB-0E98-43D9-AB66-C5B057A6473C}"/>
              </a:ext>
            </a:extLst>
          </p:cNvPr>
          <p:cNvSpPr>
            <a:spLocks noChangeArrowheads="1"/>
          </p:cNvSpPr>
          <p:nvPr/>
        </p:nvSpPr>
        <p:spPr bwMode="auto">
          <a:xfrm>
            <a:off x="2051050" y="3268663"/>
            <a:ext cx="3971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lang="zh-CN" altLang="en-US" b="1">
                <a:latin typeface="黑体" panose="02010609060101010101" pitchFamily="49" charset="-122"/>
                <a:ea typeface="黑体" panose="02010609060101010101" pitchFamily="49" charset="-122"/>
              </a:rPr>
              <a:t>求图示电路的复功率。 </a:t>
            </a:r>
          </a:p>
        </p:txBody>
      </p:sp>
      <p:grpSp>
        <p:nvGrpSpPr>
          <p:cNvPr id="32776" name="Group 60">
            <a:extLst>
              <a:ext uri="{FF2B5EF4-FFF2-40B4-BE49-F238E27FC236}">
                <a16:creationId xmlns:a16="http://schemas.microsoft.com/office/drawing/2014/main" id="{E7B6E585-DB9D-485F-88EC-C4A195F33740}"/>
              </a:ext>
            </a:extLst>
          </p:cNvPr>
          <p:cNvGrpSpPr>
            <a:grpSpLocks/>
          </p:cNvGrpSpPr>
          <p:nvPr/>
        </p:nvGrpSpPr>
        <p:grpSpPr bwMode="auto">
          <a:xfrm>
            <a:off x="6588125" y="6446838"/>
            <a:ext cx="792163" cy="366712"/>
            <a:chOff x="4649" y="4020"/>
            <a:chExt cx="499" cy="231"/>
          </a:xfrm>
        </p:grpSpPr>
        <p:pic>
          <p:nvPicPr>
            <p:cNvPr id="32817" name="Picture 61" descr="78900">
              <a:extLst>
                <a:ext uri="{FF2B5EF4-FFF2-40B4-BE49-F238E27FC236}">
                  <a16:creationId xmlns:a16="http://schemas.microsoft.com/office/drawing/2014/main" id="{A18CB8D2-2FF3-4049-A327-92247A081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8" name="Text Box 62">
              <a:hlinkClick r:id="" action="ppaction://hlinkshowjump?jump=firstslide"/>
              <a:extLst>
                <a:ext uri="{FF2B5EF4-FFF2-40B4-BE49-F238E27FC236}">
                  <a16:creationId xmlns:a16="http://schemas.microsoft.com/office/drawing/2014/main" id="{083B1652-9634-4353-825B-3EA723666F2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73">
            <a:extLst>
              <a:ext uri="{FF2B5EF4-FFF2-40B4-BE49-F238E27FC236}">
                <a16:creationId xmlns:a16="http://schemas.microsoft.com/office/drawing/2014/main" id="{FC1E1DE2-2AD7-413E-BEB2-080C4C39D29E}"/>
              </a:ext>
            </a:extLst>
          </p:cNvPr>
          <p:cNvGrpSpPr>
            <a:grpSpLocks/>
          </p:cNvGrpSpPr>
          <p:nvPr/>
        </p:nvGrpSpPr>
        <p:grpSpPr bwMode="auto">
          <a:xfrm>
            <a:off x="1176338" y="3932238"/>
            <a:ext cx="5843587" cy="2089150"/>
            <a:chOff x="476" y="2341"/>
            <a:chExt cx="3681" cy="1316"/>
          </a:xfrm>
        </p:grpSpPr>
        <p:sp>
          <p:nvSpPr>
            <p:cNvPr id="32778" name="Line 38">
              <a:extLst>
                <a:ext uri="{FF2B5EF4-FFF2-40B4-BE49-F238E27FC236}">
                  <a16:creationId xmlns:a16="http://schemas.microsoft.com/office/drawing/2014/main" id="{FC8EAD6B-1FEC-4D0C-911B-38E7EE874085}"/>
                </a:ext>
              </a:extLst>
            </p:cNvPr>
            <p:cNvSpPr>
              <a:spLocks noChangeShapeType="1"/>
            </p:cNvSpPr>
            <p:nvPr/>
          </p:nvSpPr>
          <p:spPr bwMode="auto">
            <a:xfrm flipV="1">
              <a:off x="2744" y="2704"/>
              <a:ext cx="14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9" name="Line 36">
              <a:extLst>
                <a:ext uri="{FF2B5EF4-FFF2-40B4-BE49-F238E27FC236}">
                  <a16:creationId xmlns:a16="http://schemas.microsoft.com/office/drawing/2014/main" id="{97E84072-FA4C-4212-9D88-4E6C45E3C4D7}"/>
                </a:ext>
              </a:extLst>
            </p:cNvPr>
            <p:cNvSpPr>
              <a:spLocks noChangeShapeType="1"/>
            </p:cNvSpPr>
            <p:nvPr/>
          </p:nvSpPr>
          <p:spPr bwMode="auto">
            <a:xfrm flipH="1" flipV="1">
              <a:off x="975" y="2704"/>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Oval 14">
              <a:extLst>
                <a:ext uri="{FF2B5EF4-FFF2-40B4-BE49-F238E27FC236}">
                  <a16:creationId xmlns:a16="http://schemas.microsoft.com/office/drawing/2014/main" id="{4EA0F25C-6F7D-479B-93CD-64644AE3FC5B}"/>
                </a:ext>
              </a:extLst>
            </p:cNvPr>
            <p:cNvSpPr>
              <a:spLocks noChangeArrowheads="1"/>
            </p:cNvSpPr>
            <p:nvPr/>
          </p:nvSpPr>
          <p:spPr bwMode="auto">
            <a:xfrm>
              <a:off x="793" y="297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32781" name="Line 15">
              <a:extLst>
                <a:ext uri="{FF2B5EF4-FFF2-40B4-BE49-F238E27FC236}">
                  <a16:creationId xmlns:a16="http://schemas.microsoft.com/office/drawing/2014/main" id="{74E1C489-8629-4DB4-92FD-7801A6ED0ADC}"/>
                </a:ext>
              </a:extLst>
            </p:cNvPr>
            <p:cNvSpPr>
              <a:spLocks noChangeShapeType="1"/>
            </p:cNvSpPr>
            <p:nvPr/>
          </p:nvSpPr>
          <p:spPr bwMode="auto">
            <a:xfrm flipH="1">
              <a:off x="2245" y="3339"/>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2" name="Line 16">
              <a:extLst>
                <a:ext uri="{FF2B5EF4-FFF2-40B4-BE49-F238E27FC236}">
                  <a16:creationId xmlns:a16="http://schemas.microsoft.com/office/drawing/2014/main" id="{EA5551AB-BB4F-4D1A-8591-456093DC867D}"/>
                </a:ext>
              </a:extLst>
            </p:cNvPr>
            <p:cNvSpPr>
              <a:spLocks noChangeShapeType="1"/>
            </p:cNvSpPr>
            <p:nvPr/>
          </p:nvSpPr>
          <p:spPr bwMode="auto">
            <a:xfrm>
              <a:off x="2245" y="2704"/>
              <a:ext cx="0"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17">
              <a:extLst>
                <a:ext uri="{FF2B5EF4-FFF2-40B4-BE49-F238E27FC236}">
                  <a16:creationId xmlns:a16="http://schemas.microsoft.com/office/drawing/2014/main" id="{BD6CC124-0AB4-4D9C-BFE5-DBD58C073A00}"/>
                </a:ext>
              </a:extLst>
            </p:cNvPr>
            <p:cNvSpPr>
              <a:spLocks noChangeShapeType="1"/>
            </p:cNvSpPr>
            <p:nvPr/>
          </p:nvSpPr>
          <p:spPr bwMode="auto">
            <a:xfrm>
              <a:off x="2743" y="3339"/>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Line 18">
              <a:extLst>
                <a:ext uri="{FF2B5EF4-FFF2-40B4-BE49-F238E27FC236}">
                  <a16:creationId xmlns:a16="http://schemas.microsoft.com/office/drawing/2014/main" id="{BDA05851-EF32-464D-A07A-46F7879040CA}"/>
                </a:ext>
              </a:extLst>
            </p:cNvPr>
            <p:cNvSpPr>
              <a:spLocks noChangeShapeType="1"/>
            </p:cNvSpPr>
            <p:nvPr/>
          </p:nvSpPr>
          <p:spPr bwMode="auto">
            <a:xfrm>
              <a:off x="2743" y="2704"/>
              <a:ext cx="0" cy="2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Line 19">
              <a:extLst>
                <a:ext uri="{FF2B5EF4-FFF2-40B4-BE49-F238E27FC236}">
                  <a16:creationId xmlns:a16="http://schemas.microsoft.com/office/drawing/2014/main" id="{F7115EB9-DD0B-40F7-89B5-BB276E95EE39}"/>
                </a:ext>
              </a:extLst>
            </p:cNvPr>
            <p:cNvSpPr>
              <a:spLocks noChangeShapeType="1"/>
            </p:cNvSpPr>
            <p:nvPr/>
          </p:nvSpPr>
          <p:spPr bwMode="auto">
            <a:xfrm flipV="1">
              <a:off x="2743" y="3657"/>
              <a:ext cx="14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20">
              <a:extLst>
                <a:ext uri="{FF2B5EF4-FFF2-40B4-BE49-F238E27FC236}">
                  <a16:creationId xmlns:a16="http://schemas.microsoft.com/office/drawing/2014/main" id="{8E78D160-98AB-43B9-B4CC-62FF51C8D37C}"/>
                </a:ext>
              </a:extLst>
            </p:cNvPr>
            <p:cNvSpPr>
              <a:spLocks noChangeShapeType="1"/>
            </p:cNvSpPr>
            <p:nvPr/>
          </p:nvSpPr>
          <p:spPr bwMode="auto">
            <a:xfrm>
              <a:off x="3742" y="2704"/>
              <a:ext cx="272"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21">
              <a:extLst>
                <a:ext uri="{FF2B5EF4-FFF2-40B4-BE49-F238E27FC236}">
                  <a16:creationId xmlns:a16="http://schemas.microsoft.com/office/drawing/2014/main" id="{9A9D4350-6BDC-47D4-A284-D5F35F0895A3}"/>
                </a:ext>
              </a:extLst>
            </p:cNvPr>
            <p:cNvSpPr txBox="1">
              <a:spLocks noChangeArrowheads="1"/>
            </p:cNvSpPr>
            <p:nvPr/>
          </p:nvSpPr>
          <p:spPr bwMode="auto">
            <a:xfrm>
              <a:off x="2243" y="2749"/>
              <a:ext cx="2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2788" name="Text Box 22">
              <a:extLst>
                <a:ext uri="{FF2B5EF4-FFF2-40B4-BE49-F238E27FC236}">
                  <a16:creationId xmlns:a16="http://schemas.microsoft.com/office/drawing/2014/main" id="{607DF9C5-AED9-4FB9-B1AD-570F4AA9F014}"/>
                </a:ext>
              </a:extLst>
            </p:cNvPr>
            <p:cNvSpPr txBox="1">
              <a:spLocks noChangeArrowheads="1"/>
            </p:cNvSpPr>
            <p:nvPr/>
          </p:nvSpPr>
          <p:spPr bwMode="auto">
            <a:xfrm>
              <a:off x="2517" y="2749"/>
              <a:ext cx="2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2789" name="Text Box 23">
              <a:extLst>
                <a:ext uri="{FF2B5EF4-FFF2-40B4-BE49-F238E27FC236}">
                  <a16:creationId xmlns:a16="http://schemas.microsoft.com/office/drawing/2014/main" id="{6492C236-92E2-4450-9D99-F62DBF939E4F}"/>
                </a:ext>
              </a:extLst>
            </p:cNvPr>
            <p:cNvSpPr txBox="1">
              <a:spLocks noChangeArrowheads="1"/>
            </p:cNvSpPr>
            <p:nvPr/>
          </p:nvSpPr>
          <p:spPr bwMode="auto">
            <a:xfrm>
              <a:off x="1773" y="3022"/>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790" name="Line 24">
              <a:extLst>
                <a:ext uri="{FF2B5EF4-FFF2-40B4-BE49-F238E27FC236}">
                  <a16:creationId xmlns:a16="http://schemas.microsoft.com/office/drawing/2014/main" id="{E4821D72-AEB8-423D-A4C7-2AFD29CDCFDA}"/>
                </a:ext>
              </a:extLst>
            </p:cNvPr>
            <p:cNvSpPr>
              <a:spLocks noChangeShapeType="1"/>
            </p:cNvSpPr>
            <p:nvPr/>
          </p:nvSpPr>
          <p:spPr bwMode="auto">
            <a:xfrm>
              <a:off x="1065" y="2704"/>
              <a:ext cx="272"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Arc 25">
              <a:extLst>
                <a:ext uri="{FF2B5EF4-FFF2-40B4-BE49-F238E27FC236}">
                  <a16:creationId xmlns:a16="http://schemas.microsoft.com/office/drawing/2014/main" id="{046BB174-66C1-48A5-936F-F895C801EFFB}"/>
                </a:ext>
              </a:extLst>
            </p:cNvPr>
            <p:cNvSpPr>
              <a:spLocks/>
            </p:cNvSpPr>
            <p:nvPr/>
          </p:nvSpPr>
          <p:spPr bwMode="auto">
            <a:xfrm rot="10800000" flipV="1">
              <a:off x="2108" y="2523"/>
              <a:ext cx="196" cy="216"/>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2" name="Arc 26">
              <a:extLst>
                <a:ext uri="{FF2B5EF4-FFF2-40B4-BE49-F238E27FC236}">
                  <a16:creationId xmlns:a16="http://schemas.microsoft.com/office/drawing/2014/main" id="{5D74B518-4C77-42D2-838E-5A84FBA574F6}"/>
                </a:ext>
              </a:extLst>
            </p:cNvPr>
            <p:cNvSpPr>
              <a:spLocks/>
            </p:cNvSpPr>
            <p:nvPr/>
          </p:nvSpPr>
          <p:spPr bwMode="auto">
            <a:xfrm rot="10800000" flipH="1" flipV="1">
              <a:off x="2743" y="2523"/>
              <a:ext cx="198" cy="21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2793" name="Object 27">
              <a:extLst>
                <a:ext uri="{FF2B5EF4-FFF2-40B4-BE49-F238E27FC236}">
                  <a16:creationId xmlns:a16="http://schemas.microsoft.com/office/drawing/2014/main" id="{B3EF4175-371A-4ED1-A713-C88FC57227B6}"/>
                </a:ext>
              </a:extLst>
            </p:cNvPr>
            <p:cNvGraphicFramePr>
              <a:graphicFrameLocks noChangeAspect="1"/>
            </p:cNvGraphicFramePr>
            <p:nvPr/>
          </p:nvGraphicFramePr>
          <p:xfrm>
            <a:off x="1111" y="2541"/>
            <a:ext cx="211" cy="490"/>
          </p:xfrm>
          <a:graphic>
            <a:graphicData uri="http://schemas.openxmlformats.org/presentationml/2006/ole">
              <mc:AlternateContent xmlns:mc="http://schemas.openxmlformats.org/markup-compatibility/2006">
                <mc:Choice xmlns:v="urn:schemas-microsoft-com:vml" Requires="v">
                  <p:oleObj spid="_x0000_s32835" name="公式" r:id="rId4" imgW="114170" imgH="276289" progId="Equation.3">
                    <p:embed/>
                  </p:oleObj>
                </mc:Choice>
                <mc:Fallback>
                  <p:oleObj name="公式" r:id="rId4" imgW="114170" imgH="276289"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2541"/>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4" name="Object 28">
              <a:extLst>
                <a:ext uri="{FF2B5EF4-FFF2-40B4-BE49-F238E27FC236}">
                  <a16:creationId xmlns:a16="http://schemas.microsoft.com/office/drawing/2014/main" id="{B21BA63F-8CEE-44B8-AFD7-BAD6F78E17AE}"/>
                </a:ext>
              </a:extLst>
            </p:cNvPr>
            <p:cNvGraphicFramePr>
              <a:graphicFrameLocks noChangeAspect="1"/>
            </p:cNvGraphicFramePr>
            <p:nvPr/>
          </p:nvGraphicFramePr>
          <p:xfrm>
            <a:off x="3787" y="2632"/>
            <a:ext cx="247" cy="408"/>
          </p:xfrm>
          <a:graphic>
            <a:graphicData uri="http://schemas.openxmlformats.org/presentationml/2006/ole">
              <mc:AlternateContent xmlns:mc="http://schemas.openxmlformats.org/markup-compatibility/2006">
                <mc:Choice xmlns:v="urn:schemas-microsoft-com:vml" Requires="v">
                  <p:oleObj spid="_x0000_s32836" name="公式" r:id="rId6" imgW="142973" imgH="257175" progId="Equation.3">
                    <p:embed/>
                  </p:oleObj>
                </mc:Choice>
                <mc:Fallback>
                  <p:oleObj name="公式" r:id="rId6" imgW="142973" imgH="257175"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 y="2632"/>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5" name="Text Box 29">
              <a:extLst>
                <a:ext uri="{FF2B5EF4-FFF2-40B4-BE49-F238E27FC236}">
                  <a16:creationId xmlns:a16="http://schemas.microsoft.com/office/drawing/2014/main" id="{D1998CBF-2F7B-496D-B406-9DDC81099AD6}"/>
                </a:ext>
              </a:extLst>
            </p:cNvPr>
            <p:cNvSpPr txBox="1">
              <a:spLocks noChangeArrowheads="1"/>
            </p:cNvSpPr>
            <p:nvPr/>
          </p:nvSpPr>
          <p:spPr bwMode="auto">
            <a:xfrm>
              <a:off x="2744" y="3022"/>
              <a:ext cx="8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796" name="Text Box 30">
              <a:extLst>
                <a:ext uri="{FF2B5EF4-FFF2-40B4-BE49-F238E27FC236}">
                  <a16:creationId xmlns:a16="http://schemas.microsoft.com/office/drawing/2014/main" id="{9E41EFD9-4D41-470C-BD40-FA2E38742053}"/>
                </a:ext>
              </a:extLst>
            </p:cNvPr>
            <p:cNvSpPr txBox="1">
              <a:spLocks noChangeArrowheads="1"/>
            </p:cNvSpPr>
            <p:nvPr/>
          </p:nvSpPr>
          <p:spPr bwMode="auto">
            <a:xfrm>
              <a:off x="2245" y="2341"/>
              <a:ext cx="52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32797" name="Line 31">
              <a:extLst>
                <a:ext uri="{FF2B5EF4-FFF2-40B4-BE49-F238E27FC236}">
                  <a16:creationId xmlns:a16="http://schemas.microsoft.com/office/drawing/2014/main" id="{DF8AA5B9-E185-45F4-A1C7-D59853CD81D2}"/>
                </a:ext>
              </a:extLst>
            </p:cNvPr>
            <p:cNvSpPr>
              <a:spLocks noChangeShapeType="1"/>
            </p:cNvSpPr>
            <p:nvPr/>
          </p:nvSpPr>
          <p:spPr bwMode="auto">
            <a:xfrm flipH="1">
              <a:off x="974" y="3657"/>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Text Box 32">
              <a:extLst>
                <a:ext uri="{FF2B5EF4-FFF2-40B4-BE49-F238E27FC236}">
                  <a16:creationId xmlns:a16="http://schemas.microsoft.com/office/drawing/2014/main" id="{E315F093-F8CD-4948-9495-2D63699A034B}"/>
                </a:ext>
              </a:extLst>
            </p:cNvPr>
            <p:cNvSpPr txBox="1">
              <a:spLocks noChangeArrowheads="1"/>
            </p:cNvSpPr>
            <p:nvPr/>
          </p:nvSpPr>
          <p:spPr bwMode="auto">
            <a:xfrm>
              <a:off x="755" y="2671"/>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2799" name="Text Box 33">
              <a:extLst>
                <a:ext uri="{FF2B5EF4-FFF2-40B4-BE49-F238E27FC236}">
                  <a16:creationId xmlns:a16="http://schemas.microsoft.com/office/drawing/2014/main" id="{669C38F4-DAE3-4E29-AF6F-9924C56EAF2A}"/>
                </a:ext>
              </a:extLst>
            </p:cNvPr>
            <p:cNvSpPr txBox="1">
              <a:spLocks noChangeArrowheads="1"/>
            </p:cNvSpPr>
            <p:nvPr/>
          </p:nvSpPr>
          <p:spPr bwMode="auto">
            <a:xfrm>
              <a:off x="702" y="3294"/>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32800" name="Object 34">
              <a:extLst>
                <a:ext uri="{FF2B5EF4-FFF2-40B4-BE49-F238E27FC236}">
                  <a16:creationId xmlns:a16="http://schemas.microsoft.com/office/drawing/2014/main" id="{6FDC19B0-38AA-46C7-97EA-96B90D5942C1}"/>
                </a:ext>
              </a:extLst>
            </p:cNvPr>
            <p:cNvGraphicFramePr>
              <a:graphicFrameLocks noChangeAspect="1"/>
            </p:cNvGraphicFramePr>
            <p:nvPr/>
          </p:nvGraphicFramePr>
          <p:xfrm>
            <a:off x="476" y="2895"/>
            <a:ext cx="274" cy="464"/>
          </p:xfrm>
          <a:graphic>
            <a:graphicData uri="http://schemas.openxmlformats.org/presentationml/2006/ole">
              <mc:AlternateContent xmlns:mc="http://schemas.openxmlformats.org/markup-compatibility/2006">
                <mc:Choice xmlns:v="urn:schemas-microsoft-com:vml" Requires="v">
                  <p:oleObj spid="_x0000_s32837" name="公式" r:id="rId8" imgW="171428" imgH="266558" progId="Equation.3">
                    <p:embed/>
                  </p:oleObj>
                </mc:Choice>
                <mc:Fallback>
                  <p:oleObj name="公式" r:id="rId8" imgW="171428" imgH="266558"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 y="2895"/>
                          <a:ext cx="27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1" name="Line 35">
              <a:extLst>
                <a:ext uri="{FF2B5EF4-FFF2-40B4-BE49-F238E27FC236}">
                  <a16:creationId xmlns:a16="http://schemas.microsoft.com/office/drawing/2014/main" id="{06C00B63-3E60-4501-9BC9-909745FF9403}"/>
                </a:ext>
              </a:extLst>
            </p:cNvPr>
            <p:cNvSpPr>
              <a:spLocks noChangeShapeType="1"/>
            </p:cNvSpPr>
            <p:nvPr/>
          </p:nvSpPr>
          <p:spPr bwMode="auto">
            <a:xfrm>
              <a:off x="972" y="2694"/>
              <a:ext cx="2" cy="9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2" name="Line 37">
              <a:extLst>
                <a:ext uri="{FF2B5EF4-FFF2-40B4-BE49-F238E27FC236}">
                  <a16:creationId xmlns:a16="http://schemas.microsoft.com/office/drawing/2014/main" id="{AC321EDD-E2B1-4F83-ABB8-0198A438DEAC}"/>
                </a:ext>
              </a:extLst>
            </p:cNvPr>
            <p:cNvSpPr>
              <a:spLocks noChangeShapeType="1"/>
            </p:cNvSpPr>
            <p:nvPr/>
          </p:nvSpPr>
          <p:spPr bwMode="auto">
            <a:xfrm flipV="1">
              <a:off x="4150" y="2704"/>
              <a:ext cx="7" cy="9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3" name="Text Box 39">
              <a:extLst>
                <a:ext uri="{FF2B5EF4-FFF2-40B4-BE49-F238E27FC236}">
                  <a16:creationId xmlns:a16="http://schemas.microsoft.com/office/drawing/2014/main" id="{82A7CAEC-C5A6-417B-BBAF-12C2322D061E}"/>
                </a:ext>
              </a:extLst>
            </p:cNvPr>
            <p:cNvSpPr txBox="1">
              <a:spLocks noChangeArrowheads="1"/>
            </p:cNvSpPr>
            <p:nvPr/>
          </p:nvSpPr>
          <p:spPr bwMode="auto">
            <a:xfrm>
              <a:off x="1555" y="2713"/>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804" name="Text Box 40">
              <a:extLst>
                <a:ext uri="{FF2B5EF4-FFF2-40B4-BE49-F238E27FC236}">
                  <a16:creationId xmlns:a16="http://schemas.microsoft.com/office/drawing/2014/main" id="{2A637D7D-7CAA-42DE-B403-645F7525BA06}"/>
                </a:ext>
              </a:extLst>
            </p:cNvPr>
            <p:cNvSpPr txBox="1">
              <a:spLocks noChangeArrowheads="1"/>
            </p:cNvSpPr>
            <p:nvPr/>
          </p:nvSpPr>
          <p:spPr bwMode="auto">
            <a:xfrm>
              <a:off x="3171" y="2714"/>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805" name="Rectangle 43">
              <a:extLst>
                <a:ext uri="{FF2B5EF4-FFF2-40B4-BE49-F238E27FC236}">
                  <a16:creationId xmlns:a16="http://schemas.microsoft.com/office/drawing/2014/main" id="{D02E7608-381F-4664-96F2-FA6C8FF1C1D2}"/>
                </a:ext>
              </a:extLst>
            </p:cNvPr>
            <p:cNvSpPr>
              <a:spLocks noChangeArrowheads="1"/>
            </p:cNvSpPr>
            <p:nvPr/>
          </p:nvSpPr>
          <p:spPr bwMode="auto">
            <a:xfrm>
              <a:off x="3153" y="264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2806" name="Rectangle 52">
              <a:extLst>
                <a:ext uri="{FF2B5EF4-FFF2-40B4-BE49-F238E27FC236}">
                  <a16:creationId xmlns:a16="http://schemas.microsoft.com/office/drawing/2014/main" id="{F8E060C2-4DB9-44F1-86E0-C1F7C279FA41}"/>
                </a:ext>
              </a:extLst>
            </p:cNvPr>
            <p:cNvSpPr>
              <a:spLocks noChangeArrowheads="1"/>
            </p:cNvSpPr>
            <p:nvPr/>
          </p:nvSpPr>
          <p:spPr bwMode="auto">
            <a:xfrm>
              <a:off x="1564" y="264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32807" name="Group 63">
              <a:extLst>
                <a:ext uri="{FF2B5EF4-FFF2-40B4-BE49-F238E27FC236}">
                  <a16:creationId xmlns:a16="http://schemas.microsoft.com/office/drawing/2014/main" id="{2653C63D-9D40-47C4-A546-E3BF66CCCED1}"/>
                </a:ext>
              </a:extLst>
            </p:cNvPr>
            <p:cNvGrpSpPr>
              <a:grpSpLocks/>
            </p:cNvGrpSpPr>
            <p:nvPr/>
          </p:nvGrpSpPr>
          <p:grpSpPr bwMode="auto">
            <a:xfrm>
              <a:off x="2662" y="2994"/>
              <a:ext cx="91" cy="363"/>
              <a:chOff x="1565" y="2614"/>
              <a:chExt cx="90" cy="486"/>
            </a:xfrm>
          </p:grpSpPr>
          <p:sp>
            <p:nvSpPr>
              <p:cNvPr id="32813" name="Arc 64">
                <a:extLst>
                  <a:ext uri="{FF2B5EF4-FFF2-40B4-BE49-F238E27FC236}">
                    <a16:creationId xmlns:a16="http://schemas.microsoft.com/office/drawing/2014/main" id="{E8EAD702-ADFC-484F-A3E0-7F16C9F91A51}"/>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14" name="Arc 65">
                <a:extLst>
                  <a:ext uri="{FF2B5EF4-FFF2-40B4-BE49-F238E27FC236}">
                    <a16:creationId xmlns:a16="http://schemas.microsoft.com/office/drawing/2014/main" id="{8ACE997C-41EC-41C4-87E0-0D7ABEBF99B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15" name="Arc 66">
                <a:extLst>
                  <a:ext uri="{FF2B5EF4-FFF2-40B4-BE49-F238E27FC236}">
                    <a16:creationId xmlns:a16="http://schemas.microsoft.com/office/drawing/2014/main" id="{A3814DBB-F634-4602-88CD-C03B5A867464}"/>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16" name="Arc 67">
                <a:extLst>
                  <a:ext uri="{FF2B5EF4-FFF2-40B4-BE49-F238E27FC236}">
                    <a16:creationId xmlns:a16="http://schemas.microsoft.com/office/drawing/2014/main" id="{26C4C5DA-E756-4975-83B5-370C1C0C8766}"/>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2808" name="Group 68">
              <a:extLst>
                <a:ext uri="{FF2B5EF4-FFF2-40B4-BE49-F238E27FC236}">
                  <a16:creationId xmlns:a16="http://schemas.microsoft.com/office/drawing/2014/main" id="{9A0AB0D1-FBD3-4E91-A1BD-498753F2D1C2}"/>
                </a:ext>
              </a:extLst>
            </p:cNvPr>
            <p:cNvGrpSpPr>
              <a:grpSpLocks/>
            </p:cNvGrpSpPr>
            <p:nvPr/>
          </p:nvGrpSpPr>
          <p:grpSpPr bwMode="auto">
            <a:xfrm rot="10800000">
              <a:off x="2245" y="2976"/>
              <a:ext cx="90" cy="363"/>
              <a:chOff x="1565" y="2614"/>
              <a:chExt cx="90" cy="486"/>
            </a:xfrm>
          </p:grpSpPr>
          <p:sp>
            <p:nvSpPr>
              <p:cNvPr id="32809" name="Arc 69">
                <a:extLst>
                  <a:ext uri="{FF2B5EF4-FFF2-40B4-BE49-F238E27FC236}">
                    <a16:creationId xmlns:a16="http://schemas.microsoft.com/office/drawing/2014/main" id="{237C6A09-5CDE-4A6B-8913-7186C2DBCB5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10" name="Arc 70">
                <a:extLst>
                  <a:ext uri="{FF2B5EF4-FFF2-40B4-BE49-F238E27FC236}">
                    <a16:creationId xmlns:a16="http://schemas.microsoft.com/office/drawing/2014/main" id="{6D0B96CF-0B67-4A2F-A3D9-9D8213298B8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11" name="Arc 71">
                <a:extLst>
                  <a:ext uri="{FF2B5EF4-FFF2-40B4-BE49-F238E27FC236}">
                    <a16:creationId xmlns:a16="http://schemas.microsoft.com/office/drawing/2014/main" id="{AC687BB0-D1CA-4F22-A9CF-1F584D496378}"/>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12" name="Arc 72">
                <a:extLst>
                  <a:ext uri="{FF2B5EF4-FFF2-40B4-BE49-F238E27FC236}">
                    <a16:creationId xmlns:a16="http://schemas.microsoft.com/office/drawing/2014/main" id="{07634F88-A159-4243-8CD0-FECF1B02242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9570"/>
                                        </p:tgtEl>
                                        <p:attrNameLst>
                                          <p:attrName>style.visibility</p:attrName>
                                        </p:attrNameLst>
                                      </p:cBhvr>
                                      <p:to>
                                        <p:strVal val="visible"/>
                                      </p:to>
                                    </p:set>
                                    <p:anim calcmode="lin" valueType="num">
                                      <p:cBhvr additive="base">
                                        <p:cTn id="7" dur="500" fill="hold"/>
                                        <p:tgtEl>
                                          <p:spTgt spid="109570"/>
                                        </p:tgtEl>
                                        <p:attrNameLst>
                                          <p:attrName>ppt_x</p:attrName>
                                        </p:attrNameLst>
                                      </p:cBhvr>
                                      <p:tavLst>
                                        <p:tav tm="0">
                                          <p:val>
                                            <p:strVal val="0-#ppt_w/2"/>
                                          </p:val>
                                        </p:tav>
                                        <p:tav tm="100000">
                                          <p:val>
                                            <p:strVal val="#ppt_x"/>
                                          </p:val>
                                        </p:tav>
                                      </p:tavLst>
                                    </p:anim>
                                    <p:anim calcmode="lin" valueType="num">
                                      <p:cBhvr additive="base">
                                        <p:cTn id="8" dur="500" fill="hold"/>
                                        <p:tgtEl>
                                          <p:spTgt spid="1095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09571"/>
                                        </p:tgtEl>
                                        <p:attrNameLst>
                                          <p:attrName>style.visibility</p:attrName>
                                        </p:attrNameLst>
                                      </p:cBhvr>
                                      <p:to>
                                        <p:strVal val="visible"/>
                                      </p:to>
                                    </p:set>
                                    <p:animEffect transition="in" filter="wipe(left)">
                                      <p:cBhvr>
                                        <p:cTn id="13" dur="100"/>
                                        <p:tgtEl>
                                          <p:spTgt spid="1095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09621"/>
                                        </p:tgtEl>
                                        <p:attrNameLst>
                                          <p:attrName>style.visibility</p:attrName>
                                        </p:attrNameLst>
                                      </p:cBhvr>
                                      <p:to>
                                        <p:strVal val="visible"/>
                                      </p:to>
                                    </p:set>
                                    <p:anim calcmode="lin" valueType="num">
                                      <p:cBhvr>
                                        <p:cTn id="18" dur="1000" fill="hold"/>
                                        <p:tgtEl>
                                          <p:spTgt spid="109621"/>
                                        </p:tgtEl>
                                        <p:attrNameLst>
                                          <p:attrName>ppt_w</p:attrName>
                                        </p:attrNameLst>
                                      </p:cBhvr>
                                      <p:tavLst>
                                        <p:tav tm="0">
                                          <p:val>
                                            <p:fltVal val="0"/>
                                          </p:val>
                                        </p:tav>
                                        <p:tav tm="100000">
                                          <p:val>
                                            <p:strVal val="#ppt_w"/>
                                          </p:val>
                                        </p:tav>
                                      </p:tavLst>
                                    </p:anim>
                                    <p:anim calcmode="lin" valueType="num">
                                      <p:cBhvr>
                                        <p:cTn id="19" dur="1000" fill="hold"/>
                                        <p:tgtEl>
                                          <p:spTgt spid="109621"/>
                                        </p:tgtEl>
                                        <p:attrNameLst>
                                          <p:attrName>ppt_h</p:attrName>
                                        </p:attrNameLst>
                                      </p:cBhvr>
                                      <p:tavLst>
                                        <p:tav tm="0">
                                          <p:val>
                                            <p:fltVal val="0"/>
                                          </p:val>
                                        </p:tav>
                                        <p:tav tm="100000">
                                          <p:val>
                                            <p:strVal val="#ppt_h"/>
                                          </p:val>
                                        </p:tav>
                                      </p:tavLst>
                                    </p:anim>
                                    <p:anim calcmode="lin" valueType="num">
                                      <p:cBhvr>
                                        <p:cTn id="20" dur="1000" fill="hold"/>
                                        <p:tgtEl>
                                          <p:spTgt spid="109621"/>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09621"/>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1000"/>
                            </p:stCondLst>
                            <p:childTnLst>
                              <p:par>
                                <p:cTn id="23" presetID="3" presetClass="entr" presetSubtype="1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par>
                          <p:cTn id="26" fill="hold" nodeType="afterGroup">
                            <p:stCondLst>
                              <p:cond delay="1500"/>
                            </p:stCondLst>
                            <p:childTnLst>
                              <p:par>
                                <p:cTn id="27" presetID="3" presetClass="entr" presetSubtype="10" fill="hold" grpId="0" nodeType="afterEffect">
                                  <p:stCondLst>
                                    <p:cond delay="0"/>
                                  </p:stCondLst>
                                  <p:childTnLst>
                                    <p:set>
                                      <p:cBhvr>
                                        <p:cTn id="28" dur="1" fill="hold">
                                          <p:stCondLst>
                                            <p:cond delay="0"/>
                                          </p:stCondLst>
                                        </p:cTn>
                                        <p:tgtEl>
                                          <p:spTgt spid="109623"/>
                                        </p:tgtEl>
                                        <p:attrNameLst>
                                          <p:attrName>style.visibility</p:attrName>
                                        </p:attrNameLst>
                                      </p:cBhvr>
                                      <p:to>
                                        <p:strVal val="visible"/>
                                      </p:to>
                                    </p:set>
                                    <p:animEffect transition="in" filter="blinds(horizontal)">
                                      <p:cBhvr>
                                        <p:cTn id="29" dur="500"/>
                                        <p:tgtEl>
                                          <p:spTgt spid="109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p:bldP spid="109571" grpId="0"/>
      <p:bldP spid="109621" grpId="0"/>
      <p:bldP spid="1096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6" name="Object 4">
            <a:extLst>
              <a:ext uri="{FF2B5EF4-FFF2-40B4-BE49-F238E27FC236}">
                <a16:creationId xmlns:a16="http://schemas.microsoft.com/office/drawing/2014/main" id="{0C95BF49-86F8-4113-BE1E-CFBD1D5F20F1}"/>
              </a:ext>
            </a:extLst>
          </p:cNvPr>
          <p:cNvGraphicFramePr>
            <a:graphicFrameLocks noChangeAspect="1"/>
          </p:cNvGraphicFramePr>
          <p:nvPr/>
        </p:nvGraphicFramePr>
        <p:xfrm>
          <a:off x="1697038" y="2782888"/>
          <a:ext cx="4725987" cy="715962"/>
        </p:xfrm>
        <a:graphic>
          <a:graphicData uri="http://schemas.openxmlformats.org/presentationml/2006/ole">
            <mc:AlternateContent xmlns:mc="http://schemas.openxmlformats.org/markup-compatibility/2006">
              <mc:Choice xmlns:v="urn:schemas-microsoft-com:vml" Requires="v">
                <p:oleObj spid="_x0000_s33890" name="公式" r:id="rId3" imgW="1876342" imgH="276289" progId="Equation.3">
                  <p:embed/>
                </p:oleObj>
              </mc:Choice>
              <mc:Fallback>
                <p:oleObj name="公式" r:id="rId3" imgW="1876342" imgH="27628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2782888"/>
                        <a:ext cx="4725987"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7" name="Object 5">
            <a:extLst>
              <a:ext uri="{FF2B5EF4-FFF2-40B4-BE49-F238E27FC236}">
                <a16:creationId xmlns:a16="http://schemas.microsoft.com/office/drawing/2014/main" id="{F22BDD7F-230E-426A-91AD-293941E58FD7}"/>
              </a:ext>
            </a:extLst>
          </p:cNvPr>
          <p:cNvGraphicFramePr>
            <a:graphicFrameLocks noChangeAspect="1"/>
          </p:cNvGraphicFramePr>
          <p:nvPr>
            <p:extLst>
              <p:ext uri="{D42A27DB-BD31-4B8C-83A1-F6EECF244321}">
                <p14:modId xmlns:p14="http://schemas.microsoft.com/office/powerpoint/2010/main" val="253698814"/>
              </p:ext>
            </p:extLst>
          </p:nvPr>
        </p:nvGraphicFramePr>
        <p:xfrm>
          <a:off x="1765300" y="3586162"/>
          <a:ext cx="4384675" cy="593725"/>
        </p:xfrm>
        <a:graphic>
          <a:graphicData uri="http://schemas.openxmlformats.org/presentationml/2006/ole">
            <mc:AlternateContent xmlns:mc="http://schemas.openxmlformats.org/markup-compatibility/2006">
              <mc:Choice xmlns:v="urn:schemas-microsoft-com:vml" Requires="v">
                <p:oleObj spid="_x0000_s33891" name="公式" r:id="rId5" imgW="1819430" imgH="218946" progId="Equation.3">
                  <p:embed/>
                </p:oleObj>
              </mc:Choice>
              <mc:Fallback>
                <p:oleObj name="公式" r:id="rId5" imgW="1819430" imgH="21894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3586162"/>
                        <a:ext cx="438467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8" name="AutoShape 6">
            <a:extLst>
              <a:ext uri="{FF2B5EF4-FFF2-40B4-BE49-F238E27FC236}">
                <a16:creationId xmlns:a16="http://schemas.microsoft.com/office/drawing/2014/main" id="{972EC568-7254-4C66-A944-303F696F8A41}"/>
              </a:ext>
            </a:extLst>
          </p:cNvPr>
          <p:cNvSpPr>
            <a:spLocks/>
          </p:cNvSpPr>
          <p:nvPr/>
        </p:nvSpPr>
        <p:spPr bwMode="auto">
          <a:xfrm>
            <a:off x="1171575" y="3130550"/>
            <a:ext cx="133350" cy="1009650"/>
          </a:xfrm>
          <a:prstGeom prst="leftBrace">
            <a:avLst>
              <a:gd name="adj1" fmla="val 63095"/>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33797" name="Group 12">
            <a:extLst>
              <a:ext uri="{FF2B5EF4-FFF2-40B4-BE49-F238E27FC236}">
                <a16:creationId xmlns:a16="http://schemas.microsoft.com/office/drawing/2014/main" id="{49FA2CB8-9570-41A8-BA29-DD7D0136F089}"/>
              </a:ext>
            </a:extLst>
          </p:cNvPr>
          <p:cNvGrpSpPr>
            <a:grpSpLocks/>
          </p:cNvGrpSpPr>
          <p:nvPr/>
        </p:nvGrpSpPr>
        <p:grpSpPr bwMode="auto">
          <a:xfrm>
            <a:off x="8316913" y="6446838"/>
            <a:ext cx="792162" cy="366712"/>
            <a:chOff x="5193" y="4020"/>
            <a:chExt cx="499" cy="231"/>
          </a:xfrm>
        </p:grpSpPr>
        <p:pic>
          <p:nvPicPr>
            <p:cNvPr id="33848" name="Picture 13" descr="78900">
              <a:extLst>
                <a:ext uri="{FF2B5EF4-FFF2-40B4-BE49-F238E27FC236}">
                  <a16:creationId xmlns:a16="http://schemas.microsoft.com/office/drawing/2014/main" id="{09BFA336-A1D6-4583-BB18-1436802F85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49" name="Text Box 14">
              <a:hlinkClick r:id="" action="ppaction://hlinkshowjump?jump=nextslide"/>
              <a:extLst>
                <a:ext uri="{FF2B5EF4-FFF2-40B4-BE49-F238E27FC236}">
                  <a16:creationId xmlns:a16="http://schemas.microsoft.com/office/drawing/2014/main" id="{EB1D752F-D5A5-4A20-9EE1-7B401AF5CBA0}"/>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3798" name="Group 15">
            <a:extLst>
              <a:ext uri="{FF2B5EF4-FFF2-40B4-BE49-F238E27FC236}">
                <a16:creationId xmlns:a16="http://schemas.microsoft.com/office/drawing/2014/main" id="{542FD663-740E-4CEE-8EC4-9E3F828B51CF}"/>
              </a:ext>
            </a:extLst>
          </p:cNvPr>
          <p:cNvGrpSpPr>
            <a:grpSpLocks/>
          </p:cNvGrpSpPr>
          <p:nvPr/>
        </p:nvGrpSpPr>
        <p:grpSpPr bwMode="auto">
          <a:xfrm>
            <a:off x="7453313" y="6446838"/>
            <a:ext cx="792162" cy="366712"/>
            <a:chOff x="4649" y="4020"/>
            <a:chExt cx="499" cy="231"/>
          </a:xfrm>
        </p:grpSpPr>
        <p:pic>
          <p:nvPicPr>
            <p:cNvPr id="33846" name="Picture 16" descr="78900">
              <a:extLst>
                <a:ext uri="{FF2B5EF4-FFF2-40B4-BE49-F238E27FC236}">
                  <a16:creationId xmlns:a16="http://schemas.microsoft.com/office/drawing/2014/main" id="{B133E12F-82AF-45F6-A5F3-F69C17C0A8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47" name="Text Box 17">
              <a:hlinkClick r:id="" action="ppaction://hlinkshowjump?jump=previousslide"/>
              <a:extLst>
                <a:ext uri="{FF2B5EF4-FFF2-40B4-BE49-F238E27FC236}">
                  <a16:creationId xmlns:a16="http://schemas.microsoft.com/office/drawing/2014/main" id="{DED274B6-3E98-48F1-857F-32DB5B7DF9F1}"/>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aphicFrame>
        <p:nvGraphicFramePr>
          <p:cNvPr id="110689" name="Object 97">
            <a:extLst>
              <a:ext uri="{FF2B5EF4-FFF2-40B4-BE49-F238E27FC236}">
                <a16:creationId xmlns:a16="http://schemas.microsoft.com/office/drawing/2014/main" id="{C666FE66-31DA-454F-A455-4DB5D0CBE085}"/>
              </a:ext>
            </a:extLst>
          </p:cNvPr>
          <p:cNvGraphicFramePr>
            <a:graphicFrameLocks noChangeAspect="1"/>
          </p:cNvGraphicFramePr>
          <p:nvPr/>
        </p:nvGraphicFramePr>
        <p:xfrm>
          <a:off x="1331913" y="5157788"/>
          <a:ext cx="5832475" cy="687387"/>
        </p:xfrm>
        <a:graphic>
          <a:graphicData uri="http://schemas.openxmlformats.org/presentationml/2006/ole">
            <mc:AlternateContent xmlns:mc="http://schemas.openxmlformats.org/markup-compatibility/2006">
              <mc:Choice xmlns:v="urn:schemas-microsoft-com:vml" Requires="v">
                <p:oleObj spid="_x0000_s33892" r:id="rId8" imgW="2057487" imgH="200179" progId="Equation.3">
                  <p:embed/>
                </p:oleObj>
              </mc:Choice>
              <mc:Fallback>
                <p:oleObj r:id="rId8" imgW="2057487" imgH="200179" progId="Equation.3">
                  <p:embed/>
                  <p:pic>
                    <p:nvPicPr>
                      <p:cNvPr id="0" name="Object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5157788"/>
                        <a:ext cx="5832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800" name="Group 106">
            <a:extLst>
              <a:ext uri="{FF2B5EF4-FFF2-40B4-BE49-F238E27FC236}">
                <a16:creationId xmlns:a16="http://schemas.microsoft.com/office/drawing/2014/main" id="{B5F1734E-6FDF-47BF-BAF6-9E2C258158D6}"/>
              </a:ext>
            </a:extLst>
          </p:cNvPr>
          <p:cNvGrpSpPr>
            <a:grpSpLocks/>
          </p:cNvGrpSpPr>
          <p:nvPr/>
        </p:nvGrpSpPr>
        <p:grpSpPr bwMode="auto">
          <a:xfrm>
            <a:off x="6588125" y="6446838"/>
            <a:ext cx="792163" cy="366712"/>
            <a:chOff x="4649" y="4020"/>
            <a:chExt cx="499" cy="231"/>
          </a:xfrm>
        </p:grpSpPr>
        <p:pic>
          <p:nvPicPr>
            <p:cNvPr id="33844" name="Picture 107" descr="78900">
              <a:extLst>
                <a:ext uri="{FF2B5EF4-FFF2-40B4-BE49-F238E27FC236}">
                  <a16:creationId xmlns:a16="http://schemas.microsoft.com/office/drawing/2014/main" id="{24250683-8454-41DA-8ECD-DE61BC80B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45" name="Text Box 108">
              <a:hlinkClick r:id="" action="ppaction://hlinkshowjump?jump=firstslide"/>
              <a:extLst>
                <a:ext uri="{FF2B5EF4-FFF2-40B4-BE49-F238E27FC236}">
                  <a16:creationId xmlns:a16="http://schemas.microsoft.com/office/drawing/2014/main" id="{10EBFD3B-5E1D-4E8F-B781-5768D6167E5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09">
            <a:extLst>
              <a:ext uri="{FF2B5EF4-FFF2-40B4-BE49-F238E27FC236}">
                <a16:creationId xmlns:a16="http://schemas.microsoft.com/office/drawing/2014/main" id="{C0D4E395-A6F3-4512-8072-2E0FDCA8E51B}"/>
              </a:ext>
            </a:extLst>
          </p:cNvPr>
          <p:cNvGrpSpPr>
            <a:grpSpLocks/>
          </p:cNvGrpSpPr>
          <p:nvPr/>
        </p:nvGrpSpPr>
        <p:grpSpPr bwMode="auto">
          <a:xfrm>
            <a:off x="971550" y="476250"/>
            <a:ext cx="5843588" cy="2089150"/>
            <a:chOff x="476" y="2341"/>
            <a:chExt cx="3681" cy="1316"/>
          </a:xfrm>
        </p:grpSpPr>
        <p:sp>
          <p:nvSpPr>
            <p:cNvPr id="33805" name="Line 110">
              <a:extLst>
                <a:ext uri="{FF2B5EF4-FFF2-40B4-BE49-F238E27FC236}">
                  <a16:creationId xmlns:a16="http://schemas.microsoft.com/office/drawing/2014/main" id="{F3FBC3E2-383A-41D2-BF11-7A665BAF462B}"/>
                </a:ext>
              </a:extLst>
            </p:cNvPr>
            <p:cNvSpPr>
              <a:spLocks noChangeShapeType="1"/>
            </p:cNvSpPr>
            <p:nvPr/>
          </p:nvSpPr>
          <p:spPr bwMode="auto">
            <a:xfrm flipV="1">
              <a:off x="2744" y="2704"/>
              <a:ext cx="14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Line 111">
              <a:extLst>
                <a:ext uri="{FF2B5EF4-FFF2-40B4-BE49-F238E27FC236}">
                  <a16:creationId xmlns:a16="http://schemas.microsoft.com/office/drawing/2014/main" id="{358AF0A7-D63D-445C-89FB-60586BEC9A5C}"/>
                </a:ext>
              </a:extLst>
            </p:cNvPr>
            <p:cNvSpPr>
              <a:spLocks noChangeShapeType="1"/>
            </p:cNvSpPr>
            <p:nvPr/>
          </p:nvSpPr>
          <p:spPr bwMode="auto">
            <a:xfrm flipH="1" flipV="1">
              <a:off x="975" y="2704"/>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7" name="Oval 112">
              <a:extLst>
                <a:ext uri="{FF2B5EF4-FFF2-40B4-BE49-F238E27FC236}">
                  <a16:creationId xmlns:a16="http://schemas.microsoft.com/office/drawing/2014/main" id="{0BD350A0-12FA-4DBD-A203-5A9E3EEC10EA}"/>
                </a:ext>
              </a:extLst>
            </p:cNvPr>
            <p:cNvSpPr>
              <a:spLocks noChangeArrowheads="1"/>
            </p:cNvSpPr>
            <p:nvPr/>
          </p:nvSpPr>
          <p:spPr bwMode="auto">
            <a:xfrm>
              <a:off x="793" y="297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33808" name="Line 113">
              <a:extLst>
                <a:ext uri="{FF2B5EF4-FFF2-40B4-BE49-F238E27FC236}">
                  <a16:creationId xmlns:a16="http://schemas.microsoft.com/office/drawing/2014/main" id="{5AF5A165-5F13-4A44-8645-BC7E77071057}"/>
                </a:ext>
              </a:extLst>
            </p:cNvPr>
            <p:cNvSpPr>
              <a:spLocks noChangeShapeType="1"/>
            </p:cNvSpPr>
            <p:nvPr/>
          </p:nvSpPr>
          <p:spPr bwMode="auto">
            <a:xfrm flipH="1">
              <a:off x="2245" y="3339"/>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9" name="Line 114">
              <a:extLst>
                <a:ext uri="{FF2B5EF4-FFF2-40B4-BE49-F238E27FC236}">
                  <a16:creationId xmlns:a16="http://schemas.microsoft.com/office/drawing/2014/main" id="{E9490295-3C63-48C0-97AC-D9938AB6E00C}"/>
                </a:ext>
              </a:extLst>
            </p:cNvPr>
            <p:cNvSpPr>
              <a:spLocks noChangeShapeType="1"/>
            </p:cNvSpPr>
            <p:nvPr/>
          </p:nvSpPr>
          <p:spPr bwMode="auto">
            <a:xfrm>
              <a:off x="2245" y="2704"/>
              <a:ext cx="0"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0" name="Line 115">
              <a:extLst>
                <a:ext uri="{FF2B5EF4-FFF2-40B4-BE49-F238E27FC236}">
                  <a16:creationId xmlns:a16="http://schemas.microsoft.com/office/drawing/2014/main" id="{D588F0EE-4C41-41C3-8147-7C5D559AB413}"/>
                </a:ext>
              </a:extLst>
            </p:cNvPr>
            <p:cNvSpPr>
              <a:spLocks noChangeShapeType="1"/>
            </p:cNvSpPr>
            <p:nvPr/>
          </p:nvSpPr>
          <p:spPr bwMode="auto">
            <a:xfrm>
              <a:off x="2743" y="3339"/>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1" name="Line 116">
              <a:extLst>
                <a:ext uri="{FF2B5EF4-FFF2-40B4-BE49-F238E27FC236}">
                  <a16:creationId xmlns:a16="http://schemas.microsoft.com/office/drawing/2014/main" id="{E3A7BC8B-6762-4874-96F8-FF14BEBCBB80}"/>
                </a:ext>
              </a:extLst>
            </p:cNvPr>
            <p:cNvSpPr>
              <a:spLocks noChangeShapeType="1"/>
            </p:cNvSpPr>
            <p:nvPr/>
          </p:nvSpPr>
          <p:spPr bwMode="auto">
            <a:xfrm>
              <a:off x="2743" y="2704"/>
              <a:ext cx="0" cy="2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Line 117">
              <a:extLst>
                <a:ext uri="{FF2B5EF4-FFF2-40B4-BE49-F238E27FC236}">
                  <a16:creationId xmlns:a16="http://schemas.microsoft.com/office/drawing/2014/main" id="{21325102-8368-4732-8F4E-5BF8E70C3E11}"/>
                </a:ext>
              </a:extLst>
            </p:cNvPr>
            <p:cNvSpPr>
              <a:spLocks noChangeShapeType="1"/>
            </p:cNvSpPr>
            <p:nvPr/>
          </p:nvSpPr>
          <p:spPr bwMode="auto">
            <a:xfrm flipV="1">
              <a:off x="2743" y="3657"/>
              <a:ext cx="14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118">
              <a:extLst>
                <a:ext uri="{FF2B5EF4-FFF2-40B4-BE49-F238E27FC236}">
                  <a16:creationId xmlns:a16="http://schemas.microsoft.com/office/drawing/2014/main" id="{70CF7217-BA28-47EA-B27F-CCC3F6CDD63B}"/>
                </a:ext>
              </a:extLst>
            </p:cNvPr>
            <p:cNvSpPr>
              <a:spLocks noChangeShapeType="1"/>
            </p:cNvSpPr>
            <p:nvPr/>
          </p:nvSpPr>
          <p:spPr bwMode="auto">
            <a:xfrm>
              <a:off x="3742" y="2704"/>
              <a:ext cx="272" cy="0"/>
            </a:xfrm>
            <a:prstGeom prst="line">
              <a:avLst/>
            </a:prstGeom>
            <a:noFill/>
            <a:ln w="38100">
              <a:solidFill>
                <a:srgbClr val="00FFFF"/>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Text Box 119">
              <a:extLst>
                <a:ext uri="{FF2B5EF4-FFF2-40B4-BE49-F238E27FC236}">
                  <a16:creationId xmlns:a16="http://schemas.microsoft.com/office/drawing/2014/main" id="{97497704-F9CF-4753-AF93-84B3E4EEA811}"/>
                </a:ext>
              </a:extLst>
            </p:cNvPr>
            <p:cNvSpPr txBox="1">
              <a:spLocks noChangeArrowheads="1"/>
            </p:cNvSpPr>
            <p:nvPr/>
          </p:nvSpPr>
          <p:spPr bwMode="auto">
            <a:xfrm>
              <a:off x="2243" y="2749"/>
              <a:ext cx="2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3815" name="Text Box 120">
              <a:extLst>
                <a:ext uri="{FF2B5EF4-FFF2-40B4-BE49-F238E27FC236}">
                  <a16:creationId xmlns:a16="http://schemas.microsoft.com/office/drawing/2014/main" id="{7FCF1174-D9C3-4012-895E-E0FF65405463}"/>
                </a:ext>
              </a:extLst>
            </p:cNvPr>
            <p:cNvSpPr txBox="1">
              <a:spLocks noChangeArrowheads="1"/>
            </p:cNvSpPr>
            <p:nvPr/>
          </p:nvSpPr>
          <p:spPr bwMode="auto">
            <a:xfrm>
              <a:off x="2517" y="2749"/>
              <a:ext cx="2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3816" name="Text Box 121">
              <a:extLst>
                <a:ext uri="{FF2B5EF4-FFF2-40B4-BE49-F238E27FC236}">
                  <a16:creationId xmlns:a16="http://schemas.microsoft.com/office/drawing/2014/main" id="{6DCD7A23-8188-4F2C-B979-16A18C0748B2}"/>
                </a:ext>
              </a:extLst>
            </p:cNvPr>
            <p:cNvSpPr txBox="1">
              <a:spLocks noChangeArrowheads="1"/>
            </p:cNvSpPr>
            <p:nvPr/>
          </p:nvSpPr>
          <p:spPr bwMode="auto">
            <a:xfrm>
              <a:off x="1773" y="3022"/>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3817" name="Line 122">
              <a:extLst>
                <a:ext uri="{FF2B5EF4-FFF2-40B4-BE49-F238E27FC236}">
                  <a16:creationId xmlns:a16="http://schemas.microsoft.com/office/drawing/2014/main" id="{076C1014-35A0-470E-AA80-E3741213730D}"/>
                </a:ext>
              </a:extLst>
            </p:cNvPr>
            <p:cNvSpPr>
              <a:spLocks noChangeShapeType="1"/>
            </p:cNvSpPr>
            <p:nvPr/>
          </p:nvSpPr>
          <p:spPr bwMode="auto">
            <a:xfrm>
              <a:off x="1065" y="2704"/>
              <a:ext cx="272" cy="0"/>
            </a:xfrm>
            <a:prstGeom prst="line">
              <a:avLst/>
            </a:prstGeom>
            <a:noFill/>
            <a:ln w="38100">
              <a:solidFill>
                <a:srgbClr val="00FFFF"/>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Arc 123">
              <a:extLst>
                <a:ext uri="{FF2B5EF4-FFF2-40B4-BE49-F238E27FC236}">
                  <a16:creationId xmlns:a16="http://schemas.microsoft.com/office/drawing/2014/main" id="{155AB3CA-D9B2-430C-BD02-0A4D1F70BEAF}"/>
                </a:ext>
              </a:extLst>
            </p:cNvPr>
            <p:cNvSpPr>
              <a:spLocks/>
            </p:cNvSpPr>
            <p:nvPr/>
          </p:nvSpPr>
          <p:spPr bwMode="auto">
            <a:xfrm rot="10800000" flipV="1">
              <a:off x="2108" y="2523"/>
              <a:ext cx="196" cy="216"/>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19" name="Arc 124">
              <a:extLst>
                <a:ext uri="{FF2B5EF4-FFF2-40B4-BE49-F238E27FC236}">
                  <a16:creationId xmlns:a16="http://schemas.microsoft.com/office/drawing/2014/main" id="{0E3057FA-0AB7-4DA2-B55A-DF83DA59437C}"/>
                </a:ext>
              </a:extLst>
            </p:cNvPr>
            <p:cNvSpPr>
              <a:spLocks/>
            </p:cNvSpPr>
            <p:nvPr/>
          </p:nvSpPr>
          <p:spPr bwMode="auto">
            <a:xfrm rot="10800000" flipH="1" flipV="1">
              <a:off x="2743" y="2523"/>
              <a:ext cx="198" cy="21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3820" name="Object 125">
              <a:extLst>
                <a:ext uri="{FF2B5EF4-FFF2-40B4-BE49-F238E27FC236}">
                  <a16:creationId xmlns:a16="http://schemas.microsoft.com/office/drawing/2014/main" id="{1E7C937F-92AF-4466-B65F-E1E07FBAE06A}"/>
                </a:ext>
              </a:extLst>
            </p:cNvPr>
            <p:cNvGraphicFramePr>
              <a:graphicFrameLocks noChangeAspect="1"/>
            </p:cNvGraphicFramePr>
            <p:nvPr/>
          </p:nvGraphicFramePr>
          <p:xfrm>
            <a:off x="1179" y="2693"/>
            <a:ext cx="255" cy="510"/>
          </p:xfrm>
          <a:graphic>
            <a:graphicData uri="http://schemas.openxmlformats.org/presentationml/2006/ole">
              <mc:AlternateContent xmlns:mc="http://schemas.openxmlformats.org/markup-compatibility/2006">
                <mc:Choice xmlns:v="urn:schemas-microsoft-com:vml" Requires="v">
                  <p:oleObj spid="_x0000_s33893" name="Equation" r:id="rId10" imgW="142973" imgH="295404" progId="Equation.DSMT4">
                    <p:embed/>
                  </p:oleObj>
                </mc:Choice>
                <mc:Fallback>
                  <p:oleObj name="Equation" r:id="rId10" imgW="142973" imgH="295404" progId="Equation.DSMT4">
                    <p:embed/>
                    <p:pic>
                      <p:nvPicPr>
                        <p:cNvPr id="0" name="Object 1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9" y="2693"/>
                          <a:ext cx="255"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1" name="Object 126">
              <a:extLst>
                <a:ext uri="{FF2B5EF4-FFF2-40B4-BE49-F238E27FC236}">
                  <a16:creationId xmlns:a16="http://schemas.microsoft.com/office/drawing/2014/main" id="{4423C32C-3B66-4C57-8735-95C71AF2333E}"/>
                </a:ext>
              </a:extLst>
            </p:cNvPr>
            <p:cNvGraphicFramePr>
              <a:graphicFrameLocks noChangeAspect="1"/>
            </p:cNvGraphicFramePr>
            <p:nvPr/>
          </p:nvGraphicFramePr>
          <p:xfrm>
            <a:off x="3715" y="2713"/>
            <a:ext cx="247" cy="408"/>
          </p:xfrm>
          <a:graphic>
            <a:graphicData uri="http://schemas.openxmlformats.org/presentationml/2006/ole">
              <mc:AlternateContent xmlns:mc="http://schemas.openxmlformats.org/markup-compatibility/2006">
                <mc:Choice xmlns:v="urn:schemas-microsoft-com:vml" Requires="v">
                  <p:oleObj spid="_x0000_s33894" name="Equation" r:id="rId12" imgW="142973" imgH="257175" progId="Equation.DSMT4">
                    <p:embed/>
                  </p:oleObj>
                </mc:Choice>
                <mc:Fallback>
                  <p:oleObj name="Equation" r:id="rId12" imgW="142973" imgH="257175" progId="Equation.DSMT4">
                    <p:embed/>
                    <p:pic>
                      <p:nvPicPr>
                        <p:cNvPr id="0" name="Object 1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5" y="2713"/>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2" name="Text Box 127">
              <a:extLst>
                <a:ext uri="{FF2B5EF4-FFF2-40B4-BE49-F238E27FC236}">
                  <a16:creationId xmlns:a16="http://schemas.microsoft.com/office/drawing/2014/main" id="{DF205A07-17BF-4D61-A8FA-CBA295B74961}"/>
                </a:ext>
              </a:extLst>
            </p:cNvPr>
            <p:cNvSpPr txBox="1">
              <a:spLocks noChangeArrowheads="1"/>
            </p:cNvSpPr>
            <p:nvPr/>
          </p:nvSpPr>
          <p:spPr bwMode="auto">
            <a:xfrm>
              <a:off x="2744" y="3022"/>
              <a:ext cx="8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3823" name="Text Box 128">
              <a:extLst>
                <a:ext uri="{FF2B5EF4-FFF2-40B4-BE49-F238E27FC236}">
                  <a16:creationId xmlns:a16="http://schemas.microsoft.com/office/drawing/2014/main" id="{5897FE34-6DC1-4BD9-AA7F-8C216F98725B}"/>
                </a:ext>
              </a:extLst>
            </p:cNvPr>
            <p:cNvSpPr txBox="1">
              <a:spLocks noChangeArrowheads="1"/>
            </p:cNvSpPr>
            <p:nvPr/>
          </p:nvSpPr>
          <p:spPr bwMode="auto">
            <a:xfrm>
              <a:off x="2245" y="2341"/>
              <a:ext cx="52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33824" name="Line 129">
              <a:extLst>
                <a:ext uri="{FF2B5EF4-FFF2-40B4-BE49-F238E27FC236}">
                  <a16:creationId xmlns:a16="http://schemas.microsoft.com/office/drawing/2014/main" id="{D9954AFE-0C83-4BB8-BCFA-46DD3F87B432}"/>
                </a:ext>
              </a:extLst>
            </p:cNvPr>
            <p:cNvSpPr>
              <a:spLocks noChangeShapeType="1"/>
            </p:cNvSpPr>
            <p:nvPr/>
          </p:nvSpPr>
          <p:spPr bwMode="auto">
            <a:xfrm flipH="1">
              <a:off x="974" y="3657"/>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Text Box 130">
              <a:extLst>
                <a:ext uri="{FF2B5EF4-FFF2-40B4-BE49-F238E27FC236}">
                  <a16:creationId xmlns:a16="http://schemas.microsoft.com/office/drawing/2014/main" id="{E2E83436-B779-4F03-BA0F-CC71B363B523}"/>
                </a:ext>
              </a:extLst>
            </p:cNvPr>
            <p:cNvSpPr txBox="1">
              <a:spLocks noChangeArrowheads="1"/>
            </p:cNvSpPr>
            <p:nvPr/>
          </p:nvSpPr>
          <p:spPr bwMode="auto">
            <a:xfrm>
              <a:off x="693" y="2640"/>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sp>
          <p:nvSpPr>
            <p:cNvPr id="33826" name="Text Box 131">
              <a:extLst>
                <a:ext uri="{FF2B5EF4-FFF2-40B4-BE49-F238E27FC236}">
                  <a16:creationId xmlns:a16="http://schemas.microsoft.com/office/drawing/2014/main" id="{C063DC1D-D617-41AD-936F-05E52AB49A4A}"/>
                </a:ext>
              </a:extLst>
            </p:cNvPr>
            <p:cNvSpPr txBox="1">
              <a:spLocks noChangeArrowheads="1"/>
            </p:cNvSpPr>
            <p:nvPr/>
          </p:nvSpPr>
          <p:spPr bwMode="auto">
            <a:xfrm>
              <a:off x="702" y="3294"/>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graphicFrame>
          <p:nvGraphicFramePr>
            <p:cNvPr id="33827" name="Object 132">
              <a:extLst>
                <a:ext uri="{FF2B5EF4-FFF2-40B4-BE49-F238E27FC236}">
                  <a16:creationId xmlns:a16="http://schemas.microsoft.com/office/drawing/2014/main" id="{94D619D4-A346-4DC3-9A2B-A7B07753A73B}"/>
                </a:ext>
              </a:extLst>
            </p:cNvPr>
            <p:cNvGraphicFramePr>
              <a:graphicFrameLocks noChangeAspect="1"/>
            </p:cNvGraphicFramePr>
            <p:nvPr/>
          </p:nvGraphicFramePr>
          <p:xfrm>
            <a:off x="476" y="2895"/>
            <a:ext cx="274" cy="464"/>
          </p:xfrm>
          <a:graphic>
            <a:graphicData uri="http://schemas.openxmlformats.org/presentationml/2006/ole">
              <mc:AlternateContent xmlns:mc="http://schemas.openxmlformats.org/markup-compatibility/2006">
                <mc:Choice xmlns:v="urn:schemas-microsoft-com:vml" Requires="v">
                  <p:oleObj spid="_x0000_s33895" name="公式" r:id="rId14" imgW="171428" imgH="266558" progId="Equation.3">
                    <p:embed/>
                  </p:oleObj>
                </mc:Choice>
                <mc:Fallback>
                  <p:oleObj name="公式" r:id="rId14" imgW="171428" imgH="266558" progId="Equation.3">
                    <p:embed/>
                    <p:pic>
                      <p:nvPicPr>
                        <p:cNvPr id="0" name="Object 1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 y="2895"/>
                          <a:ext cx="27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8" name="Line 133">
              <a:extLst>
                <a:ext uri="{FF2B5EF4-FFF2-40B4-BE49-F238E27FC236}">
                  <a16:creationId xmlns:a16="http://schemas.microsoft.com/office/drawing/2014/main" id="{FC614969-7F75-4865-A3B8-5C1247BC3D69}"/>
                </a:ext>
              </a:extLst>
            </p:cNvPr>
            <p:cNvSpPr>
              <a:spLocks noChangeShapeType="1"/>
            </p:cNvSpPr>
            <p:nvPr/>
          </p:nvSpPr>
          <p:spPr bwMode="auto">
            <a:xfrm>
              <a:off x="972" y="2694"/>
              <a:ext cx="2" cy="9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9" name="Line 134">
              <a:extLst>
                <a:ext uri="{FF2B5EF4-FFF2-40B4-BE49-F238E27FC236}">
                  <a16:creationId xmlns:a16="http://schemas.microsoft.com/office/drawing/2014/main" id="{6B54A1F1-2C1A-4F21-B79B-2A636C2CF63C}"/>
                </a:ext>
              </a:extLst>
            </p:cNvPr>
            <p:cNvSpPr>
              <a:spLocks noChangeShapeType="1"/>
            </p:cNvSpPr>
            <p:nvPr/>
          </p:nvSpPr>
          <p:spPr bwMode="auto">
            <a:xfrm flipV="1">
              <a:off x="4150" y="2704"/>
              <a:ext cx="7" cy="9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0" name="Text Box 135">
              <a:extLst>
                <a:ext uri="{FF2B5EF4-FFF2-40B4-BE49-F238E27FC236}">
                  <a16:creationId xmlns:a16="http://schemas.microsoft.com/office/drawing/2014/main" id="{13B48D90-46B5-4DA3-9396-6248F410BB8C}"/>
                </a:ext>
              </a:extLst>
            </p:cNvPr>
            <p:cNvSpPr txBox="1">
              <a:spLocks noChangeArrowheads="1"/>
            </p:cNvSpPr>
            <p:nvPr/>
          </p:nvSpPr>
          <p:spPr bwMode="auto">
            <a:xfrm>
              <a:off x="1555" y="2713"/>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3831" name="Text Box 136">
              <a:extLst>
                <a:ext uri="{FF2B5EF4-FFF2-40B4-BE49-F238E27FC236}">
                  <a16:creationId xmlns:a16="http://schemas.microsoft.com/office/drawing/2014/main" id="{BA0E025C-388E-47A0-9BCF-7A1CB5808349}"/>
                </a:ext>
              </a:extLst>
            </p:cNvPr>
            <p:cNvSpPr txBox="1">
              <a:spLocks noChangeArrowheads="1"/>
            </p:cNvSpPr>
            <p:nvPr/>
          </p:nvSpPr>
          <p:spPr bwMode="auto">
            <a:xfrm>
              <a:off x="3171" y="2714"/>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3832" name="Rectangle 137">
              <a:extLst>
                <a:ext uri="{FF2B5EF4-FFF2-40B4-BE49-F238E27FC236}">
                  <a16:creationId xmlns:a16="http://schemas.microsoft.com/office/drawing/2014/main" id="{AE16518B-7B06-41FA-95A8-AF6AD9B9DE2C}"/>
                </a:ext>
              </a:extLst>
            </p:cNvPr>
            <p:cNvSpPr>
              <a:spLocks noChangeArrowheads="1"/>
            </p:cNvSpPr>
            <p:nvPr/>
          </p:nvSpPr>
          <p:spPr bwMode="auto">
            <a:xfrm>
              <a:off x="3153" y="264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3833" name="Rectangle 138">
              <a:extLst>
                <a:ext uri="{FF2B5EF4-FFF2-40B4-BE49-F238E27FC236}">
                  <a16:creationId xmlns:a16="http://schemas.microsoft.com/office/drawing/2014/main" id="{C106ADAB-0AF9-4CD0-9304-1DE9C6AFD929}"/>
                </a:ext>
              </a:extLst>
            </p:cNvPr>
            <p:cNvSpPr>
              <a:spLocks noChangeArrowheads="1"/>
            </p:cNvSpPr>
            <p:nvPr/>
          </p:nvSpPr>
          <p:spPr bwMode="auto">
            <a:xfrm>
              <a:off x="1564" y="264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33834" name="Group 139">
              <a:extLst>
                <a:ext uri="{FF2B5EF4-FFF2-40B4-BE49-F238E27FC236}">
                  <a16:creationId xmlns:a16="http://schemas.microsoft.com/office/drawing/2014/main" id="{85BADEEA-D144-41E8-9970-94802585271F}"/>
                </a:ext>
              </a:extLst>
            </p:cNvPr>
            <p:cNvGrpSpPr>
              <a:grpSpLocks/>
            </p:cNvGrpSpPr>
            <p:nvPr/>
          </p:nvGrpSpPr>
          <p:grpSpPr bwMode="auto">
            <a:xfrm>
              <a:off x="2662" y="2994"/>
              <a:ext cx="91" cy="363"/>
              <a:chOff x="1565" y="2614"/>
              <a:chExt cx="90" cy="486"/>
            </a:xfrm>
          </p:grpSpPr>
          <p:sp>
            <p:nvSpPr>
              <p:cNvPr id="33840" name="Arc 140">
                <a:extLst>
                  <a:ext uri="{FF2B5EF4-FFF2-40B4-BE49-F238E27FC236}">
                    <a16:creationId xmlns:a16="http://schemas.microsoft.com/office/drawing/2014/main" id="{1CBD201B-7C4E-47C5-8DF8-10FDF2D95D8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41" name="Arc 141">
                <a:extLst>
                  <a:ext uri="{FF2B5EF4-FFF2-40B4-BE49-F238E27FC236}">
                    <a16:creationId xmlns:a16="http://schemas.microsoft.com/office/drawing/2014/main" id="{51F18A99-2871-4127-8130-37F87C49DCD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42" name="Arc 142">
                <a:extLst>
                  <a:ext uri="{FF2B5EF4-FFF2-40B4-BE49-F238E27FC236}">
                    <a16:creationId xmlns:a16="http://schemas.microsoft.com/office/drawing/2014/main" id="{B3897201-5B60-4525-BA15-E7035601229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43" name="Arc 143">
                <a:extLst>
                  <a:ext uri="{FF2B5EF4-FFF2-40B4-BE49-F238E27FC236}">
                    <a16:creationId xmlns:a16="http://schemas.microsoft.com/office/drawing/2014/main" id="{96F4073D-5C0B-4AE3-884A-27617737ECA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3835" name="Group 144">
              <a:extLst>
                <a:ext uri="{FF2B5EF4-FFF2-40B4-BE49-F238E27FC236}">
                  <a16:creationId xmlns:a16="http://schemas.microsoft.com/office/drawing/2014/main" id="{D4D7380E-F2EA-42B5-9AB4-D3E0B1874DAD}"/>
                </a:ext>
              </a:extLst>
            </p:cNvPr>
            <p:cNvGrpSpPr>
              <a:grpSpLocks/>
            </p:cNvGrpSpPr>
            <p:nvPr/>
          </p:nvGrpSpPr>
          <p:grpSpPr bwMode="auto">
            <a:xfrm rot="10800000">
              <a:off x="2245" y="2976"/>
              <a:ext cx="90" cy="363"/>
              <a:chOff x="1565" y="2614"/>
              <a:chExt cx="90" cy="486"/>
            </a:xfrm>
          </p:grpSpPr>
          <p:sp>
            <p:nvSpPr>
              <p:cNvPr id="33836" name="Arc 145">
                <a:extLst>
                  <a:ext uri="{FF2B5EF4-FFF2-40B4-BE49-F238E27FC236}">
                    <a16:creationId xmlns:a16="http://schemas.microsoft.com/office/drawing/2014/main" id="{4015A0DC-0754-4C63-9634-46ED2EABC5A1}"/>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37" name="Arc 146">
                <a:extLst>
                  <a:ext uri="{FF2B5EF4-FFF2-40B4-BE49-F238E27FC236}">
                    <a16:creationId xmlns:a16="http://schemas.microsoft.com/office/drawing/2014/main" id="{6F2D055E-602B-42F9-B455-505485AFE59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38" name="Arc 147">
                <a:extLst>
                  <a:ext uri="{FF2B5EF4-FFF2-40B4-BE49-F238E27FC236}">
                    <a16:creationId xmlns:a16="http://schemas.microsoft.com/office/drawing/2014/main" id="{5CBB05EC-2265-4DC1-8A84-F4CB528D8DD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39" name="Arc 148">
                <a:extLst>
                  <a:ext uri="{FF2B5EF4-FFF2-40B4-BE49-F238E27FC236}">
                    <a16:creationId xmlns:a16="http://schemas.microsoft.com/office/drawing/2014/main" id="{2E623C78-B458-4E14-96C1-A18C2C8A1BF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8" name="Group 150">
            <a:extLst>
              <a:ext uri="{FF2B5EF4-FFF2-40B4-BE49-F238E27FC236}">
                <a16:creationId xmlns:a16="http://schemas.microsoft.com/office/drawing/2014/main" id="{1575860B-BB54-4632-A1A2-C837FA9344C0}"/>
              </a:ext>
            </a:extLst>
          </p:cNvPr>
          <p:cNvGrpSpPr>
            <a:grpSpLocks/>
          </p:cNvGrpSpPr>
          <p:nvPr/>
        </p:nvGrpSpPr>
        <p:grpSpPr bwMode="auto">
          <a:xfrm>
            <a:off x="1403350" y="4437063"/>
            <a:ext cx="5761038" cy="614362"/>
            <a:chOff x="884" y="2795"/>
            <a:chExt cx="3629" cy="387"/>
          </a:xfrm>
        </p:grpSpPr>
        <p:graphicFrame>
          <p:nvGraphicFramePr>
            <p:cNvPr id="33803" name="Object 98">
              <a:extLst>
                <a:ext uri="{FF2B5EF4-FFF2-40B4-BE49-F238E27FC236}">
                  <a16:creationId xmlns:a16="http://schemas.microsoft.com/office/drawing/2014/main" id="{EAFC3744-AB07-4B17-AAB4-069C791804AD}"/>
                </a:ext>
              </a:extLst>
            </p:cNvPr>
            <p:cNvGraphicFramePr>
              <a:graphicFrameLocks noChangeAspect="1"/>
            </p:cNvGraphicFramePr>
            <p:nvPr/>
          </p:nvGraphicFramePr>
          <p:xfrm>
            <a:off x="1837" y="2795"/>
            <a:ext cx="2676" cy="387"/>
          </p:xfrm>
          <a:graphic>
            <a:graphicData uri="http://schemas.openxmlformats.org/presentationml/2006/ole">
              <mc:AlternateContent xmlns:mc="http://schemas.openxmlformats.org/markup-compatibility/2006">
                <mc:Choice xmlns:v="urn:schemas-microsoft-com:vml" Requires="v">
                  <p:oleObj spid="_x0000_s33896" r:id="rId16" imgW="2248001" imgH="200179" progId="Equation.3">
                    <p:embed/>
                  </p:oleObj>
                </mc:Choice>
                <mc:Fallback>
                  <p:oleObj r:id="rId16" imgW="2248001" imgH="200179" progId="Equation.3">
                    <p:embed/>
                    <p:pic>
                      <p:nvPicPr>
                        <p:cNvPr id="0" name="Object 98"/>
                        <p:cNvPicPr>
                          <a:picLocks noChangeAspect="1" noChangeArrowheads="1"/>
                        </p:cNvPicPr>
                        <p:nvPr/>
                      </p:nvPicPr>
                      <p:blipFill>
                        <a:blip r:embed="rId17">
                          <a:extLst>
                            <a:ext uri="{28A0092B-C50C-407E-A947-70E740481C1C}">
                              <a14:useLocalDpi xmlns:a14="http://schemas.microsoft.com/office/drawing/2010/main" val="0"/>
                            </a:ext>
                          </a:extLst>
                        </a:blip>
                        <a:srcRect l="27164" t="6068"/>
                        <a:stretch>
                          <a:fillRect/>
                        </a:stretch>
                      </p:blipFill>
                      <p:spPr bwMode="auto">
                        <a:xfrm>
                          <a:off x="1837" y="2795"/>
                          <a:ext cx="267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4" name="Object 149">
              <a:extLst>
                <a:ext uri="{FF2B5EF4-FFF2-40B4-BE49-F238E27FC236}">
                  <a16:creationId xmlns:a16="http://schemas.microsoft.com/office/drawing/2014/main" id="{313B6074-B5FD-4E8B-AEE8-7121E8B74971}"/>
                </a:ext>
              </a:extLst>
            </p:cNvPr>
            <p:cNvGraphicFramePr>
              <a:graphicFrameLocks noChangeAspect="1"/>
            </p:cNvGraphicFramePr>
            <p:nvPr/>
          </p:nvGraphicFramePr>
          <p:xfrm>
            <a:off x="884" y="2795"/>
            <a:ext cx="977" cy="374"/>
          </p:xfrm>
          <a:graphic>
            <a:graphicData uri="http://schemas.openxmlformats.org/presentationml/2006/ole">
              <mc:AlternateContent xmlns:mc="http://schemas.openxmlformats.org/markup-compatibility/2006">
                <mc:Choice xmlns:v="urn:schemas-microsoft-com:vml" Requires="v">
                  <p:oleObj spid="_x0000_s33897" name="公式" r:id="rId18" imgW="609716" imgH="218946" progId="Equation.3">
                    <p:embed/>
                  </p:oleObj>
                </mc:Choice>
                <mc:Fallback>
                  <p:oleObj name="公式" r:id="rId18" imgW="609716" imgH="218946" progId="Equation.3">
                    <p:embed/>
                    <p:pic>
                      <p:nvPicPr>
                        <p:cNvPr id="0" name="Object 1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4" y="2795"/>
                          <a:ext cx="97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left)">
                                      <p:cBhvr>
                                        <p:cTn id="12" dur="2000"/>
                                        <p:tgtEl>
                                          <p:spTgt spid="110596"/>
                                        </p:tgtEl>
                                      </p:cBhvr>
                                    </p:animEffec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499"/>
                                          </p:stCondLst>
                                        </p:cTn>
                                        <p:tgtEl>
                                          <p:spTgt spid="11059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0597"/>
                                        </p:tgtEl>
                                        <p:attrNameLst>
                                          <p:attrName>style.visibility</p:attrName>
                                        </p:attrNameLst>
                                      </p:cBhvr>
                                      <p:to>
                                        <p:strVal val="visible"/>
                                      </p:to>
                                    </p:set>
                                    <p:animEffect transition="in" filter="wipe(left)">
                                      <p:cBhvr>
                                        <p:cTn id="20" dur="2000"/>
                                        <p:tgtEl>
                                          <p:spTgt spid="1105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strVal val="#ppt_w*0.70"/>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Effect transition="in" filter="fade">
                                      <p:cBhvr>
                                        <p:cTn id="27" dur="1000"/>
                                        <p:tgtEl>
                                          <p:spTgt spid="8"/>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110689"/>
                                        </p:tgtEl>
                                        <p:attrNameLst>
                                          <p:attrName>style.visibility</p:attrName>
                                        </p:attrNameLst>
                                      </p:cBhvr>
                                      <p:to>
                                        <p:strVal val="visible"/>
                                      </p:to>
                                    </p:set>
                                    <p:animEffect transition="in" filter="wipe(left)">
                                      <p:cBhvr>
                                        <p:cTn id="31" dur="1000"/>
                                        <p:tgtEl>
                                          <p:spTgt spid="110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5">
            <a:extLst>
              <a:ext uri="{FF2B5EF4-FFF2-40B4-BE49-F238E27FC236}">
                <a16:creationId xmlns:a16="http://schemas.microsoft.com/office/drawing/2014/main" id="{4362A32A-5531-40F5-8187-08FC84844CF8}"/>
              </a:ext>
            </a:extLst>
          </p:cNvPr>
          <p:cNvGrpSpPr>
            <a:grpSpLocks/>
          </p:cNvGrpSpPr>
          <p:nvPr/>
        </p:nvGrpSpPr>
        <p:grpSpPr bwMode="auto">
          <a:xfrm>
            <a:off x="8316913" y="6446838"/>
            <a:ext cx="792162" cy="366712"/>
            <a:chOff x="5193" y="4020"/>
            <a:chExt cx="499" cy="231"/>
          </a:xfrm>
        </p:grpSpPr>
        <p:pic>
          <p:nvPicPr>
            <p:cNvPr id="34837" name="Picture 6" descr="78900">
              <a:extLst>
                <a:ext uri="{FF2B5EF4-FFF2-40B4-BE49-F238E27FC236}">
                  <a16:creationId xmlns:a16="http://schemas.microsoft.com/office/drawing/2014/main" id="{651E3D95-F12B-4E34-B4E7-B9B01F9AC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7">
              <a:hlinkClick r:id="" action="ppaction://hlinkshowjump?jump=nextslide"/>
              <a:extLst>
                <a:ext uri="{FF2B5EF4-FFF2-40B4-BE49-F238E27FC236}">
                  <a16:creationId xmlns:a16="http://schemas.microsoft.com/office/drawing/2014/main" id="{63F59193-6EC5-484C-9050-6EBFBD8E791C}"/>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4819" name="Group 8">
            <a:extLst>
              <a:ext uri="{FF2B5EF4-FFF2-40B4-BE49-F238E27FC236}">
                <a16:creationId xmlns:a16="http://schemas.microsoft.com/office/drawing/2014/main" id="{1BEBAAEF-ECA7-4294-8E2B-2569D997D39E}"/>
              </a:ext>
            </a:extLst>
          </p:cNvPr>
          <p:cNvGrpSpPr>
            <a:grpSpLocks/>
          </p:cNvGrpSpPr>
          <p:nvPr/>
        </p:nvGrpSpPr>
        <p:grpSpPr bwMode="auto">
          <a:xfrm>
            <a:off x="7453313" y="6446838"/>
            <a:ext cx="792162" cy="366712"/>
            <a:chOff x="4649" y="4020"/>
            <a:chExt cx="499" cy="231"/>
          </a:xfrm>
        </p:grpSpPr>
        <p:pic>
          <p:nvPicPr>
            <p:cNvPr id="34835" name="Picture 9" descr="78900">
              <a:extLst>
                <a:ext uri="{FF2B5EF4-FFF2-40B4-BE49-F238E27FC236}">
                  <a16:creationId xmlns:a16="http://schemas.microsoft.com/office/drawing/2014/main" id="{279177D0-A6EC-43F0-AE18-D1E31F31B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6" name="Text Box 10">
              <a:hlinkClick r:id="" action="ppaction://hlinkshowjump?jump=previousslide"/>
              <a:extLst>
                <a:ext uri="{FF2B5EF4-FFF2-40B4-BE49-F238E27FC236}">
                  <a16:creationId xmlns:a16="http://schemas.microsoft.com/office/drawing/2014/main" id="{92F7441E-702C-44C3-8EBB-86A5E61A8BD7}"/>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61">
            <a:extLst>
              <a:ext uri="{FF2B5EF4-FFF2-40B4-BE49-F238E27FC236}">
                <a16:creationId xmlns:a16="http://schemas.microsoft.com/office/drawing/2014/main" id="{3FCB77B8-CC7E-42D8-9F84-4EFAF7255D3E}"/>
              </a:ext>
            </a:extLst>
          </p:cNvPr>
          <p:cNvGrpSpPr>
            <a:grpSpLocks/>
          </p:cNvGrpSpPr>
          <p:nvPr/>
        </p:nvGrpSpPr>
        <p:grpSpPr bwMode="auto">
          <a:xfrm>
            <a:off x="603250" y="523875"/>
            <a:ext cx="7508875" cy="1573213"/>
            <a:chOff x="290" y="239"/>
            <a:chExt cx="4730" cy="991"/>
          </a:xfrm>
        </p:grpSpPr>
        <p:graphicFrame>
          <p:nvGraphicFramePr>
            <p:cNvPr id="34829" name="Object 54">
              <a:extLst>
                <a:ext uri="{FF2B5EF4-FFF2-40B4-BE49-F238E27FC236}">
                  <a16:creationId xmlns:a16="http://schemas.microsoft.com/office/drawing/2014/main" id="{CAC758C2-C9EB-4BA4-9EF4-1D111A20A725}"/>
                </a:ext>
              </a:extLst>
            </p:cNvPr>
            <p:cNvGraphicFramePr>
              <a:graphicFrameLocks noChangeAspect="1"/>
            </p:cNvGraphicFramePr>
            <p:nvPr>
              <p:extLst>
                <p:ext uri="{D42A27DB-BD31-4B8C-83A1-F6EECF244321}">
                  <p14:modId xmlns:p14="http://schemas.microsoft.com/office/powerpoint/2010/main" val="779485001"/>
                </p:ext>
              </p:extLst>
            </p:nvPr>
          </p:nvGraphicFramePr>
          <p:xfrm>
            <a:off x="313" y="663"/>
            <a:ext cx="1143" cy="567"/>
          </p:xfrm>
          <a:graphic>
            <a:graphicData uri="http://schemas.openxmlformats.org/presentationml/2006/ole">
              <mc:AlternateContent xmlns:mc="http://schemas.openxmlformats.org/markup-compatibility/2006">
                <mc:Choice xmlns:v="urn:schemas-microsoft-com:vml" Requires="v">
                  <p:oleObj spid="_x0000_s34847" name="Equation" r:id="rId4" imgW="638171" imgH="314171" progId="Equation.DSMT4">
                    <p:embed/>
                  </p:oleObj>
                </mc:Choice>
                <mc:Fallback>
                  <p:oleObj name="Equation" r:id="rId4" imgW="638171" imgH="314171" progId="Equation.DSMT4">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663"/>
                          <a:ext cx="1143" cy="567"/>
                        </a:xfrm>
                        <a:prstGeom prst="rect">
                          <a:avLst/>
                        </a:prstGeom>
                        <a:noFill/>
                        <a:ln>
                          <a:noFill/>
                        </a:ln>
                      </p:spPr>
                    </p:pic>
                  </p:oleObj>
                </mc:Fallback>
              </mc:AlternateContent>
            </a:graphicData>
          </a:graphic>
        </p:graphicFrame>
        <p:sp>
          <p:nvSpPr>
            <p:cNvPr id="34830" name="Line 55">
              <a:extLst>
                <a:ext uri="{FF2B5EF4-FFF2-40B4-BE49-F238E27FC236}">
                  <a16:creationId xmlns:a16="http://schemas.microsoft.com/office/drawing/2014/main" id="{A534E840-DBE8-40E2-817D-2F6B033EC9CD}"/>
                </a:ext>
              </a:extLst>
            </p:cNvPr>
            <p:cNvSpPr>
              <a:spLocks noChangeShapeType="1"/>
            </p:cNvSpPr>
            <p:nvPr/>
          </p:nvSpPr>
          <p:spPr bwMode="auto">
            <a:xfrm>
              <a:off x="1429" y="572"/>
              <a:ext cx="31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Rectangle 57">
              <a:extLst>
                <a:ext uri="{FF2B5EF4-FFF2-40B4-BE49-F238E27FC236}">
                  <a16:creationId xmlns:a16="http://schemas.microsoft.com/office/drawing/2014/main" id="{453D9DDC-7621-49EA-9552-CC1488A76D6D}"/>
                </a:ext>
              </a:extLst>
            </p:cNvPr>
            <p:cNvSpPr>
              <a:spLocks noChangeArrowheads="1"/>
            </p:cNvSpPr>
            <p:nvPr/>
          </p:nvSpPr>
          <p:spPr bwMode="auto">
            <a:xfrm>
              <a:off x="1791" y="390"/>
              <a:ext cx="318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lang="zh-CN" altLang="en-US" b="1">
                  <a:latin typeface="黑体" panose="02010609060101010101" pitchFamily="49" charset="-122"/>
                  <a:ea typeface="黑体" panose="02010609060101010101" pitchFamily="49" charset="-122"/>
                </a:rPr>
                <a:t>线圈</a:t>
              </a:r>
              <a:r>
                <a:rPr lang="en-US" altLang="zh-CN">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中</a:t>
              </a:r>
              <a:r>
                <a:rPr lang="zh-CN" altLang="en-US" b="1">
                  <a:latin typeface="黑体" panose="02010609060101010101" pitchFamily="49" charset="-122"/>
                  <a:ea typeface="黑体" panose="02010609060101010101" pitchFamily="49" charset="-122"/>
                  <a:cs typeface="Times New Roman" panose="02020603050405020304" pitchFamily="18" charset="0"/>
                </a:rPr>
                <a:t>互感电压耦合的复功率</a:t>
              </a:r>
            </a:p>
          </p:txBody>
        </p:sp>
        <p:graphicFrame>
          <p:nvGraphicFramePr>
            <p:cNvPr id="34832" name="Object 56">
              <a:extLst>
                <a:ext uri="{FF2B5EF4-FFF2-40B4-BE49-F238E27FC236}">
                  <a16:creationId xmlns:a16="http://schemas.microsoft.com/office/drawing/2014/main" id="{67841C62-05BC-432E-8C1E-43C9184AA2A2}"/>
                </a:ext>
              </a:extLst>
            </p:cNvPr>
            <p:cNvGraphicFramePr>
              <a:graphicFrameLocks noChangeAspect="1"/>
            </p:cNvGraphicFramePr>
            <p:nvPr/>
          </p:nvGraphicFramePr>
          <p:xfrm>
            <a:off x="290" y="239"/>
            <a:ext cx="1143" cy="589"/>
          </p:xfrm>
          <a:graphic>
            <a:graphicData uri="http://schemas.openxmlformats.org/presentationml/2006/ole">
              <mc:AlternateContent xmlns:mc="http://schemas.openxmlformats.org/markup-compatibility/2006">
                <mc:Choice xmlns:v="urn:schemas-microsoft-com:vml" Requires="v">
                  <p:oleObj spid="_x0000_s34848" name="Equation" r:id="rId6" imgW="657258" imgH="314171" progId="Equation.DSMT4">
                    <p:embed/>
                  </p:oleObj>
                </mc:Choice>
                <mc:Fallback>
                  <p:oleObj name="Equation" r:id="rId6" imgW="657258" imgH="314171" progId="Equation.DSMT4">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 y="239"/>
                          <a:ext cx="114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3" name="Line 59">
              <a:extLst>
                <a:ext uri="{FF2B5EF4-FFF2-40B4-BE49-F238E27FC236}">
                  <a16:creationId xmlns:a16="http://schemas.microsoft.com/office/drawing/2014/main" id="{1BE1FCD0-D462-4F26-B16A-39AF98359F3E}"/>
                </a:ext>
              </a:extLst>
            </p:cNvPr>
            <p:cNvSpPr>
              <a:spLocks noChangeShapeType="1"/>
            </p:cNvSpPr>
            <p:nvPr/>
          </p:nvSpPr>
          <p:spPr bwMode="auto">
            <a:xfrm>
              <a:off x="1429" y="1071"/>
              <a:ext cx="31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Rectangle 60">
              <a:extLst>
                <a:ext uri="{FF2B5EF4-FFF2-40B4-BE49-F238E27FC236}">
                  <a16:creationId xmlns:a16="http://schemas.microsoft.com/office/drawing/2014/main" id="{CB4BC826-FD96-479F-B880-DA9A5125D1D6}"/>
                </a:ext>
              </a:extLst>
            </p:cNvPr>
            <p:cNvSpPr>
              <a:spLocks noChangeArrowheads="1"/>
            </p:cNvSpPr>
            <p:nvPr/>
          </p:nvSpPr>
          <p:spPr bwMode="auto">
            <a:xfrm>
              <a:off x="1837" y="844"/>
              <a:ext cx="318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lang="zh-CN" altLang="en-US" b="1">
                  <a:latin typeface="黑体" panose="02010609060101010101" pitchFamily="49" charset="-122"/>
                  <a:ea typeface="黑体" panose="02010609060101010101" pitchFamily="49" charset="-122"/>
                </a:rPr>
                <a:t>线圈</a:t>
              </a:r>
              <a:r>
                <a:rPr lang="en-US" altLang="zh-CN">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中</a:t>
              </a:r>
              <a:r>
                <a:rPr lang="zh-CN" altLang="en-US" b="1">
                  <a:latin typeface="黑体" panose="02010609060101010101" pitchFamily="49" charset="-122"/>
                  <a:ea typeface="黑体" panose="02010609060101010101" pitchFamily="49" charset="-122"/>
                  <a:cs typeface="Times New Roman" panose="02020603050405020304" pitchFamily="18" charset="0"/>
                </a:rPr>
                <a:t>互感电压耦合的复功率</a:t>
              </a:r>
            </a:p>
          </p:txBody>
        </p:sp>
      </p:grpSp>
      <p:grpSp>
        <p:nvGrpSpPr>
          <p:cNvPr id="5" name="Group 62">
            <a:extLst>
              <a:ext uri="{FF2B5EF4-FFF2-40B4-BE49-F238E27FC236}">
                <a16:creationId xmlns:a16="http://schemas.microsoft.com/office/drawing/2014/main" id="{693468E9-C86E-464F-9F9B-3815E4947932}"/>
              </a:ext>
            </a:extLst>
          </p:cNvPr>
          <p:cNvGrpSpPr>
            <a:grpSpLocks/>
          </p:cNvGrpSpPr>
          <p:nvPr/>
        </p:nvGrpSpPr>
        <p:grpSpPr bwMode="auto">
          <a:xfrm>
            <a:off x="395288" y="2085975"/>
            <a:ext cx="1847850" cy="850900"/>
            <a:chOff x="385" y="3022"/>
            <a:chExt cx="1164" cy="536"/>
          </a:xfrm>
        </p:grpSpPr>
        <p:pic>
          <p:nvPicPr>
            <p:cNvPr id="34827" name="Picture 63" descr="123">
              <a:extLst>
                <a:ext uri="{FF2B5EF4-FFF2-40B4-BE49-F238E27FC236}">
                  <a16:creationId xmlns:a16="http://schemas.microsoft.com/office/drawing/2014/main" id="{D8E1CF17-2BF3-4803-9C94-9BF841C4D3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8" name="Text Box 64">
              <a:extLst>
                <a:ext uri="{FF2B5EF4-FFF2-40B4-BE49-F238E27FC236}">
                  <a16:creationId xmlns:a16="http://schemas.microsoft.com/office/drawing/2014/main" id="{C9A9A1E4-B1B8-41D4-9A46-96B82EC498EA}"/>
                </a:ext>
              </a:extLst>
            </p:cNvPr>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sp>
        <p:nvSpPr>
          <p:cNvPr id="111681" name="Rectangle 65">
            <a:extLst>
              <a:ext uri="{FF2B5EF4-FFF2-40B4-BE49-F238E27FC236}">
                <a16:creationId xmlns:a16="http://schemas.microsoft.com/office/drawing/2014/main" id="{405A6B78-5437-446B-9700-13CCE41F58B5}"/>
              </a:ext>
            </a:extLst>
          </p:cNvPr>
          <p:cNvSpPr>
            <a:spLocks noChangeArrowheads="1"/>
          </p:cNvSpPr>
          <p:nvPr/>
        </p:nvSpPr>
        <p:spPr bwMode="auto">
          <a:xfrm>
            <a:off x="468313" y="2806700"/>
            <a:ext cx="785018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buFontTx/>
              <a:buAutoNum type="circleNumDbPlain"/>
            </a:pPr>
            <a:r>
              <a:rPr lang="zh-CN" altLang="en-US" b="1">
                <a:latin typeface="黑体" panose="02010609060101010101" pitchFamily="49" charset="-122"/>
                <a:ea typeface="黑体" panose="02010609060101010101" pitchFamily="49" charset="-122"/>
              </a:rPr>
              <a:t>两个互感电压耦合的复功率为虚部同号、实部异号，这一特点是耦合电感本身的电磁特性所决定的</a:t>
            </a:r>
            <a:r>
              <a:rPr lang="zh-CN" altLang="en-US">
                <a:latin typeface="黑体" panose="02010609060101010101" pitchFamily="49" charset="-122"/>
                <a:ea typeface="黑体" panose="02010609060101010101" pitchFamily="49" charset="-122"/>
              </a:rPr>
              <a:t>。</a:t>
            </a:r>
          </a:p>
        </p:txBody>
      </p:sp>
      <p:sp>
        <p:nvSpPr>
          <p:cNvPr id="111682" name="Rectangle 66">
            <a:extLst>
              <a:ext uri="{FF2B5EF4-FFF2-40B4-BE49-F238E27FC236}">
                <a16:creationId xmlns:a16="http://schemas.microsoft.com/office/drawing/2014/main" id="{1ADBE895-4894-4A5E-A239-57E091B491EA}"/>
              </a:ext>
            </a:extLst>
          </p:cNvPr>
          <p:cNvSpPr>
            <a:spLocks noChangeArrowheads="1"/>
          </p:cNvSpPr>
          <p:nvPr/>
        </p:nvSpPr>
        <p:spPr bwMode="auto">
          <a:xfrm>
            <a:off x="468313" y="4391025"/>
            <a:ext cx="7848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buFontTx/>
              <a:buAutoNum type="circleNumDbPlain" startAt="2"/>
            </a:pPr>
            <a:r>
              <a:rPr lang="zh-CN" altLang="en-US" b="1">
                <a:ea typeface="黑体" panose="02010609060101010101" pitchFamily="49" charset="-122"/>
                <a:cs typeface="Times New Roman" panose="02020603050405020304" pitchFamily="18" charset="0"/>
              </a:rPr>
              <a:t>耦合功率中的有功功率相互异号，表明有功功率从一个端口进入，必从另一端口输出，这是互感</a:t>
            </a:r>
            <a:r>
              <a:rPr lang="en-US" altLang="zh-CN" i="1">
                <a:solidFill>
                  <a:schemeClr val="bg1"/>
                </a:solidFill>
                <a:ea typeface="黑体" panose="02010609060101010101" pitchFamily="49" charset="-122"/>
                <a:cs typeface="Times New Roman" panose="02020603050405020304" pitchFamily="18" charset="0"/>
              </a:rPr>
              <a:t>M</a:t>
            </a:r>
            <a:r>
              <a:rPr lang="zh-CN" altLang="en-US" b="1">
                <a:ea typeface="黑体" panose="02010609060101010101" pitchFamily="49" charset="-122"/>
                <a:cs typeface="Times New Roman" panose="02020603050405020304" pitchFamily="18" charset="0"/>
              </a:rPr>
              <a:t>非耗能特性的体现。</a:t>
            </a:r>
          </a:p>
        </p:txBody>
      </p:sp>
      <p:grpSp>
        <p:nvGrpSpPr>
          <p:cNvPr id="34824" name="Group 71">
            <a:extLst>
              <a:ext uri="{FF2B5EF4-FFF2-40B4-BE49-F238E27FC236}">
                <a16:creationId xmlns:a16="http://schemas.microsoft.com/office/drawing/2014/main" id="{AF2A5012-1AAE-4D5D-8D15-ACC69D2EBAD2}"/>
              </a:ext>
            </a:extLst>
          </p:cNvPr>
          <p:cNvGrpSpPr>
            <a:grpSpLocks/>
          </p:cNvGrpSpPr>
          <p:nvPr/>
        </p:nvGrpSpPr>
        <p:grpSpPr bwMode="auto">
          <a:xfrm>
            <a:off x="6588125" y="6446838"/>
            <a:ext cx="792163" cy="366712"/>
            <a:chOff x="4649" y="4020"/>
            <a:chExt cx="499" cy="231"/>
          </a:xfrm>
        </p:grpSpPr>
        <p:pic>
          <p:nvPicPr>
            <p:cNvPr id="34825" name="Picture 72" descr="78900">
              <a:extLst>
                <a:ext uri="{FF2B5EF4-FFF2-40B4-BE49-F238E27FC236}">
                  <a16:creationId xmlns:a16="http://schemas.microsoft.com/office/drawing/2014/main" id="{5645EB1F-8BEF-4F38-9568-0F5FF8E6A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6" name="Text Box 73">
              <a:hlinkClick r:id="" action="ppaction://hlinkshowjump?jump=firstslide"/>
              <a:extLst>
                <a:ext uri="{FF2B5EF4-FFF2-40B4-BE49-F238E27FC236}">
                  <a16:creationId xmlns:a16="http://schemas.microsoft.com/office/drawing/2014/main" id="{75AE7A36-7005-45CC-8267-0F6352DEB592}"/>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1681"/>
                                        </p:tgtEl>
                                        <p:attrNameLst>
                                          <p:attrName>style.visibility</p:attrName>
                                        </p:attrNameLst>
                                      </p:cBhvr>
                                      <p:to>
                                        <p:strVal val="visible"/>
                                      </p:to>
                                    </p:set>
                                    <p:animEffect transition="in" filter="blinds(horizontal)">
                                      <p:cBhvr>
                                        <p:cTn id="16" dur="500"/>
                                        <p:tgtEl>
                                          <p:spTgt spid="1116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1682"/>
                                        </p:tgtEl>
                                        <p:attrNameLst>
                                          <p:attrName>style.visibility</p:attrName>
                                        </p:attrNameLst>
                                      </p:cBhvr>
                                      <p:to>
                                        <p:strVal val="visible"/>
                                      </p:to>
                                    </p:set>
                                    <p:animEffect transition="in" filter="blinds(horizontal)">
                                      <p:cBhvr>
                                        <p:cTn id="21" dur="500"/>
                                        <p:tgtEl>
                                          <p:spTgt spid="11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1" grpId="0"/>
      <p:bldP spid="1116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a:extLst>
              <a:ext uri="{FF2B5EF4-FFF2-40B4-BE49-F238E27FC236}">
                <a16:creationId xmlns:a16="http://schemas.microsoft.com/office/drawing/2014/main" id="{E20F2416-0733-4F75-BC6C-2F5778213542}"/>
              </a:ext>
            </a:extLst>
          </p:cNvPr>
          <p:cNvGrpSpPr>
            <a:grpSpLocks/>
          </p:cNvGrpSpPr>
          <p:nvPr/>
        </p:nvGrpSpPr>
        <p:grpSpPr bwMode="auto">
          <a:xfrm>
            <a:off x="8316913" y="6446838"/>
            <a:ext cx="792162" cy="366712"/>
            <a:chOff x="5193" y="4020"/>
            <a:chExt cx="499" cy="231"/>
          </a:xfrm>
        </p:grpSpPr>
        <p:pic>
          <p:nvPicPr>
            <p:cNvPr id="35854" name="Picture 3" descr="78900">
              <a:extLst>
                <a:ext uri="{FF2B5EF4-FFF2-40B4-BE49-F238E27FC236}">
                  <a16:creationId xmlns:a16="http://schemas.microsoft.com/office/drawing/2014/main" id="{D4E0FDC3-C701-4EC7-8031-A4020210C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5" name="Text Box 4">
              <a:hlinkClick r:id="" action="ppaction://hlinkshowjump?jump=nextslide"/>
              <a:extLst>
                <a:ext uri="{FF2B5EF4-FFF2-40B4-BE49-F238E27FC236}">
                  <a16:creationId xmlns:a16="http://schemas.microsoft.com/office/drawing/2014/main" id="{88336AFB-57F2-4DE6-8B13-D5BA926AC1B1}"/>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5843" name="Group 5">
            <a:extLst>
              <a:ext uri="{FF2B5EF4-FFF2-40B4-BE49-F238E27FC236}">
                <a16:creationId xmlns:a16="http://schemas.microsoft.com/office/drawing/2014/main" id="{7DF81BDE-7973-4D9F-977A-FFAE75F50955}"/>
              </a:ext>
            </a:extLst>
          </p:cNvPr>
          <p:cNvGrpSpPr>
            <a:grpSpLocks/>
          </p:cNvGrpSpPr>
          <p:nvPr/>
        </p:nvGrpSpPr>
        <p:grpSpPr bwMode="auto">
          <a:xfrm>
            <a:off x="7453313" y="6446838"/>
            <a:ext cx="792162" cy="366712"/>
            <a:chOff x="4649" y="4020"/>
            <a:chExt cx="499" cy="231"/>
          </a:xfrm>
        </p:grpSpPr>
        <p:pic>
          <p:nvPicPr>
            <p:cNvPr id="35852" name="Picture 6" descr="78900">
              <a:extLst>
                <a:ext uri="{FF2B5EF4-FFF2-40B4-BE49-F238E27FC236}">
                  <a16:creationId xmlns:a16="http://schemas.microsoft.com/office/drawing/2014/main" id="{B43F6C46-2B7C-4E8C-B12F-C443C5A29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3" name="Text Box 7">
              <a:hlinkClick r:id="" action="ppaction://hlinkshowjump?jump=previousslide"/>
              <a:extLst>
                <a:ext uri="{FF2B5EF4-FFF2-40B4-BE49-F238E27FC236}">
                  <a16:creationId xmlns:a16="http://schemas.microsoft.com/office/drawing/2014/main" id="{F7E56B53-D865-4D26-9D80-DC4DF171A69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35844" name="Rectangle 10">
            <a:extLst>
              <a:ext uri="{FF2B5EF4-FFF2-40B4-BE49-F238E27FC236}">
                <a16:creationId xmlns:a16="http://schemas.microsoft.com/office/drawing/2014/main" id="{54BBA940-56F5-4979-816C-8E945DF8E1B7}"/>
              </a:ext>
            </a:extLst>
          </p:cNvPr>
          <p:cNvSpPr>
            <a:spLocks noChangeArrowheads="1"/>
          </p:cNvSpPr>
          <p:nvPr/>
        </p:nvSpPr>
        <p:spPr bwMode="auto">
          <a:xfrm>
            <a:off x="0" y="3681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12653" name="Rectangle 13">
            <a:extLst>
              <a:ext uri="{FF2B5EF4-FFF2-40B4-BE49-F238E27FC236}">
                <a16:creationId xmlns:a16="http://schemas.microsoft.com/office/drawing/2014/main" id="{585B3DD6-7B4E-443D-B8C7-651D65D8B7B4}"/>
              </a:ext>
            </a:extLst>
          </p:cNvPr>
          <p:cNvSpPr>
            <a:spLocks noChangeArrowheads="1"/>
          </p:cNvSpPr>
          <p:nvPr/>
        </p:nvSpPr>
        <p:spPr bwMode="auto">
          <a:xfrm>
            <a:off x="611188" y="1133475"/>
            <a:ext cx="7705725"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buFontTx/>
              <a:buAutoNum type="circleNumDbPlain" startAt="3"/>
            </a:pPr>
            <a:r>
              <a:rPr lang="zh-CN" altLang="en-US" b="1">
                <a:ea typeface="黑体" panose="02010609060101010101" pitchFamily="49" charset="-122"/>
                <a:cs typeface="Times New Roman" panose="02020603050405020304" pitchFamily="18" charset="0"/>
              </a:rPr>
              <a:t>耦合功率中的无功功率同号，表明两个互感电压耦合功率中的无功功率对两个耦合线圈的影响的性质是相同的，即，当</a:t>
            </a:r>
            <a:r>
              <a:rPr lang="en-US" altLang="zh-CN" i="1">
                <a:solidFill>
                  <a:schemeClr val="bg1"/>
                </a:solidFill>
                <a:ea typeface="黑体" panose="02010609060101010101" pitchFamily="49" charset="-122"/>
                <a:cs typeface="Times New Roman" panose="02020603050405020304" pitchFamily="18" charset="0"/>
              </a:rPr>
              <a:t>M</a:t>
            </a:r>
            <a:r>
              <a:rPr lang="zh-CN" altLang="en-US" b="1">
                <a:ea typeface="黑体" panose="02010609060101010101" pitchFamily="49" charset="-122"/>
                <a:cs typeface="Times New Roman" panose="02020603050405020304" pitchFamily="18" charset="0"/>
              </a:rPr>
              <a:t>起同向耦合作用时，它的储能特性与电感相同，将使耦合电感中的磁能增加；当</a:t>
            </a:r>
            <a:r>
              <a:rPr lang="en-US" altLang="zh-CN" i="1">
                <a:solidFill>
                  <a:schemeClr val="bg1"/>
                </a:solidFill>
                <a:ea typeface="黑体" panose="02010609060101010101" pitchFamily="49" charset="-122"/>
                <a:cs typeface="Times New Roman" panose="02020603050405020304" pitchFamily="18" charset="0"/>
              </a:rPr>
              <a:t>M</a:t>
            </a:r>
            <a:r>
              <a:rPr lang="zh-CN" altLang="en-US" b="1">
                <a:ea typeface="黑体" panose="02010609060101010101" pitchFamily="49" charset="-122"/>
                <a:cs typeface="Times New Roman" panose="02020603050405020304" pitchFamily="18" charset="0"/>
              </a:rPr>
              <a:t>起反向耦合作用时，它的储能特性与电容相同，将使耦合电感的储能减少。</a:t>
            </a:r>
          </a:p>
        </p:txBody>
      </p:sp>
      <p:grpSp>
        <p:nvGrpSpPr>
          <p:cNvPr id="4" name="Group 14">
            <a:extLst>
              <a:ext uri="{FF2B5EF4-FFF2-40B4-BE49-F238E27FC236}">
                <a16:creationId xmlns:a16="http://schemas.microsoft.com/office/drawing/2014/main" id="{DFA6A6DE-40A5-4B75-9376-3DB03AC3661A}"/>
              </a:ext>
            </a:extLst>
          </p:cNvPr>
          <p:cNvGrpSpPr>
            <a:grpSpLocks/>
          </p:cNvGrpSpPr>
          <p:nvPr/>
        </p:nvGrpSpPr>
        <p:grpSpPr bwMode="auto">
          <a:xfrm>
            <a:off x="468313" y="404813"/>
            <a:ext cx="1847850" cy="850900"/>
            <a:chOff x="385" y="3022"/>
            <a:chExt cx="1164" cy="536"/>
          </a:xfrm>
        </p:grpSpPr>
        <p:pic>
          <p:nvPicPr>
            <p:cNvPr id="35850" name="Picture 15" descr="123">
              <a:extLst>
                <a:ext uri="{FF2B5EF4-FFF2-40B4-BE49-F238E27FC236}">
                  <a16:creationId xmlns:a16="http://schemas.microsoft.com/office/drawing/2014/main" id="{C93CB61B-3E36-4472-AB2C-18B4AFA61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16">
              <a:extLst>
                <a:ext uri="{FF2B5EF4-FFF2-40B4-BE49-F238E27FC236}">
                  <a16:creationId xmlns:a16="http://schemas.microsoft.com/office/drawing/2014/main" id="{47C3598C-071C-4D74-AE54-55E154F8949E}"/>
                </a:ext>
              </a:extLst>
            </p:cNvPr>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grpSp>
        <p:nvGrpSpPr>
          <p:cNvPr id="35847" name="Group 20">
            <a:extLst>
              <a:ext uri="{FF2B5EF4-FFF2-40B4-BE49-F238E27FC236}">
                <a16:creationId xmlns:a16="http://schemas.microsoft.com/office/drawing/2014/main" id="{9C164EEC-28F2-4F34-B2E1-569D5483F312}"/>
              </a:ext>
            </a:extLst>
          </p:cNvPr>
          <p:cNvGrpSpPr>
            <a:grpSpLocks/>
          </p:cNvGrpSpPr>
          <p:nvPr/>
        </p:nvGrpSpPr>
        <p:grpSpPr bwMode="auto">
          <a:xfrm>
            <a:off x="6588125" y="6446838"/>
            <a:ext cx="792163" cy="366712"/>
            <a:chOff x="4649" y="4020"/>
            <a:chExt cx="499" cy="231"/>
          </a:xfrm>
        </p:grpSpPr>
        <p:pic>
          <p:nvPicPr>
            <p:cNvPr id="35848" name="Picture 21" descr="78900">
              <a:extLst>
                <a:ext uri="{FF2B5EF4-FFF2-40B4-BE49-F238E27FC236}">
                  <a16:creationId xmlns:a16="http://schemas.microsoft.com/office/drawing/2014/main" id="{204DBD69-8999-415C-92F3-834500D72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Text Box 22">
              <a:hlinkClick r:id="" action="ppaction://hlinkshowjump?jump=firstslide"/>
              <a:extLst>
                <a:ext uri="{FF2B5EF4-FFF2-40B4-BE49-F238E27FC236}">
                  <a16:creationId xmlns:a16="http://schemas.microsoft.com/office/drawing/2014/main" id="{79313BEF-4A42-4B92-93EE-8A822B8C2F56}"/>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2653"/>
                                        </p:tgtEl>
                                        <p:attrNameLst>
                                          <p:attrName>style.visibility</p:attrName>
                                        </p:attrNameLst>
                                      </p:cBhvr>
                                      <p:to>
                                        <p:strVal val="visible"/>
                                      </p:to>
                                    </p:set>
                                    <p:animEffect transition="in" filter="blinds(horizontal)">
                                      <p:cBhvr>
                                        <p:cTn id="11" dur="500"/>
                                        <p:tgtEl>
                                          <p:spTgt spid="112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E3B4406E-7F25-46AC-A9D3-0EB32F73F5BA}"/>
              </a:ext>
            </a:extLst>
          </p:cNvPr>
          <p:cNvSpPr txBox="1">
            <a:spLocks noChangeArrowheads="1"/>
          </p:cNvSpPr>
          <p:nvPr/>
        </p:nvSpPr>
        <p:spPr bwMode="auto">
          <a:xfrm>
            <a:off x="1763713" y="333375"/>
            <a:ext cx="4824412" cy="762000"/>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4400">
                <a:solidFill>
                  <a:schemeClr val="bg1"/>
                </a:solidFill>
                <a:latin typeface="黑体" panose="02010609060101010101" pitchFamily="49" charset="-122"/>
                <a:ea typeface="黑体" panose="02010609060101010101" pitchFamily="49" charset="-122"/>
              </a:rPr>
              <a:t>10-4</a:t>
            </a:r>
            <a:r>
              <a:rPr kumimoji="1" lang="en-US" altLang="zh-CN" sz="4400" b="1">
                <a:solidFill>
                  <a:schemeClr val="bg1"/>
                </a:solidFill>
                <a:latin typeface="黑体" panose="02010609060101010101" pitchFamily="49" charset="-122"/>
                <a:ea typeface="黑体" panose="02010609060101010101" pitchFamily="49" charset="-122"/>
              </a:rPr>
              <a:t>  </a:t>
            </a:r>
            <a:r>
              <a:rPr kumimoji="1" lang="zh-CN" altLang="en-US" sz="4400" b="1">
                <a:solidFill>
                  <a:schemeClr val="bg1"/>
                </a:solidFill>
                <a:latin typeface="黑体" panose="02010609060101010101" pitchFamily="49" charset="-122"/>
                <a:ea typeface="黑体" panose="02010609060101010101" pitchFamily="49" charset="-122"/>
              </a:rPr>
              <a:t>变压器原理</a:t>
            </a:r>
          </a:p>
        </p:txBody>
      </p:sp>
      <p:sp>
        <p:nvSpPr>
          <p:cNvPr id="12360" name="Text Box 72">
            <a:extLst>
              <a:ext uri="{FF2B5EF4-FFF2-40B4-BE49-F238E27FC236}">
                <a16:creationId xmlns:a16="http://schemas.microsoft.com/office/drawing/2014/main" id="{6B5B5317-6FAF-4B20-86A0-0D8CCD59ADAB}"/>
              </a:ext>
            </a:extLst>
          </p:cNvPr>
          <p:cNvSpPr txBox="1">
            <a:spLocks noChangeArrowheads="1"/>
          </p:cNvSpPr>
          <p:nvPr/>
        </p:nvSpPr>
        <p:spPr bwMode="auto">
          <a:xfrm>
            <a:off x="539750" y="981075"/>
            <a:ext cx="820896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indent="720000" eaLnBrk="1" hangingPunct="1">
              <a:lnSpc>
                <a:spcPct val="110000"/>
              </a:lnSpc>
              <a:spcBef>
                <a:spcPct val="50000"/>
              </a:spcBef>
            </a:pPr>
            <a:r>
              <a:rPr lang="zh-CN" altLang="en-US" b="1" dirty="0">
                <a:latin typeface="黑体" panose="02010609060101010101" pitchFamily="49" charset="-122"/>
                <a:ea typeface="黑体" panose="02010609060101010101" pitchFamily="49" charset="-122"/>
              </a:rPr>
              <a:t>变压器由两个具有互感的线圈构成，一个线圈接向电源，另一线圈接向负载，变压器是利用互感来实现从一个电路向另一个电路传输能量或信号的器件。当变压器线圈的心子为非铁磁材料时，称空心变压器。</a:t>
            </a:r>
          </a:p>
        </p:txBody>
      </p:sp>
      <p:sp>
        <p:nvSpPr>
          <p:cNvPr id="12361" name="Text Box 73">
            <a:extLst>
              <a:ext uri="{FF2B5EF4-FFF2-40B4-BE49-F238E27FC236}">
                <a16:creationId xmlns:a16="http://schemas.microsoft.com/office/drawing/2014/main" id="{C2BB14A1-76DE-49F3-8D58-19AE79213E4B}"/>
              </a:ext>
            </a:extLst>
          </p:cNvPr>
          <p:cNvSpPr txBox="1">
            <a:spLocks noChangeArrowheads="1"/>
          </p:cNvSpPr>
          <p:nvPr/>
        </p:nvSpPr>
        <p:spPr bwMode="auto">
          <a:xfrm>
            <a:off x="468313" y="3500438"/>
            <a:ext cx="6119812" cy="579437"/>
          </a:xfrm>
          <a:prstGeom prst="rect">
            <a:avLst/>
          </a:prstGeom>
          <a:noFill/>
          <a:ln>
            <a:noFill/>
          </a:ln>
          <a:effectLst>
            <a:prstShdw prst="shdw17" dist="17961" dir="2700000">
              <a:srgbClr val="991F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b="1">
                <a:solidFill>
                  <a:schemeClr val="bg1"/>
                </a:solidFill>
                <a:latin typeface="黑体" panose="02010609060101010101" pitchFamily="49" charset="-122"/>
                <a:ea typeface="黑体" panose="02010609060101010101" pitchFamily="49" charset="-122"/>
              </a:rPr>
              <a:t>1.</a:t>
            </a:r>
            <a:r>
              <a:rPr kumimoji="1" lang="zh-CN" altLang="en-US" sz="3200" b="1">
                <a:solidFill>
                  <a:schemeClr val="bg1"/>
                </a:solidFill>
                <a:latin typeface="黑体" panose="02010609060101010101" pitchFamily="49" charset="-122"/>
                <a:ea typeface="黑体" panose="02010609060101010101" pitchFamily="49" charset="-122"/>
              </a:rPr>
              <a:t>变压器电路（工作在线性段）</a:t>
            </a:r>
          </a:p>
        </p:txBody>
      </p:sp>
      <p:sp>
        <p:nvSpPr>
          <p:cNvPr id="12362" name="AutoShape 74" descr="羊皮纸">
            <a:extLst>
              <a:ext uri="{FF2B5EF4-FFF2-40B4-BE49-F238E27FC236}">
                <a16:creationId xmlns:a16="http://schemas.microsoft.com/office/drawing/2014/main" id="{3B2980E9-F41F-42F7-8881-2AA6AF8C1C63}"/>
              </a:ext>
            </a:extLst>
          </p:cNvPr>
          <p:cNvSpPr>
            <a:spLocks noChangeArrowheads="1"/>
          </p:cNvSpPr>
          <p:nvPr/>
        </p:nvSpPr>
        <p:spPr bwMode="auto">
          <a:xfrm>
            <a:off x="611188" y="5988050"/>
            <a:ext cx="2089150" cy="642938"/>
          </a:xfrm>
          <a:prstGeom prst="wedgeEllipseCallout">
            <a:avLst>
              <a:gd name="adj1" fmla="val 42231"/>
              <a:gd name="adj2" fmla="val -127671"/>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r>
              <a:rPr lang="zh-CN" altLang="en-US" sz="2400" b="1">
                <a:solidFill>
                  <a:schemeClr val="tx1"/>
                </a:solidFill>
                <a:latin typeface="黑体" panose="02010609060101010101" pitchFamily="49" charset="-122"/>
                <a:ea typeface="黑体" panose="02010609060101010101" pitchFamily="49" charset="-122"/>
              </a:rPr>
              <a:t>一次回路</a:t>
            </a:r>
          </a:p>
        </p:txBody>
      </p:sp>
      <p:sp>
        <p:nvSpPr>
          <p:cNvPr id="12363" name="AutoShape 75" descr="羊皮纸">
            <a:extLst>
              <a:ext uri="{FF2B5EF4-FFF2-40B4-BE49-F238E27FC236}">
                <a16:creationId xmlns:a16="http://schemas.microsoft.com/office/drawing/2014/main" id="{E22C6734-DCCD-4A70-8E08-8A4A08A165C4}"/>
              </a:ext>
            </a:extLst>
          </p:cNvPr>
          <p:cNvSpPr>
            <a:spLocks noChangeArrowheads="1"/>
          </p:cNvSpPr>
          <p:nvPr/>
        </p:nvSpPr>
        <p:spPr bwMode="auto">
          <a:xfrm>
            <a:off x="6227763" y="3357563"/>
            <a:ext cx="2232025" cy="576262"/>
          </a:xfrm>
          <a:prstGeom prst="wedgeEllipseCallout">
            <a:avLst>
              <a:gd name="adj1" fmla="val -53843"/>
              <a:gd name="adj2" fmla="val 194630"/>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r>
              <a:rPr lang="zh-CN" altLang="en-US" sz="2400" b="1">
                <a:solidFill>
                  <a:schemeClr val="tx1"/>
                </a:solidFill>
                <a:latin typeface="黑体" panose="02010609060101010101" pitchFamily="49" charset="-122"/>
                <a:ea typeface="黑体" panose="02010609060101010101" pitchFamily="49" charset="-122"/>
              </a:rPr>
              <a:t>二次回路</a:t>
            </a:r>
          </a:p>
        </p:txBody>
      </p:sp>
      <p:grpSp>
        <p:nvGrpSpPr>
          <p:cNvPr id="36871" name="Group 80">
            <a:extLst>
              <a:ext uri="{FF2B5EF4-FFF2-40B4-BE49-F238E27FC236}">
                <a16:creationId xmlns:a16="http://schemas.microsoft.com/office/drawing/2014/main" id="{EE58B0B8-308D-44E5-A82E-C8D356E9B27E}"/>
              </a:ext>
            </a:extLst>
          </p:cNvPr>
          <p:cNvGrpSpPr>
            <a:grpSpLocks/>
          </p:cNvGrpSpPr>
          <p:nvPr/>
        </p:nvGrpSpPr>
        <p:grpSpPr bwMode="auto">
          <a:xfrm>
            <a:off x="8316913" y="6446838"/>
            <a:ext cx="792162" cy="366712"/>
            <a:chOff x="5193" y="4020"/>
            <a:chExt cx="499" cy="231"/>
          </a:xfrm>
        </p:grpSpPr>
        <p:pic>
          <p:nvPicPr>
            <p:cNvPr id="36920" name="Picture 81" descr="78900">
              <a:extLst>
                <a:ext uri="{FF2B5EF4-FFF2-40B4-BE49-F238E27FC236}">
                  <a16:creationId xmlns:a16="http://schemas.microsoft.com/office/drawing/2014/main" id="{DE77F1E3-461C-4DAF-A92D-D9BDC0743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21" name="Text Box 82">
              <a:hlinkClick r:id="" action="ppaction://hlinkshowjump?jump=nextslide"/>
              <a:extLst>
                <a:ext uri="{FF2B5EF4-FFF2-40B4-BE49-F238E27FC236}">
                  <a16:creationId xmlns:a16="http://schemas.microsoft.com/office/drawing/2014/main" id="{A8A9C4A8-8F23-47B9-9039-17C52B253CE0}"/>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6872" name="Group 83">
            <a:extLst>
              <a:ext uri="{FF2B5EF4-FFF2-40B4-BE49-F238E27FC236}">
                <a16:creationId xmlns:a16="http://schemas.microsoft.com/office/drawing/2014/main" id="{95FC25D3-AAA3-4625-B402-C9F14E687A5A}"/>
              </a:ext>
            </a:extLst>
          </p:cNvPr>
          <p:cNvGrpSpPr>
            <a:grpSpLocks/>
          </p:cNvGrpSpPr>
          <p:nvPr/>
        </p:nvGrpSpPr>
        <p:grpSpPr bwMode="auto">
          <a:xfrm>
            <a:off x="7453313" y="6446838"/>
            <a:ext cx="792162" cy="366712"/>
            <a:chOff x="4649" y="4020"/>
            <a:chExt cx="499" cy="231"/>
          </a:xfrm>
        </p:grpSpPr>
        <p:pic>
          <p:nvPicPr>
            <p:cNvPr id="36918" name="Picture 84" descr="78900">
              <a:extLst>
                <a:ext uri="{FF2B5EF4-FFF2-40B4-BE49-F238E27FC236}">
                  <a16:creationId xmlns:a16="http://schemas.microsoft.com/office/drawing/2014/main" id="{E111ECB0-80D6-44A5-BB4B-9FCE47B9F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9" name="Text Box 85">
              <a:hlinkClick r:id="" action="ppaction://hlinkshowjump?jump=previousslide"/>
              <a:extLst>
                <a:ext uri="{FF2B5EF4-FFF2-40B4-BE49-F238E27FC236}">
                  <a16:creationId xmlns:a16="http://schemas.microsoft.com/office/drawing/2014/main" id="{633939AE-A277-4846-9C3C-201B5B296A6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6873" name="Group 132">
            <a:extLst>
              <a:ext uri="{FF2B5EF4-FFF2-40B4-BE49-F238E27FC236}">
                <a16:creationId xmlns:a16="http://schemas.microsoft.com/office/drawing/2014/main" id="{D56B2973-5C08-4BA9-85B1-52E7844FFE79}"/>
              </a:ext>
            </a:extLst>
          </p:cNvPr>
          <p:cNvGrpSpPr>
            <a:grpSpLocks/>
          </p:cNvGrpSpPr>
          <p:nvPr/>
        </p:nvGrpSpPr>
        <p:grpSpPr bwMode="auto">
          <a:xfrm>
            <a:off x="6588125" y="6446838"/>
            <a:ext cx="792163" cy="366712"/>
            <a:chOff x="4649" y="4020"/>
            <a:chExt cx="499" cy="231"/>
          </a:xfrm>
        </p:grpSpPr>
        <p:pic>
          <p:nvPicPr>
            <p:cNvPr id="36916" name="Picture 133" descr="78900">
              <a:extLst>
                <a:ext uri="{FF2B5EF4-FFF2-40B4-BE49-F238E27FC236}">
                  <a16:creationId xmlns:a16="http://schemas.microsoft.com/office/drawing/2014/main" id="{24DABCAA-1609-44A6-B1DA-C5AF76CACB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7" name="Text Box 134">
              <a:hlinkClick r:id="" action="ppaction://hlinkshowjump?jump=firstslide"/>
              <a:extLst>
                <a:ext uri="{FF2B5EF4-FFF2-40B4-BE49-F238E27FC236}">
                  <a16:creationId xmlns:a16="http://schemas.microsoft.com/office/drawing/2014/main" id="{970A22B2-869C-4F0D-8FBF-89BB49F1422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75">
            <a:extLst>
              <a:ext uri="{FF2B5EF4-FFF2-40B4-BE49-F238E27FC236}">
                <a16:creationId xmlns:a16="http://schemas.microsoft.com/office/drawing/2014/main" id="{60682174-3C30-497A-B12D-6CCEE3007F22}"/>
              </a:ext>
            </a:extLst>
          </p:cNvPr>
          <p:cNvGrpSpPr>
            <a:grpSpLocks/>
          </p:cNvGrpSpPr>
          <p:nvPr/>
        </p:nvGrpSpPr>
        <p:grpSpPr bwMode="auto">
          <a:xfrm>
            <a:off x="1258888" y="4005263"/>
            <a:ext cx="7432675" cy="2089150"/>
            <a:chOff x="793" y="2523"/>
            <a:chExt cx="4682" cy="1316"/>
          </a:xfrm>
        </p:grpSpPr>
        <p:sp>
          <p:nvSpPr>
            <p:cNvPr id="36875" name="Text Box 117">
              <a:extLst>
                <a:ext uri="{FF2B5EF4-FFF2-40B4-BE49-F238E27FC236}">
                  <a16:creationId xmlns:a16="http://schemas.microsoft.com/office/drawing/2014/main" id="{A4AF0ECC-1EC4-4BF6-8549-8665B899CD4D}"/>
                </a:ext>
              </a:extLst>
            </p:cNvPr>
            <p:cNvSpPr txBox="1">
              <a:spLocks noChangeArrowheads="1"/>
            </p:cNvSpPr>
            <p:nvPr/>
          </p:nvSpPr>
          <p:spPr bwMode="auto">
            <a:xfrm>
              <a:off x="4513" y="3203"/>
              <a:ext cx="9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Z=R+</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rPr>
                <a:t>X</a:t>
              </a:r>
              <a:endParaRPr kumimoji="1" lang="en-US" altLang="zh-CN">
                <a:solidFill>
                  <a:schemeClr val="bg1"/>
                </a:solidFill>
                <a:ea typeface="宋体" panose="02010600030101010101" pitchFamily="2" charset="-122"/>
              </a:endParaRPr>
            </a:p>
          </p:txBody>
        </p:sp>
        <p:sp>
          <p:nvSpPr>
            <p:cNvPr id="36876" name="Line 136">
              <a:extLst>
                <a:ext uri="{FF2B5EF4-FFF2-40B4-BE49-F238E27FC236}">
                  <a16:creationId xmlns:a16="http://schemas.microsoft.com/office/drawing/2014/main" id="{BA2F3987-08F9-4B2F-831F-1142E45C1807}"/>
                </a:ext>
              </a:extLst>
            </p:cNvPr>
            <p:cNvSpPr>
              <a:spLocks noChangeShapeType="1"/>
            </p:cNvSpPr>
            <p:nvPr/>
          </p:nvSpPr>
          <p:spPr bwMode="auto">
            <a:xfrm flipV="1">
              <a:off x="3061" y="2886"/>
              <a:ext cx="14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137">
              <a:extLst>
                <a:ext uri="{FF2B5EF4-FFF2-40B4-BE49-F238E27FC236}">
                  <a16:creationId xmlns:a16="http://schemas.microsoft.com/office/drawing/2014/main" id="{6A5A7781-4D94-42B1-A0CE-5B5ACE72AF29}"/>
                </a:ext>
              </a:extLst>
            </p:cNvPr>
            <p:cNvSpPr>
              <a:spLocks noChangeShapeType="1"/>
            </p:cNvSpPr>
            <p:nvPr/>
          </p:nvSpPr>
          <p:spPr bwMode="auto">
            <a:xfrm flipH="1" flipV="1">
              <a:off x="1292" y="2886"/>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Oval 138">
              <a:extLst>
                <a:ext uri="{FF2B5EF4-FFF2-40B4-BE49-F238E27FC236}">
                  <a16:creationId xmlns:a16="http://schemas.microsoft.com/office/drawing/2014/main" id="{595C7F2A-0C5F-460A-A234-75340FB99378}"/>
                </a:ext>
              </a:extLst>
            </p:cNvPr>
            <p:cNvSpPr>
              <a:spLocks noChangeArrowheads="1"/>
            </p:cNvSpPr>
            <p:nvPr/>
          </p:nvSpPr>
          <p:spPr bwMode="auto">
            <a:xfrm>
              <a:off x="1110" y="31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36879" name="Line 139">
              <a:extLst>
                <a:ext uri="{FF2B5EF4-FFF2-40B4-BE49-F238E27FC236}">
                  <a16:creationId xmlns:a16="http://schemas.microsoft.com/office/drawing/2014/main" id="{4A453215-8217-449B-85C5-2EA51A1636F8}"/>
                </a:ext>
              </a:extLst>
            </p:cNvPr>
            <p:cNvSpPr>
              <a:spLocks noChangeShapeType="1"/>
            </p:cNvSpPr>
            <p:nvPr/>
          </p:nvSpPr>
          <p:spPr bwMode="auto">
            <a:xfrm flipH="1">
              <a:off x="2562" y="3521"/>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Line 140">
              <a:extLst>
                <a:ext uri="{FF2B5EF4-FFF2-40B4-BE49-F238E27FC236}">
                  <a16:creationId xmlns:a16="http://schemas.microsoft.com/office/drawing/2014/main" id="{B779026B-A40F-47FB-9C52-1EC256AEC5F6}"/>
                </a:ext>
              </a:extLst>
            </p:cNvPr>
            <p:cNvSpPr>
              <a:spLocks noChangeShapeType="1"/>
            </p:cNvSpPr>
            <p:nvPr/>
          </p:nvSpPr>
          <p:spPr bwMode="auto">
            <a:xfrm>
              <a:off x="2562" y="2886"/>
              <a:ext cx="0"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141">
              <a:extLst>
                <a:ext uri="{FF2B5EF4-FFF2-40B4-BE49-F238E27FC236}">
                  <a16:creationId xmlns:a16="http://schemas.microsoft.com/office/drawing/2014/main" id="{9C813B2C-D72C-4DB2-99FA-E8176DFDAF9E}"/>
                </a:ext>
              </a:extLst>
            </p:cNvPr>
            <p:cNvSpPr>
              <a:spLocks noChangeShapeType="1"/>
            </p:cNvSpPr>
            <p:nvPr/>
          </p:nvSpPr>
          <p:spPr bwMode="auto">
            <a:xfrm>
              <a:off x="3060" y="3521"/>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42">
              <a:extLst>
                <a:ext uri="{FF2B5EF4-FFF2-40B4-BE49-F238E27FC236}">
                  <a16:creationId xmlns:a16="http://schemas.microsoft.com/office/drawing/2014/main" id="{ED974989-78E1-491C-B4A8-2EE53A736D9A}"/>
                </a:ext>
              </a:extLst>
            </p:cNvPr>
            <p:cNvSpPr>
              <a:spLocks noChangeShapeType="1"/>
            </p:cNvSpPr>
            <p:nvPr/>
          </p:nvSpPr>
          <p:spPr bwMode="auto">
            <a:xfrm>
              <a:off x="3060" y="2886"/>
              <a:ext cx="0" cy="2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143">
              <a:extLst>
                <a:ext uri="{FF2B5EF4-FFF2-40B4-BE49-F238E27FC236}">
                  <a16:creationId xmlns:a16="http://schemas.microsoft.com/office/drawing/2014/main" id="{732755E0-78DF-49BC-B2EA-D05D49853498}"/>
                </a:ext>
              </a:extLst>
            </p:cNvPr>
            <p:cNvSpPr>
              <a:spLocks noChangeShapeType="1"/>
            </p:cNvSpPr>
            <p:nvPr/>
          </p:nvSpPr>
          <p:spPr bwMode="auto">
            <a:xfrm flipV="1">
              <a:off x="3060" y="3839"/>
              <a:ext cx="14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144">
              <a:extLst>
                <a:ext uri="{FF2B5EF4-FFF2-40B4-BE49-F238E27FC236}">
                  <a16:creationId xmlns:a16="http://schemas.microsoft.com/office/drawing/2014/main" id="{3516116C-B787-42AB-BA1D-F0F71782409E}"/>
                </a:ext>
              </a:extLst>
            </p:cNvPr>
            <p:cNvSpPr>
              <a:spLocks noChangeShapeType="1"/>
            </p:cNvSpPr>
            <p:nvPr/>
          </p:nvSpPr>
          <p:spPr bwMode="auto">
            <a:xfrm>
              <a:off x="4059" y="2886"/>
              <a:ext cx="272"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Text Box 145">
              <a:extLst>
                <a:ext uri="{FF2B5EF4-FFF2-40B4-BE49-F238E27FC236}">
                  <a16:creationId xmlns:a16="http://schemas.microsoft.com/office/drawing/2014/main" id="{3E36EAA2-7052-467E-B3BD-216479CB508D}"/>
                </a:ext>
              </a:extLst>
            </p:cNvPr>
            <p:cNvSpPr txBox="1">
              <a:spLocks noChangeArrowheads="1"/>
            </p:cNvSpPr>
            <p:nvPr/>
          </p:nvSpPr>
          <p:spPr bwMode="auto">
            <a:xfrm>
              <a:off x="2560" y="2931"/>
              <a:ext cx="2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6886" name="Text Box 146">
              <a:extLst>
                <a:ext uri="{FF2B5EF4-FFF2-40B4-BE49-F238E27FC236}">
                  <a16:creationId xmlns:a16="http://schemas.microsoft.com/office/drawing/2014/main" id="{6974F554-8F25-48D4-B482-06657DB6C1BD}"/>
                </a:ext>
              </a:extLst>
            </p:cNvPr>
            <p:cNvSpPr txBox="1">
              <a:spLocks noChangeArrowheads="1"/>
            </p:cNvSpPr>
            <p:nvPr/>
          </p:nvSpPr>
          <p:spPr bwMode="auto">
            <a:xfrm>
              <a:off x="2834" y="2931"/>
              <a:ext cx="2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6887" name="Text Box 147">
              <a:extLst>
                <a:ext uri="{FF2B5EF4-FFF2-40B4-BE49-F238E27FC236}">
                  <a16:creationId xmlns:a16="http://schemas.microsoft.com/office/drawing/2014/main" id="{BD982801-FF72-4AAD-9AFD-77D5A8311806}"/>
                </a:ext>
              </a:extLst>
            </p:cNvPr>
            <p:cNvSpPr txBox="1">
              <a:spLocks noChangeArrowheads="1"/>
            </p:cNvSpPr>
            <p:nvPr/>
          </p:nvSpPr>
          <p:spPr bwMode="auto">
            <a:xfrm>
              <a:off x="2090" y="3204"/>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6888" name="Line 148">
              <a:extLst>
                <a:ext uri="{FF2B5EF4-FFF2-40B4-BE49-F238E27FC236}">
                  <a16:creationId xmlns:a16="http://schemas.microsoft.com/office/drawing/2014/main" id="{E9D9C313-D292-40B2-98F2-37F8E26E769E}"/>
                </a:ext>
              </a:extLst>
            </p:cNvPr>
            <p:cNvSpPr>
              <a:spLocks noChangeShapeType="1"/>
            </p:cNvSpPr>
            <p:nvPr/>
          </p:nvSpPr>
          <p:spPr bwMode="auto">
            <a:xfrm>
              <a:off x="1382" y="2886"/>
              <a:ext cx="272"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Arc 149">
              <a:extLst>
                <a:ext uri="{FF2B5EF4-FFF2-40B4-BE49-F238E27FC236}">
                  <a16:creationId xmlns:a16="http://schemas.microsoft.com/office/drawing/2014/main" id="{D861856B-F793-47C0-B7EE-D505F4DE6A3A}"/>
                </a:ext>
              </a:extLst>
            </p:cNvPr>
            <p:cNvSpPr>
              <a:spLocks/>
            </p:cNvSpPr>
            <p:nvPr/>
          </p:nvSpPr>
          <p:spPr bwMode="auto">
            <a:xfrm rot="10800000" flipV="1">
              <a:off x="2425" y="2705"/>
              <a:ext cx="196" cy="216"/>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0" name="Arc 150">
              <a:extLst>
                <a:ext uri="{FF2B5EF4-FFF2-40B4-BE49-F238E27FC236}">
                  <a16:creationId xmlns:a16="http://schemas.microsoft.com/office/drawing/2014/main" id="{F980CAFD-629F-494F-941F-54C09F3E5624}"/>
                </a:ext>
              </a:extLst>
            </p:cNvPr>
            <p:cNvSpPr>
              <a:spLocks/>
            </p:cNvSpPr>
            <p:nvPr/>
          </p:nvSpPr>
          <p:spPr bwMode="auto">
            <a:xfrm rot="10800000" flipH="1" flipV="1">
              <a:off x="3060" y="2705"/>
              <a:ext cx="198" cy="21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6891" name="Object 151">
              <a:extLst>
                <a:ext uri="{FF2B5EF4-FFF2-40B4-BE49-F238E27FC236}">
                  <a16:creationId xmlns:a16="http://schemas.microsoft.com/office/drawing/2014/main" id="{6756B78C-769C-4E65-A9C0-A632E506366E}"/>
                </a:ext>
              </a:extLst>
            </p:cNvPr>
            <p:cNvGraphicFramePr>
              <a:graphicFrameLocks noChangeAspect="1"/>
            </p:cNvGraphicFramePr>
            <p:nvPr/>
          </p:nvGraphicFramePr>
          <p:xfrm>
            <a:off x="1428" y="2723"/>
            <a:ext cx="211" cy="490"/>
          </p:xfrm>
          <a:graphic>
            <a:graphicData uri="http://schemas.openxmlformats.org/presentationml/2006/ole">
              <mc:AlternateContent xmlns:mc="http://schemas.openxmlformats.org/markup-compatibility/2006">
                <mc:Choice xmlns:v="urn:schemas-microsoft-com:vml" Requires="v">
                  <p:oleObj spid="_x0000_s36934" name="公式" r:id="rId5" imgW="114170" imgH="276289" progId="Equation.3">
                    <p:embed/>
                  </p:oleObj>
                </mc:Choice>
                <mc:Fallback>
                  <p:oleObj name="公式" r:id="rId5" imgW="114170" imgH="276289" progId="Equation.3">
                    <p:embed/>
                    <p:pic>
                      <p:nvPicPr>
                        <p:cNvPr id="0" name="Object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 y="2723"/>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2" name="Object 152">
              <a:extLst>
                <a:ext uri="{FF2B5EF4-FFF2-40B4-BE49-F238E27FC236}">
                  <a16:creationId xmlns:a16="http://schemas.microsoft.com/office/drawing/2014/main" id="{8F15CC66-4D3A-4DA1-A31D-D6836DD9142C}"/>
                </a:ext>
              </a:extLst>
            </p:cNvPr>
            <p:cNvGraphicFramePr>
              <a:graphicFrameLocks noChangeAspect="1"/>
            </p:cNvGraphicFramePr>
            <p:nvPr/>
          </p:nvGraphicFramePr>
          <p:xfrm>
            <a:off x="4059" y="2841"/>
            <a:ext cx="247" cy="408"/>
          </p:xfrm>
          <a:graphic>
            <a:graphicData uri="http://schemas.openxmlformats.org/presentationml/2006/ole">
              <mc:AlternateContent xmlns:mc="http://schemas.openxmlformats.org/markup-compatibility/2006">
                <mc:Choice xmlns:v="urn:schemas-microsoft-com:vml" Requires="v">
                  <p:oleObj spid="_x0000_s36935" name="公式" r:id="rId7" imgW="142973" imgH="257175" progId="Equation.3">
                    <p:embed/>
                  </p:oleObj>
                </mc:Choice>
                <mc:Fallback>
                  <p:oleObj name="公式" r:id="rId7" imgW="142973" imgH="257175" progId="Equation.3">
                    <p:embed/>
                    <p:pic>
                      <p:nvPicPr>
                        <p:cNvPr id="0" name="Object 1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 y="2841"/>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3" name="Text Box 153">
              <a:extLst>
                <a:ext uri="{FF2B5EF4-FFF2-40B4-BE49-F238E27FC236}">
                  <a16:creationId xmlns:a16="http://schemas.microsoft.com/office/drawing/2014/main" id="{9997F885-E8EE-4922-A320-90D0DCDD3E97}"/>
                </a:ext>
              </a:extLst>
            </p:cNvPr>
            <p:cNvSpPr txBox="1">
              <a:spLocks noChangeArrowheads="1"/>
            </p:cNvSpPr>
            <p:nvPr/>
          </p:nvSpPr>
          <p:spPr bwMode="auto">
            <a:xfrm>
              <a:off x="3061" y="3204"/>
              <a:ext cx="8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6894" name="Text Box 154">
              <a:extLst>
                <a:ext uri="{FF2B5EF4-FFF2-40B4-BE49-F238E27FC236}">
                  <a16:creationId xmlns:a16="http://schemas.microsoft.com/office/drawing/2014/main" id="{65797D88-6E96-452A-8418-DAA16BAE0913}"/>
                </a:ext>
              </a:extLst>
            </p:cNvPr>
            <p:cNvSpPr txBox="1">
              <a:spLocks noChangeArrowheads="1"/>
            </p:cNvSpPr>
            <p:nvPr/>
          </p:nvSpPr>
          <p:spPr bwMode="auto">
            <a:xfrm>
              <a:off x="2562" y="2523"/>
              <a:ext cx="52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36895" name="Line 155">
              <a:extLst>
                <a:ext uri="{FF2B5EF4-FFF2-40B4-BE49-F238E27FC236}">
                  <a16:creationId xmlns:a16="http://schemas.microsoft.com/office/drawing/2014/main" id="{B8571702-908E-4FFC-9C29-2119104CB6DC}"/>
                </a:ext>
              </a:extLst>
            </p:cNvPr>
            <p:cNvSpPr>
              <a:spLocks noChangeShapeType="1"/>
            </p:cNvSpPr>
            <p:nvPr/>
          </p:nvSpPr>
          <p:spPr bwMode="auto">
            <a:xfrm flipH="1">
              <a:off x="1291" y="3839"/>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6" name="Text Box 156">
              <a:extLst>
                <a:ext uri="{FF2B5EF4-FFF2-40B4-BE49-F238E27FC236}">
                  <a16:creationId xmlns:a16="http://schemas.microsoft.com/office/drawing/2014/main" id="{C63B9429-A01C-4AF8-8993-B73A0CC14DFB}"/>
                </a:ext>
              </a:extLst>
            </p:cNvPr>
            <p:cNvSpPr txBox="1">
              <a:spLocks noChangeArrowheads="1"/>
            </p:cNvSpPr>
            <p:nvPr/>
          </p:nvSpPr>
          <p:spPr bwMode="auto">
            <a:xfrm>
              <a:off x="1072" y="2853"/>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6897" name="Text Box 157">
              <a:extLst>
                <a:ext uri="{FF2B5EF4-FFF2-40B4-BE49-F238E27FC236}">
                  <a16:creationId xmlns:a16="http://schemas.microsoft.com/office/drawing/2014/main" id="{7066E9E0-8BA7-47CC-B6E1-A5C639913EF0}"/>
                </a:ext>
              </a:extLst>
            </p:cNvPr>
            <p:cNvSpPr txBox="1">
              <a:spLocks noChangeArrowheads="1"/>
            </p:cNvSpPr>
            <p:nvPr/>
          </p:nvSpPr>
          <p:spPr bwMode="auto">
            <a:xfrm>
              <a:off x="1019" y="3476"/>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36898" name="Object 158">
              <a:extLst>
                <a:ext uri="{FF2B5EF4-FFF2-40B4-BE49-F238E27FC236}">
                  <a16:creationId xmlns:a16="http://schemas.microsoft.com/office/drawing/2014/main" id="{B51ADE65-5103-4D31-B540-F1E5ABBFFB34}"/>
                </a:ext>
              </a:extLst>
            </p:cNvPr>
            <p:cNvGraphicFramePr>
              <a:graphicFrameLocks noChangeAspect="1"/>
            </p:cNvGraphicFramePr>
            <p:nvPr/>
          </p:nvGraphicFramePr>
          <p:xfrm>
            <a:off x="793" y="3077"/>
            <a:ext cx="274" cy="464"/>
          </p:xfrm>
          <a:graphic>
            <a:graphicData uri="http://schemas.openxmlformats.org/presentationml/2006/ole">
              <mc:AlternateContent xmlns:mc="http://schemas.openxmlformats.org/markup-compatibility/2006">
                <mc:Choice xmlns:v="urn:schemas-microsoft-com:vml" Requires="v">
                  <p:oleObj spid="_x0000_s36936" name="公式" r:id="rId9" imgW="171428" imgH="266558" progId="Equation.3">
                    <p:embed/>
                  </p:oleObj>
                </mc:Choice>
                <mc:Fallback>
                  <p:oleObj name="公式" r:id="rId9" imgW="171428" imgH="266558" progId="Equation.3">
                    <p:embed/>
                    <p:pic>
                      <p:nvPicPr>
                        <p:cNvPr id="0" name="Object 1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 y="3077"/>
                          <a:ext cx="27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9" name="Line 159">
              <a:extLst>
                <a:ext uri="{FF2B5EF4-FFF2-40B4-BE49-F238E27FC236}">
                  <a16:creationId xmlns:a16="http://schemas.microsoft.com/office/drawing/2014/main" id="{279AAB6E-394A-4639-889A-E8FA8237BF8C}"/>
                </a:ext>
              </a:extLst>
            </p:cNvPr>
            <p:cNvSpPr>
              <a:spLocks noChangeShapeType="1"/>
            </p:cNvSpPr>
            <p:nvPr/>
          </p:nvSpPr>
          <p:spPr bwMode="auto">
            <a:xfrm>
              <a:off x="1289" y="2876"/>
              <a:ext cx="2" cy="9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0" name="Line 160">
              <a:extLst>
                <a:ext uri="{FF2B5EF4-FFF2-40B4-BE49-F238E27FC236}">
                  <a16:creationId xmlns:a16="http://schemas.microsoft.com/office/drawing/2014/main" id="{15A6D14A-9906-4252-AE84-CCF44B23C0C7}"/>
                </a:ext>
              </a:extLst>
            </p:cNvPr>
            <p:cNvSpPr>
              <a:spLocks noChangeShapeType="1"/>
            </p:cNvSpPr>
            <p:nvPr/>
          </p:nvSpPr>
          <p:spPr bwMode="auto">
            <a:xfrm flipV="1">
              <a:off x="4467" y="2886"/>
              <a:ext cx="7" cy="9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1" name="Text Box 161">
              <a:extLst>
                <a:ext uri="{FF2B5EF4-FFF2-40B4-BE49-F238E27FC236}">
                  <a16:creationId xmlns:a16="http://schemas.microsoft.com/office/drawing/2014/main" id="{E366DFC8-791C-470A-AECB-C3E57E1D86DB}"/>
                </a:ext>
              </a:extLst>
            </p:cNvPr>
            <p:cNvSpPr txBox="1">
              <a:spLocks noChangeArrowheads="1"/>
            </p:cNvSpPr>
            <p:nvPr/>
          </p:nvSpPr>
          <p:spPr bwMode="auto">
            <a:xfrm>
              <a:off x="1872" y="2895"/>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6902" name="Text Box 162">
              <a:extLst>
                <a:ext uri="{FF2B5EF4-FFF2-40B4-BE49-F238E27FC236}">
                  <a16:creationId xmlns:a16="http://schemas.microsoft.com/office/drawing/2014/main" id="{228634D5-D2AE-4363-A7D0-C896D964A47D}"/>
                </a:ext>
              </a:extLst>
            </p:cNvPr>
            <p:cNvSpPr txBox="1">
              <a:spLocks noChangeArrowheads="1"/>
            </p:cNvSpPr>
            <p:nvPr/>
          </p:nvSpPr>
          <p:spPr bwMode="auto">
            <a:xfrm>
              <a:off x="3488" y="2896"/>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6903" name="Rectangle 163">
              <a:extLst>
                <a:ext uri="{FF2B5EF4-FFF2-40B4-BE49-F238E27FC236}">
                  <a16:creationId xmlns:a16="http://schemas.microsoft.com/office/drawing/2014/main" id="{43BF5C21-EAE0-4CD9-8A1A-1E8391717B4F}"/>
                </a:ext>
              </a:extLst>
            </p:cNvPr>
            <p:cNvSpPr>
              <a:spLocks noChangeArrowheads="1"/>
            </p:cNvSpPr>
            <p:nvPr/>
          </p:nvSpPr>
          <p:spPr bwMode="auto">
            <a:xfrm>
              <a:off x="3470" y="282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6904" name="Rectangle 164">
              <a:extLst>
                <a:ext uri="{FF2B5EF4-FFF2-40B4-BE49-F238E27FC236}">
                  <a16:creationId xmlns:a16="http://schemas.microsoft.com/office/drawing/2014/main" id="{A4684EEA-B0BF-4B8B-80D9-F0A2E61CE5E4}"/>
                </a:ext>
              </a:extLst>
            </p:cNvPr>
            <p:cNvSpPr>
              <a:spLocks noChangeArrowheads="1"/>
            </p:cNvSpPr>
            <p:nvPr/>
          </p:nvSpPr>
          <p:spPr bwMode="auto">
            <a:xfrm>
              <a:off x="1881" y="282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36905" name="Group 165">
              <a:extLst>
                <a:ext uri="{FF2B5EF4-FFF2-40B4-BE49-F238E27FC236}">
                  <a16:creationId xmlns:a16="http://schemas.microsoft.com/office/drawing/2014/main" id="{A364FFE7-4CF9-4E13-9D1A-BDEE599BC290}"/>
                </a:ext>
              </a:extLst>
            </p:cNvPr>
            <p:cNvGrpSpPr>
              <a:grpSpLocks/>
            </p:cNvGrpSpPr>
            <p:nvPr/>
          </p:nvGrpSpPr>
          <p:grpSpPr bwMode="auto">
            <a:xfrm>
              <a:off x="2979" y="3176"/>
              <a:ext cx="91" cy="363"/>
              <a:chOff x="1565" y="2614"/>
              <a:chExt cx="90" cy="486"/>
            </a:xfrm>
          </p:grpSpPr>
          <p:sp>
            <p:nvSpPr>
              <p:cNvPr id="36912" name="Arc 166">
                <a:extLst>
                  <a:ext uri="{FF2B5EF4-FFF2-40B4-BE49-F238E27FC236}">
                    <a16:creationId xmlns:a16="http://schemas.microsoft.com/office/drawing/2014/main" id="{3C0965A1-F038-435B-9EDC-57E40E80B360}"/>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13" name="Arc 167">
                <a:extLst>
                  <a:ext uri="{FF2B5EF4-FFF2-40B4-BE49-F238E27FC236}">
                    <a16:creationId xmlns:a16="http://schemas.microsoft.com/office/drawing/2014/main" id="{A0DC4765-7BF1-4DE0-920B-08CC5D43CFA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14" name="Arc 168">
                <a:extLst>
                  <a:ext uri="{FF2B5EF4-FFF2-40B4-BE49-F238E27FC236}">
                    <a16:creationId xmlns:a16="http://schemas.microsoft.com/office/drawing/2014/main" id="{E9B2BBBE-272F-48E9-9684-B6411C05C882}"/>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15" name="Arc 169">
                <a:extLst>
                  <a:ext uri="{FF2B5EF4-FFF2-40B4-BE49-F238E27FC236}">
                    <a16:creationId xmlns:a16="http://schemas.microsoft.com/office/drawing/2014/main" id="{69594F2B-11F8-42C8-81DF-B3ACD5242C6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6906" name="Group 170">
              <a:extLst>
                <a:ext uri="{FF2B5EF4-FFF2-40B4-BE49-F238E27FC236}">
                  <a16:creationId xmlns:a16="http://schemas.microsoft.com/office/drawing/2014/main" id="{D6338B5D-5DF9-4FA9-A30F-8F07CB83DB87}"/>
                </a:ext>
              </a:extLst>
            </p:cNvPr>
            <p:cNvGrpSpPr>
              <a:grpSpLocks/>
            </p:cNvGrpSpPr>
            <p:nvPr/>
          </p:nvGrpSpPr>
          <p:grpSpPr bwMode="auto">
            <a:xfrm rot="10800000">
              <a:off x="2562" y="3158"/>
              <a:ext cx="90" cy="363"/>
              <a:chOff x="1565" y="2614"/>
              <a:chExt cx="90" cy="486"/>
            </a:xfrm>
          </p:grpSpPr>
          <p:sp>
            <p:nvSpPr>
              <p:cNvPr id="36908" name="Arc 171">
                <a:extLst>
                  <a:ext uri="{FF2B5EF4-FFF2-40B4-BE49-F238E27FC236}">
                    <a16:creationId xmlns:a16="http://schemas.microsoft.com/office/drawing/2014/main" id="{8417D4DA-9EC7-49B2-97DE-94AD4BC19A37}"/>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9" name="Arc 172">
                <a:extLst>
                  <a:ext uri="{FF2B5EF4-FFF2-40B4-BE49-F238E27FC236}">
                    <a16:creationId xmlns:a16="http://schemas.microsoft.com/office/drawing/2014/main" id="{77D9FF01-9AA3-4E1C-B765-DDDA6F22360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10" name="Arc 173">
                <a:extLst>
                  <a:ext uri="{FF2B5EF4-FFF2-40B4-BE49-F238E27FC236}">
                    <a16:creationId xmlns:a16="http://schemas.microsoft.com/office/drawing/2014/main" id="{A0CE60DC-2A4F-403D-AEA2-B6FE6E58CE9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11" name="Arc 174">
                <a:extLst>
                  <a:ext uri="{FF2B5EF4-FFF2-40B4-BE49-F238E27FC236}">
                    <a16:creationId xmlns:a16="http://schemas.microsoft.com/office/drawing/2014/main" id="{2472AAD6-8FAC-4962-80B2-0D8E0EA3FEDA}"/>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6907" name="Rectangle 118">
              <a:extLst>
                <a:ext uri="{FF2B5EF4-FFF2-40B4-BE49-F238E27FC236}">
                  <a16:creationId xmlns:a16="http://schemas.microsoft.com/office/drawing/2014/main" id="{07D580E4-E6E3-4FC5-929A-793B563967AB}"/>
                </a:ext>
              </a:extLst>
            </p:cNvPr>
            <p:cNvSpPr>
              <a:spLocks noChangeArrowheads="1"/>
            </p:cNvSpPr>
            <p:nvPr/>
          </p:nvSpPr>
          <p:spPr bwMode="auto">
            <a:xfrm>
              <a:off x="4404" y="3213"/>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0-#ppt_w/2"/>
                                          </p:val>
                                        </p:tav>
                                        <p:tav tm="100000">
                                          <p:val>
                                            <p:strVal val="#ppt_x"/>
                                          </p:val>
                                        </p:tav>
                                      </p:tavLst>
                                    </p:anim>
                                    <p:anim calcmode="lin" valueType="num">
                                      <p:cBhvr additive="base">
                                        <p:cTn id="8" dur="500" fill="hold"/>
                                        <p:tgtEl>
                                          <p:spTgt spid="1229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2360"/>
                                        </p:tgtEl>
                                        <p:attrNameLst>
                                          <p:attrName>style.visibility</p:attrName>
                                        </p:attrNameLst>
                                      </p:cBhvr>
                                      <p:to>
                                        <p:strVal val="visible"/>
                                      </p:to>
                                    </p:set>
                                    <p:animEffect transition="in" filter="wipe(left)">
                                      <p:cBhvr>
                                        <p:cTn id="13" dur="100"/>
                                        <p:tgtEl>
                                          <p:spTgt spid="123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361"/>
                                        </p:tgtEl>
                                        <p:attrNameLst>
                                          <p:attrName>style.visibility</p:attrName>
                                        </p:attrNameLst>
                                      </p:cBhvr>
                                      <p:to>
                                        <p:strVal val="visible"/>
                                      </p:to>
                                    </p:set>
                                    <p:anim calcmode="lin" valueType="num">
                                      <p:cBhvr additive="base">
                                        <p:cTn id="18" dur="500" fill="hold"/>
                                        <p:tgtEl>
                                          <p:spTgt spid="12361"/>
                                        </p:tgtEl>
                                        <p:attrNameLst>
                                          <p:attrName>ppt_x</p:attrName>
                                        </p:attrNameLst>
                                      </p:cBhvr>
                                      <p:tavLst>
                                        <p:tav tm="0">
                                          <p:val>
                                            <p:strVal val="0-#ppt_w/2"/>
                                          </p:val>
                                        </p:tav>
                                        <p:tav tm="100000">
                                          <p:val>
                                            <p:strVal val="#ppt_x"/>
                                          </p:val>
                                        </p:tav>
                                      </p:tavLst>
                                    </p:anim>
                                    <p:anim calcmode="lin" valueType="num">
                                      <p:cBhvr additive="base">
                                        <p:cTn id="19" dur="500" fill="hold"/>
                                        <p:tgtEl>
                                          <p:spTgt spid="1236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12362"/>
                                        </p:tgtEl>
                                        <p:attrNameLst>
                                          <p:attrName>style.visibility</p:attrName>
                                        </p:attrNameLst>
                                      </p:cBhvr>
                                      <p:to>
                                        <p:strVal val="visible"/>
                                      </p:to>
                                    </p:set>
                                    <p:animEffect transition="in" filter="wedge">
                                      <p:cBhvr>
                                        <p:cTn id="29" dur="2000"/>
                                        <p:tgtEl>
                                          <p:spTgt spid="123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12363"/>
                                        </p:tgtEl>
                                        <p:attrNameLst>
                                          <p:attrName>style.visibility</p:attrName>
                                        </p:attrNameLst>
                                      </p:cBhvr>
                                      <p:to>
                                        <p:strVal val="visible"/>
                                      </p:to>
                                    </p:set>
                                    <p:animEffect transition="in" filter="wedge">
                                      <p:cBhvr>
                                        <p:cTn id="34" dur="2000"/>
                                        <p:tgtEl>
                                          <p:spTgt spid="12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60" grpId="0"/>
      <p:bldP spid="12361" grpId="0"/>
      <p:bldP spid="12362" grpId="0" animBg="1"/>
      <p:bldP spid="123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877C2066-56D4-48D0-A2DC-8D5FBB89EC27}"/>
              </a:ext>
            </a:extLst>
          </p:cNvPr>
          <p:cNvSpPr txBox="1">
            <a:spLocks noChangeArrowheads="1"/>
          </p:cNvSpPr>
          <p:nvPr/>
        </p:nvSpPr>
        <p:spPr bwMode="auto">
          <a:xfrm>
            <a:off x="468313" y="476250"/>
            <a:ext cx="2520950" cy="579438"/>
          </a:xfrm>
          <a:prstGeom prst="rect">
            <a:avLst/>
          </a:prstGeom>
          <a:noFill/>
          <a:ln>
            <a:noFill/>
          </a:ln>
          <a:effectLst>
            <a:prstShdw prst="shdw17" dist="17961" dir="2700000">
              <a:srgbClr val="991F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b="1">
                <a:solidFill>
                  <a:schemeClr val="bg1"/>
                </a:solidFill>
                <a:latin typeface="黑体" panose="02010609060101010101" pitchFamily="49" charset="-122"/>
                <a:ea typeface="黑体" panose="02010609060101010101" pitchFamily="49" charset="-122"/>
              </a:rPr>
              <a:t>2. </a:t>
            </a:r>
            <a:r>
              <a:rPr kumimoji="1" lang="zh-CN" altLang="en-US" sz="3200" b="1">
                <a:solidFill>
                  <a:schemeClr val="bg1"/>
                </a:solidFill>
                <a:latin typeface="黑体" panose="02010609060101010101" pitchFamily="49" charset="-122"/>
                <a:ea typeface="黑体" panose="02010609060101010101" pitchFamily="49" charset="-122"/>
              </a:rPr>
              <a:t>分析方法</a:t>
            </a:r>
          </a:p>
        </p:txBody>
      </p:sp>
      <p:sp>
        <p:nvSpPr>
          <p:cNvPr id="11267" name="Text Box 3">
            <a:extLst>
              <a:ext uri="{FF2B5EF4-FFF2-40B4-BE49-F238E27FC236}">
                <a16:creationId xmlns:a16="http://schemas.microsoft.com/office/drawing/2014/main" id="{1AF49CFF-2844-44F6-949D-1427A1C8E868}"/>
              </a:ext>
            </a:extLst>
          </p:cNvPr>
          <p:cNvSpPr txBox="1">
            <a:spLocks noChangeArrowheads="1"/>
          </p:cNvSpPr>
          <p:nvPr/>
        </p:nvSpPr>
        <p:spPr bwMode="auto">
          <a:xfrm>
            <a:off x="539750" y="1196975"/>
            <a:ext cx="2881313" cy="519113"/>
          </a:xfrm>
          <a:prstGeom prst="rect">
            <a:avLst/>
          </a:prstGeom>
          <a:noFill/>
          <a:ln w="9525">
            <a:noFill/>
            <a:miter lim="800000"/>
            <a:headEnd/>
            <a:tailEnd/>
          </a:ln>
          <a:effectLst>
            <a:prstShdw prst="shdw17" dist="17961" dir="2700000">
              <a:schemeClr val="hlink">
                <a:gamma/>
                <a:shade val="60000"/>
                <a:invGamma/>
              </a:schemeClr>
            </a:prstShdw>
          </a:effectLst>
        </p:spPr>
        <p:txBody>
          <a:bodyPr>
            <a:spAutoFit/>
          </a:bodyPr>
          <a:lstStyle/>
          <a:p>
            <a:pPr marL="342900" indent="-342900" eaLnBrk="1" hangingPunct="1">
              <a:buFontTx/>
              <a:buAutoNum type="circleNumDbPlain"/>
              <a:defRPr/>
            </a:pPr>
            <a:r>
              <a:rPr kumimoji="1" lang="zh-CN" altLang="en-US" b="1">
                <a:solidFill>
                  <a:srgbClr val="FF9900"/>
                </a:solidFill>
                <a:latin typeface="黑体" pitchFamily="49" charset="-122"/>
                <a:ea typeface="黑体" pitchFamily="49" charset="-122"/>
              </a:rPr>
              <a:t>方程法分析</a:t>
            </a:r>
          </a:p>
        </p:txBody>
      </p:sp>
      <p:sp>
        <p:nvSpPr>
          <p:cNvPr id="11315" name="AutoShape 51">
            <a:extLst>
              <a:ext uri="{FF2B5EF4-FFF2-40B4-BE49-F238E27FC236}">
                <a16:creationId xmlns:a16="http://schemas.microsoft.com/office/drawing/2014/main" id="{95CF35AC-08C6-4DC2-B54E-176943DAA286}"/>
              </a:ext>
            </a:extLst>
          </p:cNvPr>
          <p:cNvSpPr>
            <a:spLocks/>
          </p:cNvSpPr>
          <p:nvPr/>
        </p:nvSpPr>
        <p:spPr bwMode="auto">
          <a:xfrm>
            <a:off x="755650" y="3141663"/>
            <a:ext cx="133350" cy="1009650"/>
          </a:xfrm>
          <a:prstGeom prst="leftBrace">
            <a:avLst>
              <a:gd name="adj1" fmla="val 63095"/>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1317" name="Text Box 53">
            <a:extLst>
              <a:ext uri="{FF2B5EF4-FFF2-40B4-BE49-F238E27FC236}">
                <a16:creationId xmlns:a16="http://schemas.microsoft.com/office/drawing/2014/main" id="{A7F358BA-F41B-4CFB-990A-B0EA70FADBA8}"/>
              </a:ext>
            </a:extLst>
          </p:cNvPr>
          <p:cNvSpPr txBox="1">
            <a:spLocks noChangeArrowheads="1"/>
          </p:cNvSpPr>
          <p:nvPr/>
        </p:nvSpPr>
        <p:spPr bwMode="auto">
          <a:xfrm>
            <a:off x="395288" y="42926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dirty="0">
                <a:latin typeface="黑体" panose="02010609060101010101" pitchFamily="49" charset="-122"/>
                <a:ea typeface="黑体" panose="02010609060101010101" pitchFamily="49" charset="-122"/>
              </a:rPr>
              <a:t>令</a:t>
            </a:r>
            <a:r>
              <a:rPr kumimoji="1" lang="zh-CN" altLang="en-US" b="1" dirty="0">
                <a:latin typeface="宋体" panose="02010600030101010101" pitchFamily="2" charset="-122"/>
                <a:ea typeface="宋体" panose="02010600030101010101" pitchFamily="2" charset="-122"/>
              </a:rPr>
              <a:t> </a:t>
            </a:r>
            <a:r>
              <a:rPr kumimoji="1" lang="zh-CN" altLang="en-US" b="1" i="1" dirty="0">
                <a:solidFill>
                  <a:schemeClr val="bg1"/>
                </a:solidFill>
                <a:ea typeface="宋体" panose="02010600030101010101" pitchFamily="2" charset="-122"/>
              </a:rPr>
              <a:t>    </a:t>
            </a:r>
            <a:r>
              <a:rPr kumimoji="1" lang="en-US" altLang="zh-CN" sz="3200" i="1" dirty="0">
                <a:solidFill>
                  <a:schemeClr val="bg1"/>
                </a:solidFill>
                <a:ea typeface="宋体" panose="02010600030101010101" pitchFamily="2" charset="-122"/>
              </a:rPr>
              <a:t>Z</a:t>
            </a:r>
            <a:r>
              <a:rPr kumimoji="1" lang="en-US" altLang="zh-CN" sz="3200" baseline="-25000" dirty="0">
                <a:solidFill>
                  <a:schemeClr val="bg1"/>
                </a:solidFill>
                <a:ea typeface="宋体" panose="02010600030101010101" pitchFamily="2" charset="-122"/>
              </a:rPr>
              <a:t>11</a:t>
            </a:r>
            <a:r>
              <a:rPr kumimoji="1" lang="en-US" altLang="zh-CN" sz="3200" dirty="0">
                <a:solidFill>
                  <a:schemeClr val="bg1"/>
                </a:solidFill>
                <a:ea typeface="宋体" panose="02010600030101010101" pitchFamily="2" charset="-122"/>
              </a:rPr>
              <a:t>=</a:t>
            </a:r>
            <a:r>
              <a:rPr kumimoji="1" lang="en-US" altLang="zh-CN" sz="3200" i="1" dirty="0">
                <a:solidFill>
                  <a:schemeClr val="bg1"/>
                </a:solidFill>
                <a:ea typeface="宋体" panose="02010600030101010101" pitchFamily="2" charset="-122"/>
              </a:rPr>
              <a:t>R</a:t>
            </a:r>
            <a:r>
              <a:rPr kumimoji="1" lang="en-US" altLang="zh-CN" sz="3200" baseline="-25000" dirty="0">
                <a:solidFill>
                  <a:schemeClr val="bg1"/>
                </a:solidFill>
                <a:ea typeface="宋体" panose="02010600030101010101" pitchFamily="2" charset="-122"/>
              </a:rPr>
              <a:t>1</a:t>
            </a:r>
            <a:r>
              <a:rPr kumimoji="1" lang="en-US" altLang="zh-CN" sz="3200" dirty="0">
                <a:solidFill>
                  <a:schemeClr val="bg1"/>
                </a:solidFill>
                <a:ea typeface="宋体" panose="02010600030101010101" pitchFamily="2" charset="-122"/>
              </a:rPr>
              <a:t>+j</a:t>
            </a:r>
            <a:r>
              <a:rPr kumimoji="1" lang="en-US" altLang="zh-CN" sz="3200" i="1" dirty="0">
                <a:solidFill>
                  <a:schemeClr val="bg1"/>
                </a:solidFill>
                <a:ea typeface="宋体" panose="02010600030101010101" pitchFamily="2" charset="-122"/>
                <a:sym typeface="Symbol" panose="05050102010706020507" pitchFamily="18" charset="2"/>
              </a:rPr>
              <a:t>L</a:t>
            </a:r>
            <a:r>
              <a:rPr kumimoji="1" lang="en-US" altLang="zh-CN" sz="3200" baseline="-25000" dirty="0">
                <a:solidFill>
                  <a:schemeClr val="bg1"/>
                </a:solidFill>
                <a:ea typeface="宋体" panose="02010600030101010101" pitchFamily="2" charset="-122"/>
                <a:sym typeface="Symbol" panose="05050102010706020507" pitchFamily="18" charset="2"/>
              </a:rPr>
              <a:t>1</a:t>
            </a:r>
            <a:r>
              <a:rPr kumimoji="1" lang="zh-CN" altLang="en-US" sz="3200" dirty="0">
                <a:solidFill>
                  <a:schemeClr val="bg1"/>
                </a:solidFill>
                <a:ea typeface="宋体" panose="02010600030101010101" pitchFamily="2" charset="-122"/>
                <a:sym typeface="Symbol" panose="05050102010706020507" pitchFamily="18" charset="2"/>
              </a:rPr>
              <a:t>， </a:t>
            </a:r>
            <a:r>
              <a:rPr kumimoji="1" lang="en-US" altLang="zh-CN" sz="3200" i="1" dirty="0">
                <a:solidFill>
                  <a:schemeClr val="bg1"/>
                </a:solidFill>
                <a:ea typeface="宋体" panose="02010600030101010101" pitchFamily="2" charset="-122"/>
              </a:rPr>
              <a:t>Z</a:t>
            </a:r>
            <a:r>
              <a:rPr kumimoji="1" lang="en-US" altLang="zh-CN" sz="3200" baseline="-25000" dirty="0">
                <a:solidFill>
                  <a:schemeClr val="bg1"/>
                </a:solidFill>
                <a:ea typeface="宋体" panose="02010600030101010101" pitchFamily="2" charset="-122"/>
              </a:rPr>
              <a:t>22</a:t>
            </a:r>
            <a:r>
              <a:rPr kumimoji="1" lang="en-US" altLang="zh-CN" sz="3200" dirty="0">
                <a:solidFill>
                  <a:schemeClr val="bg1"/>
                </a:solidFill>
                <a:ea typeface="宋体" panose="02010600030101010101" pitchFamily="2" charset="-122"/>
              </a:rPr>
              <a:t>=(</a:t>
            </a:r>
            <a:r>
              <a:rPr kumimoji="1" lang="en-US" altLang="zh-CN" sz="3200" i="1" dirty="0">
                <a:solidFill>
                  <a:schemeClr val="bg1"/>
                </a:solidFill>
                <a:ea typeface="宋体" panose="02010600030101010101" pitchFamily="2" charset="-122"/>
              </a:rPr>
              <a:t>R</a:t>
            </a:r>
            <a:r>
              <a:rPr kumimoji="1" lang="en-US" altLang="zh-CN" sz="3200" baseline="-25000" dirty="0">
                <a:solidFill>
                  <a:schemeClr val="bg1"/>
                </a:solidFill>
                <a:ea typeface="宋体" panose="02010600030101010101" pitchFamily="2" charset="-122"/>
              </a:rPr>
              <a:t>2</a:t>
            </a:r>
            <a:r>
              <a:rPr kumimoji="1" lang="en-US" altLang="zh-CN" sz="3200" dirty="0">
                <a:solidFill>
                  <a:schemeClr val="bg1"/>
                </a:solidFill>
                <a:ea typeface="宋体" panose="02010600030101010101" pitchFamily="2" charset="-122"/>
              </a:rPr>
              <a:t>+</a:t>
            </a:r>
            <a:r>
              <a:rPr kumimoji="1" lang="en-US" altLang="zh-CN" sz="3200" i="1" dirty="0">
                <a:solidFill>
                  <a:schemeClr val="bg1"/>
                </a:solidFill>
                <a:ea typeface="宋体" panose="02010600030101010101" pitchFamily="2" charset="-122"/>
              </a:rPr>
              <a:t>R</a:t>
            </a:r>
            <a:r>
              <a:rPr kumimoji="1" lang="en-US" altLang="zh-CN" sz="3200" dirty="0">
                <a:solidFill>
                  <a:schemeClr val="bg1"/>
                </a:solidFill>
                <a:ea typeface="宋体" panose="02010600030101010101" pitchFamily="2" charset="-122"/>
              </a:rPr>
              <a:t>)+j(</a:t>
            </a:r>
            <a:r>
              <a:rPr kumimoji="1" lang="en-US" altLang="zh-CN" sz="3200" i="1" dirty="0">
                <a:solidFill>
                  <a:schemeClr val="bg1"/>
                </a:solidFill>
                <a:ea typeface="宋体" panose="02010600030101010101" pitchFamily="2" charset="-122"/>
                <a:sym typeface="Symbol" panose="05050102010706020507" pitchFamily="18" charset="2"/>
              </a:rPr>
              <a:t>L</a:t>
            </a:r>
            <a:r>
              <a:rPr kumimoji="1" lang="en-US" altLang="zh-CN" sz="3200" baseline="-25000" dirty="0">
                <a:solidFill>
                  <a:schemeClr val="bg1"/>
                </a:solidFill>
                <a:ea typeface="宋体" panose="02010600030101010101" pitchFamily="2" charset="-122"/>
                <a:sym typeface="Symbol" panose="05050102010706020507" pitchFamily="18" charset="2"/>
              </a:rPr>
              <a:t>2</a:t>
            </a:r>
            <a:r>
              <a:rPr kumimoji="1" lang="en-US" altLang="zh-CN" sz="3200" dirty="0">
                <a:solidFill>
                  <a:schemeClr val="bg1"/>
                </a:solidFill>
                <a:ea typeface="宋体" panose="02010600030101010101" pitchFamily="2" charset="-122"/>
                <a:sym typeface="Symbol" panose="05050102010706020507" pitchFamily="18" charset="2"/>
              </a:rPr>
              <a:t>+</a:t>
            </a:r>
            <a:r>
              <a:rPr kumimoji="1" lang="en-US" altLang="zh-CN" sz="3200" i="1" dirty="0">
                <a:solidFill>
                  <a:schemeClr val="bg1"/>
                </a:solidFill>
                <a:ea typeface="宋体" panose="02010600030101010101" pitchFamily="2" charset="-122"/>
                <a:sym typeface="Symbol" panose="05050102010706020507" pitchFamily="18" charset="2"/>
              </a:rPr>
              <a:t>X</a:t>
            </a:r>
            <a:r>
              <a:rPr kumimoji="1" lang="en-US" altLang="zh-CN" sz="3200" dirty="0">
                <a:solidFill>
                  <a:schemeClr val="bg1"/>
                </a:solidFill>
                <a:ea typeface="宋体" panose="02010600030101010101" pitchFamily="2" charset="-122"/>
                <a:sym typeface="Symbol" panose="05050102010706020507" pitchFamily="18" charset="2"/>
              </a:rPr>
              <a:t>)</a:t>
            </a:r>
            <a:endParaRPr kumimoji="1" lang="en-US" altLang="zh-CN" sz="3200" baseline="-25000" dirty="0">
              <a:solidFill>
                <a:schemeClr val="bg1"/>
              </a:solidFill>
              <a:ea typeface="宋体" panose="02010600030101010101" pitchFamily="2" charset="-122"/>
              <a:sym typeface="Symbol" panose="05050102010706020507" pitchFamily="18" charset="2"/>
            </a:endParaRPr>
          </a:p>
        </p:txBody>
      </p:sp>
      <p:graphicFrame>
        <p:nvGraphicFramePr>
          <p:cNvPr id="11319" name="Object 55">
            <a:extLst>
              <a:ext uri="{FF2B5EF4-FFF2-40B4-BE49-F238E27FC236}">
                <a16:creationId xmlns:a16="http://schemas.microsoft.com/office/drawing/2014/main" id="{FADC63FA-7008-4516-AB99-A291F7A7B50F}"/>
              </a:ext>
            </a:extLst>
          </p:cNvPr>
          <p:cNvGraphicFramePr>
            <a:graphicFrameLocks noChangeAspect="1"/>
          </p:cNvGraphicFramePr>
          <p:nvPr/>
        </p:nvGraphicFramePr>
        <p:xfrm>
          <a:off x="1131888" y="4897438"/>
          <a:ext cx="3217862" cy="871537"/>
        </p:xfrm>
        <a:graphic>
          <a:graphicData uri="http://schemas.openxmlformats.org/presentationml/2006/ole">
            <mc:AlternateContent xmlns:mc="http://schemas.openxmlformats.org/markup-compatibility/2006">
              <mc:Choice xmlns:v="urn:schemas-microsoft-com:vml" Requires="v">
                <p:oleObj spid="_x0000_s37972" name="Equation" r:id="rId3" imgW="1257257" imgH="304787" progId="Equation.DSMT4">
                  <p:embed/>
                </p:oleObj>
              </mc:Choice>
              <mc:Fallback>
                <p:oleObj name="Equation" r:id="rId3" imgW="1257257" imgH="304787" progId="Equation.DSMT4">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888" y="4897438"/>
                        <a:ext cx="3217862"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20" name="Object 56">
            <a:extLst>
              <a:ext uri="{FF2B5EF4-FFF2-40B4-BE49-F238E27FC236}">
                <a16:creationId xmlns:a16="http://schemas.microsoft.com/office/drawing/2014/main" id="{99411CED-EC87-428E-B047-E77E72AB2E6A}"/>
              </a:ext>
            </a:extLst>
          </p:cNvPr>
          <p:cNvGraphicFramePr>
            <a:graphicFrameLocks noChangeAspect="1"/>
          </p:cNvGraphicFramePr>
          <p:nvPr/>
        </p:nvGraphicFramePr>
        <p:xfrm>
          <a:off x="1031875" y="5667375"/>
          <a:ext cx="3160713" cy="847725"/>
        </p:xfrm>
        <a:graphic>
          <a:graphicData uri="http://schemas.openxmlformats.org/presentationml/2006/ole">
            <mc:AlternateContent xmlns:mc="http://schemas.openxmlformats.org/markup-compatibility/2006">
              <mc:Choice xmlns:v="urn:schemas-microsoft-com:vml" Requires="v">
                <p:oleObj spid="_x0000_s37973" name="Equation" r:id="rId5" imgW="1276343" imgH="304787" progId="Equation.DSMT4">
                  <p:embed/>
                </p:oleObj>
              </mc:Choice>
              <mc:Fallback>
                <p:oleObj name="Equation" r:id="rId5" imgW="1276343" imgH="304787" progId="Equation.DSMT4">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75" y="5667375"/>
                        <a:ext cx="31607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21" name="AutoShape 57">
            <a:extLst>
              <a:ext uri="{FF2B5EF4-FFF2-40B4-BE49-F238E27FC236}">
                <a16:creationId xmlns:a16="http://schemas.microsoft.com/office/drawing/2014/main" id="{08B11778-674A-44F3-9C19-6C96322D24B0}"/>
              </a:ext>
            </a:extLst>
          </p:cNvPr>
          <p:cNvSpPr>
            <a:spLocks/>
          </p:cNvSpPr>
          <p:nvPr/>
        </p:nvSpPr>
        <p:spPr bwMode="auto">
          <a:xfrm>
            <a:off x="900113" y="5300663"/>
            <a:ext cx="133350" cy="1009650"/>
          </a:xfrm>
          <a:prstGeom prst="leftBrace">
            <a:avLst>
              <a:gd name="adj1" fmla="val 63095"/>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37897" name="Group 62">
            <a:extLst>
              <a:ext uri="{FF2B5EF4-FFF2-40B4-BE49-F238E27FC236}">
                <a16:creationId xmlns:a16="http://schemas.microsoft.com/office/drawing/2014/main" id="{EA7D9813-2AB1-41A6-BD6F-9A67900381A6}"/>
              </a:ext>
            </a:extLst>
          </p:cNvPr>
          <p:cNvGrpSpPr>
            <a:grpSpLocks/>
          </p:cNvGrpSpPr>
          <p:nvPr/>
        </p:nvGrpSpPr>
        <p:grpSpPr bwMode="auto">
          <a:xfrm>
            <a:off x="8316913" y="6446838"/>
            <a:ext cx="792162" cy="366712"/>
            <a:chOff x="5193" y="4020"/>
            <a:chExt cx="499" cy="231"/>
          </a:xfrm>
        </p:grpSpPr>
        <p:pic>
          <p:nvPicPr>
            <p:cNvPr id="37949" name="Picture 63" descr="78900">
              <a:extLst>
                <a:ext uri="{FF2B5EF4-FFF2-40B4-BE49-F238E27FC236}">
                  <a16:creationId xmlns:a16="http://schemas.microsoft.com/office/drawing/2014/main" id="{FDD1CDDC-CD2B-4710-961A-D399671AEF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50" name="Text Box 64">
              <a:hlinkClick r:id="" action="ppaction://hlinkshowjump?jump=nextslide"/>
              <a:extLst>
                <a:ext uri="{FF2B5EF4-FFF2-40B4-BE49-F238E27FC236}">
                  <a16:creationId xmlns:a16="http://schemas.microsoft.com/office/drawing/2014/main" id="{EB921A22-9111-423F-98C5-BBA65DB27ACE}"/>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7898" name="Group 65">
            <a:extLst>
              <a:ext uri="{FF2B5EF4-FFF2-40B4-BE49-F238E27FC236}">
                <a16:creationId xmlns:a16="http://schemas.microsoft.com/office/drawing/2014/main" id="{170D63C7-3BD2-458A-BE46-7278659E9A2F}"/>
              </a:ext>
            </a:extLst>
          </p:cNvPr>
          <p:cNvGrpSpPr>
            <a:grpSpLocks/>
          </p:cNvGrpSpPr>
          <p:nvPr/>
        </p:nvGrpSpPr>
        <p:grpSpPr bwMode="auto">
          <a:xfrm>
            <a:off x="7453313" y="6446838"/>
            <a:ext cx="792162" cy="366712"/>
            <a:chOff x="4649" y="4020"/>
            <a:chExt cx="499" cy="231"/>
          </a:xfrm>
        </p:grpSpPr>
        <p:pic>
          <p:nvPicPr>
            <p:cNvPr id="37947" name="Picture 66" descr="78900">
              <a:extLst>
                <a:ext uri="{FF2B5EF4-FFF2-40B4-BE49-F238E27FC236}">
                  <a16:creationId xmlns:a16="http://schemas.microsoft.com/office/drawing/2014/main" id="{8EED18A8-C8EB-4EE5-B8BC-21AF759010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48" name="Text Box 67">
              <a:hlinkClick r:id="" action="ppaction://hlinkshowjump?jump=previousslide"/>
              <a:extLst>
                <a:ext uri="{FF2B5EF4-FFF2-40B4-BE49-F238E27FC236}">
                  <a16:creationId xmlns:a16="http://schemas.microsoft.com/office/drawing/2014/main" id="{B6703D14-8903-48F8-A81C-F37B010DD92F}"/>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7899" name="Group 116">
            <a:extLst>
              <a:ext uri="{FF2B5EF4-FFF2-40B4-BE49-F238E27FC236}">
                <a16:creationId xmlns:a16="http://schemas.microsoft.com/office/drawing/2014/main" id="{BFE9AD71-579C-4E63-B475-C3425FC08081}"/>
              </a:ext>
            </a:extLst>
          </p:cNvPr>
          <p:cNvGrpSpPr>
            <a:grpSpLocks/>
          </p:cNvGrpSpPr>
          <p:nvPr/>
        </p:nvGrpSpPr>
        <p:grpSpPr bwMode="auto">
          <a:xfrm>
            <a:off x="6588125" y="6446838"/>
            <a:ext cx="792163" cy="366712"/>
            <a:chOff x="4649" y="4020"/>
            <a:chExt cx="499" cy="231"/>
          </a:xfrm>
        </p:grpSpPr>
        <p:pic>
          <p:nvPicPr>
            <p:cNvPr id="37945" name="Picture 117" descr="78900">
              <a:extLst>
                <a:ext uri="{FF2B5EF4-FFF2-40B4-BE49-F238E27FC236}">
                  <a16:creationId xmlns:a16="http://schemas.microsoft.com/office/drawing/2014/main" id="{6BD56351-575C-4419-A629-CB67EB4D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46" name="Text Box 118">
              <a:hlinkClick r:id="" action="ppaction://hlinkshowjump?jump=firstslide"/>
              <a:extLst>
                <a:ext uri="{FF2B5EF4-FFF2-40B4-BE49-F238E27FC236}">
                  <a16:creationId xmlns:a16="http://schemas.microsoft.com/office/drawing/2014/main" id="{63018F4F-6B32-422D-922B-4ECF3A6E02D6}"/>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62">
            <a:extLst>
              <a:ext uri="{FF2B5EF4-FFF2-40B4-BE49-F238E27FC236}">
                <a16:creationId xmlns:a16="http://schemas.microsoft.com/office/drawing/2014/main" id="{9378307D-AA5A-42E6-892A-6115FA7F3FCB}"/>
              </a:ext>
            </a:extLst>
          </p:cNvPr>
          <p:cNvGrpSpPr>
            <a:grpSpLocks/>
          </p:cNvGrpSpPr>
          <p:nvPr/>
        </p:nvGrpSpPr>
        <p:grpSpPr bwMode="auto">
          <a:xfrm>
            <a:off x="2987675" y="549275"/>
            <a:ext cx="5738813" cy="2100263"/>
            <a:chOff x="1882" y="346"/>
            <a:chExt cx="3615" cy="1323"/>
          </a:xfrm>
        </p:grpSpPr>
        <p:sp>
          <p:nvSpPr>
            <p:cNvPr id="37903" name="Text Box 139">
              <a:extLst>
                <a:ext uri="{FF2B5EF4-FFF2-40B4-BE49-F238E27FC236}">
                  <a16:creationId xmlns:a16="http://schemas.microsoft.com/office/drawing/2014/main" id="{4CBB6467-394A-4B66-A8B8-87F9A5C094C8}"/>
                </a:ext>
              </a:extLst>
            </p:cNvPr>
            <p:cNvSpPr txBox="1">
              <a:spLocks noChangeArrowheads="1"/>
            </p:cNvSpPr>
            <p:nvPr/>
          </p:nvSpPr>
          <p:spPr bwMode="auto">
            <a:xfrm>
              <a:off x="3606" y="346"/>
              <a:ext cx="5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pSp>
          <p:nvGrpSpPr>
            <p:cNvPr id="37904" name="Group 161">
              <a:extLst>
                <a:ext uri="{FF2B5EF4-FFF2-40B4-BE49-F238E27FC236}">
                  <a16:creationId xmlns:a16="http://schemas.microsoft.com/office/drawing/2014/main" id="{59E06FC6-415A-4E21-AACC-6B71886119A2}"/>
                </a:ext>
              </a:extLst>
            </p:cNvPr>
            <p:cNvGrpSpPr>
              <a:grpSpLocks/>
            </p:cNvGrpSpPr>
            <p:nvPr/>
          </p:nvGrpSpPr>
          <p:grpSpPr bwMode="auto">
            <a:xfrm>
              <a:off x="1882" y="527"/>
              <a:ext cx="3615" cy="1142"/>
              <a:chOff x="1446" y="392"/>
              <a:chExt cx="3615" cy="1142"/>
            </a:xfrm>
          </p:grpSpPr>
          <p:sp>
            <p:nvSpPr>
              <p:cNvPr id="37905" name="Text Box 120">
                <a:extLst>
                  <a:ext uri="{FF2B5EF4-FFF2-40B4-BE49-F238E27FC236}">
                    <a16:creationId xmlns:a16="http://schemas.microsoft.com/office/drawing/2014/main" id="{DE2B4F92-54CA-4851-B0DE-7930B5150D96}"/>
                  </a:ext>
                </a:extLst>
              </p:cNvPr>
              <p:cNvSpPr txBox="1">
                <a:spLocks noChangeArrowheads="1"/>
              </p:cNvSpPr>
              <p:nvPr/>
            </p:nvSpPr>
            <p:spPr bwMode="auto">
              <a:xfrm rot="-5400000">
                <a:off x="4416" y="889"/>
                <a:ext cx="9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Z=R+</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rPr>
                  <a:t>X</a:t>
                </a:r>
                <a:endParaRPr kumimoji="1" lang="en-US" altLang="zh-CN">
                  <a:solidFill>
                    <a:schemeClr val="bg1"/>
                  </a:solidFill>
                  <a:ea typeface="宋体" panose="02010600030101010101" pitchFamily="2" charset="-122"/>
                </a:endParaRPr>
              </a:p>
            </p:txBody>
          </p:sp>
          <p:sp>
            <p:nvSpPr>
              <p:cNvPr id="37906" name="Line 121">
                <a:extLst>
                  <a:ext uri="{FF2B5EF4-FFF2-40B4-BE49-F238E27FC236}">
                    <a16:creationId xmlns:a16="http://schemas.microsoft.com/office/drawing/2014/main" id="{C7129D80-E708-4699-993C-D6F337A18156}"/>
                  </a:ext>
                </a:extLst>
              </p:cNvPr>
              <p:cNvSpPr>
                <a:spLocks noChangeShapeType="1"/>
              </p:cNvSpPr>
              <p:nvPr/>
            </p:nvSpPr>
            <p:spPr bwMode="auto">
              <a:xfrm flipV="1">
                <a:off x="3651" y="572"/>
                <a:ext cx="1089"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7" name="Line 122">
                <a:extLst>
                  <a:ext uri="{FF2B5EF4-FFF2-40B4-BE49-F238E27FC236}">
                    <a16:creationId xmlns:a16="http://schemas.microsoft.com/office/drawing/2014/main" id="{34183D17-1694-412C-BBE1-A6DBF87304F5}"/>
                  </a:ext>
                </a:extLst>
              </p:cNvPr>
              <p:cNvSpPr>
                <a:spLocks noChangeShapeType="1"/>
              </p:cNvSpPr>
              <p:nvPr/>
            </p:nvSpPr>
            <p:spPr bwMode="auto">
              <a:xfrm flipH="1" flipV="1">
                <a:off x="1882" y="573"/>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Oval 123">
                <a:extLst>
                  <a:ext uri="{FF2B5EF4-FFF2-40B4-BE49-F238E27FC236}">
                    <a16:creationId xmlns:a16="http://schemas.microsoft.com/office/drawing/2014/main" id="{84776B8B-52B7-4010-9261-5CD597E5EB90}"/>
                  </a:ext>
                </a:extLst>
              </p:cNvPr>
              <p:cNvSpPr>
                <a:spLocks noChangeArrowheads="1"/>
              </p:cNvSpPr>
              <p:nvPr/>
            </p:nvSpPr>
            <p:spPr bwMode="auto">
              <a:xfrm>
                <a:off x="1700" y="84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37909" name="Line 124">
                <a:extLst>
                  <a:ext uri="{FF2B5EF4-FFF2-40B4-BE49-F238E27FC236}">
                    <a16:creationId xmlns:a16="http://schemas.microsoft.com/office/drawing/2014/main" id="{CD496408-6F8A-4320-A85A-C40B205D76EB}"/>
                  </a:ext>
                </a:extLst>
              </p:cNvPr>
              <p:cNvSpPr>
                <a:spLocks noChangeShapeType="1"/>
              </p:cNvSpPr>
              <p:nvPr/>
            </p:nvSpPr>
            <p:spPr bwMode="auto">
              <a:xfrm flipH="1">
                <a:off x="3152" y="1208"/>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0" name="Line 125">
                <a:extLst>
                  <a:ext uri="{FF2B5EF4-FFF2-40B4-BE49-F238E27FC236}">
                    <a16:creationId xmlns:a16="http://schemas.microsoft.com/office/drawing/2014/main" id="{48BF373A-E958-4070-9FF0-57D88AA5661B}"/>
                  </a:ext>
                </a:extLst>
              </p:cNvPr>
              <p:cNvSpPr>
                <a:spLocks noChangeShapeType="1"/>
              </p:cNvSpPr>
              <p:nvPr/>
            </p:nvSpPr>
            <p:spPr bwMode="auto">
              <a:xfrm>
                <a:off x="3152" y="573"/>
                <a:ext cx="0"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1" name="Line 126">
                <a:extLst>
                  <a:ext uri="{FF2B5EF4-FFF2-40B4-BE49-F238E27FC236}">
                    <a16:creationId xmlns:a16="http://schemas.microsoft.com/office/drawing/2014/main" id="{5253F033-59D2-416E-81CA-9866AE26C390}"/>
                  </a:ext>
                </a:extLst>
              </p:cNvPr>
              <p:cNvSpPr>
                <a:spLocks noChangeShapeType="1"/>
              </p:cNvSpPr>
              <p:nvPr/>
            </p:nvSpPr>
            <p:spPr bwMode="auto">
              <a:xfrm>
                <a:off x="3650" y="1208"/>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2" name="Line 127">
                <a:extLst>
                  <a:ext uri="{FF2B5EF4-FFF2-40B4-BE49-F238E27FC236}">
                    <a16:creationId xmlns:a16="http://schemas.microsoft.com/office/drawing/2014/main" id="{92460618-1280-4973-A3D8-EBC1259253BE}"/>
                  </a:ext>
                </a:extLst>
              </p:cNvPr>
              <p:cNvSpPr>
                <a:spLocks noChangeShapeType="1"/>
              </p:cNvSpPr>
              <p:nvPr/>
            </p:nvSpPr>
            <p:spPr bwMode="auto">
              <a:xfrm>
                <a:off x="3650" y="573"/>
                <a:ext cx="0" cy="2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3" name="Line 128">
                <a:extLst>
                  <a:ext uri="{FF2B5EF4-FFF2-40B4-BE49-F238E27FC236}">
                    <a16:creationId xmlns:a16="http://schemas.microsoft.com/office/drawing/2014/main" id="{D03C8AF5-66F7-4412-BE63-E84DAC3382B7}"/>
                  </a:ext>
                </a:extLst>
              </p:cNvPr>
              <p:cNvSpPr>
                <a:spLocks noChangeShapeType="1"/>
              </p:cNvSpPr>
              <p:nvPr/>
            </p:nvSpPr>
            <p:spPr bwMode="auto">
              <a:xfrm flipV="1">
                <a:off x="3650" y="1525"/>
                <a:ext cx="1090"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Line 129">
                <a:extLst>
                  <a:ext uri="{FF2B5EF4-FFF2-40B4-BE49-F238E27FC236}">
                    <a16:creationId xmlns:a16="http://schemas.microsoft.com/office/drawing/2014/main" id="{74D31720-1126-4426-951B-A260A4250982}"/>
                  </a:ext>
                </a:extLst>
              </p:cNvPr>
              <p:cNvSpPr>
                <a:spLocks noChangeShapeType="1"/>
              </p:cNvSpPr>
              <p:nvPr/>
            </p:nvSpPr>
            <p:spPr bwMode="auto">
              <a:xfrm>
                <a:off x="4377" y="572"/>
                <a:ext cx="272"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Text Box 130">
                <a:extLst>
                  <a:ext uri="{FF2B5EF4-FFF2-40B4-BE49-F238E27FC236}">
                    <a16:creationId xmlns:a16="http://schemas.microsoft.com/office/drawing/2014/main" id="{FA5B18E9-24D1-40BA-A122-A704E6B1B616}"/>
                  </a:ext>
                </a:extLst>
              </p:cNvPr>
              <p:cNvSpPr txBox="1">
                <a:spLocks noChangeArrowheads="1"/>
              </p:cNvSpPr>
              <p:nvPr/>
            </p:nvSpPr>
            <p:spPr bwMode="auto">
              <a:xfrm>
                <a:off x="3150" y="618"/>
                <a:ext cx="2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7916" name="Text Box 131">
                <a:extLst>
                  <a:ext uri="{FF2B5EF4-FFF2-40B4-BE49-F238E27FC236}">
                    <a16:creationId xmlns:a16="http://schemas.microsoft.com/office/drawing/2014/main" id="{C065C54D-0F41-440B-B59A-023083283BCC}"/>
                  </a:ext>
                </a:extLst>
              </p:cNvPr>
              <p:cNvSpPr txBox="1">
                <a:spLocks noChangeArrowheads="1"/>
              </p:cNvSpPr>
              <p:nvPr/>
            </p:nvSpPr>
            <p:spPr bwMode="auto">
              <a:xfrm>
                <a:off x="3424" y="618"/>
                <a:ext cx="2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37917" name="Text Box 132">
                <a:extLst>
                  <a:ext uri="{FF2B5EF4-FFF2-40B4-BE49-F238E27FC236}">
                    <a16:creationId xmlns:a16="http://schemas.microsoft.com/office/drawing/2014/main" id="{6CE5D0C9-2673-4F12-AB2F-C83B24A256FD}"/>
                  </a:ext>
                </a:extLst>
              </p:cNvPr>
              <p:cNvSpPr txBox="1">
                <a:spLocks noChangeArrowheads="1"/>
              </p:cNvSpPr>
              <p:nvPr/>
            </p:nvSpPr>
            <p:spPr bwMode="auto">
              <a:xfrm>
                <a:off x="2680" y="891"/>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7918" name="Line 133">
                <a:extLst>
                  <a:ext uri="{FF2B5EF4-FFF2-40B4-BE49-F238E27FC236}">
                    <a16:creationId xmlns:a16="http://schemas.microsoft.com/office/drawing/2014/main" id="{759EE159-838A-4111-82D1-C5D570FC83DA}"/>
                  </a:ext>
                </a:extLst>
              </p:cNvPr>
              <p:cNvSpPr>
                <a:spLocks noChangeShapeType="1"/>
              </p:cNvSpPr>
              <p:nvPr/>
            </p:nvSpPr>
            <p:spPr bwMode="auto">
              <a:xfrm>
                <a:off x="1972" y="573"/>
                <a:ext cx="272"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9" name="Arc 134">
                <a:extLst>
                  <a:ext uri="{FF2B5EF4-FFF2-40B4-BE49-F238E27FC236}">
                    <a16:creationId xmlns:a16="http://schemas.microsoft.com/office/drawing/2014/main" id="{86A9EDA3-58A7-4186-A584-A6F954E9BCAC}"/>
                  </a:ext>
                </a:extLst>
              </p:cNvPr>
              <p:cNvSpPr>
                <a:spLocks/>
              </p:cNvSpPr>
              <p:nvPr/>
            </p:nvSpPr>
            <p:spPr bwMode="auto">
              <a:xfrm rot="10800000" flipV="1">
                <a:off x="3015" y="392"/>
                <a:ext cx="196" cy="216"/>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0" name="Arc 135">
                <a:extLst>
                  <a:ext uri="{FF2B5EF4-FFF2-40B4-BE49-F238E27FC236}">
                    <a16:creationId xmlns:a16="http://schemas.microsoft.com/office/drawing/2014/main" id="{D1CD42D2-C7C1-40D7-BF4A-64EAC497B919}"/>
                  </a:ext>
                </a:extLst>
              </p:cNvPr>
              <p:cNvSpPr>
                <a:spLocks/>
              </p:cNvSpPr>
              <p:nvPr/>
            </p:nvSpPr>
            <p:spPr bwMode="auto">
              <a:xfrm rot="10800000" flipH="1" flipV="1">
                <a:off x="3650" y="392"/>
                <a:ext cx="198" cy="21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7921" name="Object 136">
                <a:extLst>
                  <a:ext uri="{FF2B5EF4-FFF2-40B4-BE49-F238E27FC236}">
                    <a16:creationId xmlns:a16="http://schemas.microsoft.com/office/drawing/2014/main" id="{75DC1D03-EA8A-4577-B80C-296C9AD50B02}"/>
                  </a:ext>
                </a:extLst>
              </p:cNvPr>
              <p:cNvGraphicFramePr>
                <a:graphicFrameLocks noChangeAspect="1"/>
              </p:cNvGraphicFramePr>
              <p:nvPr/>
            </p:nvGraphicFramePr>
            <p:xfrm>
              <a:off x="2018" y="410"/>
              <a:ext cx="211" cy="490"/>
            </p:xfrm>
            <a:graphic>
              <a:graphicData uri="http://schemas.openxmlformats.org/presentationml/2006/ole">
                <mc:AlternateContent xmlns:mc="http://schemas.openxmlformats.org/markup-compatibility/2006">
                  <mc:Choice xmlns:v="urn:schemas-microsoft-com:vml" Requires="v">
                    <p:oleObj spid="_x0000_s37974" name="公式" r:id="rId8" imgW="114170" imgH="276289" progId="Equation.3">
                      <p:embed/>
                    </p:oleObj>
                  </mc:Choice>
                  <mc:Fallback>
                    <p:oleObj name="公式" r:id="rId8" imgW="114170" imgH="276289" progId="Equation.3">
                      <p:embed/>
                      <p:pic>
                        <p:nvPicPr>
                          <p:cNvPr id="0" name="Object 1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8" y="410"/>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22" name="Object 137">
                <a:extLst>
                  <a:ext uri="{FF2B5EF4-FFF2-40B4-BE49-F238E27FC236}">
                    <a16:creationId xmlns:a16="http://schemas.microsoft.com/office/drawing/2014/main" id="{6D7E3A4C-390C-457F-9537-720401F3CFAE}"/>
                  </a:ext>
                </a:extLst>
              </p:cNvPr>
              <p:cNvGraphicFramePr>
                <a:graphicFrameLocks noChangeAspect="1"/>
              </p:cNvGraphicFramePr>
              <p:nvPr/>
            </p:nvGraphicFramePr>
            <p:xfrm>
              <a:off x="4377" y="527"/>
              <a:ext cx="247" cy="408"/>
            </p:xfrm>
            <a:graphic>
              <a:graphicData uri="http://schemas.openxmlformats.org/presentationml/2006/ole">
                <mc:AlternateContent xmlns:mc="http://schemas.openxmlformats.org/markup-compatibility/2006">
                  <mc:Choice xmlns:v="urn:schemas-microsoft-com:vml" Requires="v">
                    <p:oleObj spid="_x0000_s37975" name="公式" r:id="rId10" imgW="142973" imgH="257175" progId="Equation.3">
                      <p:embed/>
                    </p:oleObj>
                  </mc:Choice>
                  <mc:Fallback>
                    <p:oleObj name="公式" r:id="rId10" imgW="142973" imgH="257175" progId="Equation.3">
                      <p:embed/>
                      <p:pic>
                        <p:nvPicPr>
                          <p:cNvPr id="0" name="Object 1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7" y="527"/>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3" name="Text Box 138">
                <a:extLst>
                  <a:ext uri="{FF2B5EF4-FFF2-40B4-BE49-F238E27FC236}">
                    <a16:creationId xmlns:a16="http://schemas.microsoft.com/office/drawing/2014/main" id="{062A48FE-5332-4523-8601-79A41E277274}"/>
                  </a:ext>
                </a:extLst>
              </p:cNvPr>
              <p:cNvSpPr txBox="1">
                <a:spLocks noChangeArrowheads="1"/>
              </p:cNvSpPr>
              <p:nvPr/>
            </p:nvSpPr>
            <p:spPr bwMode="auto">
              <a:xfrm>
                <a:off x="3651" y="891"/>
                <a:ext cx="8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7924" name="Line 140">
                <a:extLst>
                  <a:ext uri="{FF2B5EF4-FFF2-40B4-BE49-F238E27FC236}">
                    <a16:creationId xmlns:a16="http://schemas.microsoft.com/office/drawing/2014/main" id="{776C5406-12B6-4EC1-8695-BD1C4DA1E2CF}"/>
                  </a:ext>
                </a:extLst>
              </p:cNvPr>
              <p:cNvSpPr>
                <a:spLocks noChangeShapeType="1"/>
              </p:cNvSpPr>
              <p:nvPr/>
            </p:nvSpPr>
            <p:spPr bwMode="auto">
              <a:xfrm flipH="1">
                <a:off x="1881" y="1526"/>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5" name="Text Box 141">
                <a:extLst>
                  <a:ext uri="{FF2B5EF4-FFF2-40B4-BE49-F238E27FC236}">
                    <a16:creationId xmlns:a16="http://schemas.microsoft.com/office/drawing/2014/main" id="{E7E81DC7-E09C-4889-AC2C-3CFA6A1B527E}"/>
                  </a:ext>
                </a:extLst>
              </p:cNvPr>
              <p:cNvSpPr txBox="1">
                <a:spLocks noChangeArrowheads="1"/>
              </p:cNvSpPr>
              <p:nvPr/>
            </p:nvSpPr>
            <p:spPr bwMode="auto">
              <a:xfrm>
                <a:off x="1662" y="540"/>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7926" name="Text Box 142">
                <a:extLst>
                  <a:ext uri="{FF2B5EF4-FFF2-40B4-BE49-F238E27FC236}">
                    <a16:creationId xmlns:a16="http://schemas.microsoft.com/office/drawing/2014/main" id="{1868E269-A0E4-48B0-A2CA-85D6E4888911}"/>
                  </a:ext>
                </a:extLst>
              </p:cNvPr>
              <p:cNvSpPr txBox="1">
                <a:spLocks noChangeArrowheads="1"/>
              </p:cNvSpPr>
              <p:nvPr/>
            </p:nvSpPr>
            <p:spPr bwMode="auto">
              <a:xfrm>
                <a:off x="1609" y="1163"/>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37927" name="Object 143">
                <a:extLst>
                  <a:ext uri="{FF2B5EF4-FFF2-40B4-BE49-F238E27FC236}">
                    <a16:creationId xmlns:a16="http://schemas.microsoft.com/office/drawing/2014/main" id="{AC94BF85-E398-4614-8CA1-5BD3FCA4340C}"/>
                  </a:ext>
                </a:extLst>
              </p:cNvPr>
              <p:cNvGraphicFramePr>
                <a:graphicFrameLocks noChangeAspect="1"/>
              </p:cNvGraphicFramePr>
              <p:nvPr/>
            </p:nvGraphicFramePr>
            <p:xfrm>
              <a:off x="1446" y="746"/>
              <a:ext cx="274" cy="464"/>
            </p:xfrm>
            <a:graphic>
              <a:graphicData uri="http://schemas.openxmlformats.org/presentationml/2006/ole">
                <mc:AlternateContent xmlns:mc="http://schemas.openxmlformats.org/markup-compatibility/2006">
                  <mc:Choice xmlns:v="urn:schemas-microsoft-com:vml" Requires="v">
                    <p:oleObj spid="_x0000_s37976" name="公式" r:id="rId12" imgW="171428" imgH="266558" progId="Equation.3">
                      <p:embed/>
                    </p:oleObj>
                  </mc:Choice>
                  <mc:Fallback>
                    <p:oleObj name="公式" r:id="rId12" imgW="171428" imgH="266558" progId="Equation.3">
                      <p:embed/>
                      <p:pic>
                        <p:nvPicPr>
                          <p:cNvPr id="0" name="Object 1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6" y="746"/>
                            <a:ext cx="27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8" name="Line 144">
                <a:extLst>
                  <a:ext uri="{FF2B5EF4-FFF2-40B4-BE49-F238E27FC236}">
                    <a16:creationId xmlns:a16="http://schemas.microsoft.com/office/drawing/2014/main" id="{B2F95BEA-90EF-45F8-9B8E-1A71CC0C43CD}"/>
                  </a:ext>
                </a:extLst>
              </p:cNvPr>
              <p:cNvSpPr>
                <a:spLocks noChangeShapeType="1"/>
              </p:cNvSpPr>
              <p:nvPr/>
            </p:nvSpPr>
            <p:spPr bwMode="auto">
              <a:xfrm>
                <a:off x="1879" y="563"/>
                <a:ext cx="2" cy="9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9" name="Line 145">
                <a:extLst>
                  <a:ext uri="{FF2B5EF4-FFF2-40B4-BE49-F238E27FC236}">
                    <a16:creationId xmlns:a16="http://schemas.microsoft.com/office/drawing/2014/main" id="{96C8A844-33C9-407D-98AB-DB2890246F30}"/>
                  </a:ext>
                </a:extLst>
              </p:cNvPr>
              <p:cNvSpPr>
                <a:spLocks noChangeShapeType="1"/>
              </p:cNvSpPr>
              <p:nvPr/>
            </p:nvSpPr>
            <p:spPr bwMode="auto">
              <a:xfrm flipV="1">
                <a:off x="4733" y="573"/>
                <a:ext cx="7" cy="9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0" name="Text Box 146">
                <a:extLst>
                  <a:ext uri="{FF2B5EF4-FFF2-40B4-BE49-F238E27FC236}">
                    <a16:creationId xmlns:a16="http://schemas.microsoft.com/office/drawing/2014/main" id="{2B977E1A-B75A-4F10-BF9B-627E70F805BA}"/>
                  </a:ext>
                </a:extLst>
              </p:cNvPr>
              <p:cNvSpPr txBox="1">
                <a:spLocks noChangeArrowheads="1"/>
              </p:cNvSpPr>
              <p:nvPr/>
            </p:nvSpPr>
            <p:spPr bwMode="auto">
              <a:xfrm>
                <a:off x="2462" y="582"/>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7931" name="Text Box 147">
                <a:extLst>
                  <a:ext uri="{FF2B5EF4-FFF2-40B4-BE49-F238E27FC236}">
                    <a16:creationId xmlns:a16="http://schemas.microsoft.com/office/drawing/2014/main" id="{B67329BE-F465-4643-A60F-548495C2D39B}"/>
                  </a:ext>
                </a:extLst>
              </p:cNvPr>
              <p:cNvSpPr txBox="1">
                <a:spLocks noChangeArrowheads="1"/>
              </p:cNvSpPr>
              <p:nvPr/>
            </p:nvSpPr>
            <p:spPr bwMode="auto">
              <a:xfrm>
                <a:off x="3969" y="572"/>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7932" name="Rectangle 148">
                <a:extLst>
                  <a:ext uri="{FF2B5EF4-FFF2-40B4-BE49-F238E27FC236}">
                    <a16:creationId xmlns:a16="http://schemas.microsoft.com/office/drawing/2014/main" id="{49EFD9E9-E3B8-4B1A-AF37-7C295CB3276A}"/>
                  </a:ext>
                </a:extLst>
              </p:cNvPr>
              <p:cNvSpPr>
                <a:spLocks noChangeArrowheads="1"/>
              </p:cNvSpPr>
              <p:nvPr/>
            </p:nvSpPr>
            <p:spPr bwMode="auto">
              <a:xfrm>
                <a:off x="3988" y="51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7933" name="Rectangle 149">
                <a:extLst>
                  <a:ext uri="{FF2B5EF4-FFF2-40B4-BE49-F238E27FC236}">
                    <a16:creationId xmlns:a16="http://schemas.microsoft.com/office/drawing/2014/main" id="{23931808-C0B7-45AB-904A-B58C89CDD7A0}"/>
                  </a:ext>
                </a:extLst>
              </p:cNvPr>
              <p:cNvSpPr>
                <a:spLocks noChangeArrowheads="1"/>
              </p:cNvSpPr>
              <p:nvPr/>
            </p:nvSpPr>
            <p:spPr bwMode="auto">
              <a:xfrm>
                <a:off x="2471" y="51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37934" name="Group 150">
                <a:extLst>
                  <a:ext uri="{FF2B5EF4-FFF2-40B4-BE49-F238E27FC236}">
                    <a16:creationId xmlns:a16="http://schemas.microsoft.com/office/drawing/2014/main" id="{DE9F226F-B3BD-4E16-9A2D-20483DECF49F}"/>
                  </a:ext>
                </a:extLst>
              </p:cNvPr>
              <p:cNvGrpSpPr>
                <a:grpSpLocks/>
              </p:cNvGrpSpPr>
              <p:nvPr/>
            </p:nvGrpSpPr>
            <p:grpSpPr bwMode="auto">
              <a:xfrm>
                <a:off x="3569" y="863"/>
                <a:ext cx="91" cy="363"/>
                <a:chOff x="1565" y="2614"/>
                <a:chExt cx="90" cy="486"/>
              </a:xfrm>
            </p:grpSpPr>
            <p:sp>
              <p:nvSpPr>
                <p:cNvPr id="37941" name="Arc 151">
                  <a:extLst>
                    <a:ext uri="{FF2B5EF4-FFF2-40B4-BE49-F238E27FC236}">
                      <a16:creationId xmlns:a16="http://schemas.microsoft.com/office/drawing/2014/main" id="{83D2D1D5-C25D-49B7-8040-4658F377750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2" name="Arc 152">
                  <a:extLst>
                    <a:ext uri="{FF2B5EF4-FFF2-40B4-BE49-F238E27FC236}">
                      <a16:creationId xmlns:a16="http://schemas.microsoft.com/office/drawing/2014/main" id="{79F6B10B-7552-468E-ABF5-C17E4AF342A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3" name="Arc 153">
                  <a:extLst>
                    <a:ext uri="{FF2B5EF4-FFF2-40B4-BE49-F238E27FC236}">
                      <a16:creationId xmlns:a16="http://schemas.microsoft.com/office/drawing/2014/main" id="{7ADF7E50-277F-4FCD-8C85-8C666972B57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4" name="Arc 154">
                  <a:extLst>
                    <a:ext uri="{FF2B5EF4-FFF2-40B4-BE49-F238E27FC236}">
                      <a16:creationId xmlns:a16="http://schemas.microsoft.com/office/drawing/2014/main" id="{E2384BC6-C5F2-431C-A338-2D30EDE7E9E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7935" name="Group 155">
                <a:extLst>
                  <a:ext uri="{FF2B5EF4-FFF2-40B4-BE49-F238E27FC236}">
                    <a16:creationId xmlns:a16="http://schemas.microsoft.com/office/drawing/2014/main" id="{2F74FA20-389F-4351-9499-E6AB6568BFF9}"/>
                  </a:ext>
                </a:extLst>
              </p:cNvPr>
              <p:cNvGrpSpPr>
                <a:grpSpLocks/>
              </p:cNvGrpSpPr>
              <p:nvPr/>
            </p:nvGrpSpPr>
            <p:grpSpPr bwMode="auto">
              <a:xfrm rot="10800000">
                <a:off x="3152" y="845"/>
                <a:ext cx="90" cy="363"/>
                <a:chOff x="1565" y="2614"/>
                <a:chExt cx="90" cy="486"/>
              </a:xfrm>
            </p:grpSpPr>
            <p:sp>
              <p:nvSpPr>
                <p:cNvPr id="37937" name="Arc 156">
                  <a:extLst>
                    <a:ext uri="{FF2B5EF4-FFF2-40B4-BE49-F238E27FC236}">
                      <a16:creationId xmlns:a16="http://schemas.microsoft.com/office/drawing/2014/main" id="{219EB501-BC93-456D-A6AF-C69BF7CCD20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8" name="Arc 157">
                  <a:extLst>
                    <a:ext uri="{FF2B5EF4-FFF2-40B4-BE49-F238E27FC236}">
                      <a16:creationId xmlns:a16="http://schemas.microsoft.com/office/drawing/2014/main" id="{F4FA556E-D5AB-4C88-8650-67322DC0065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9" name="Arc 158">
                  <a:extLst>
                    <a:ext uri="{FF2B5EF4-FFF2-40B4-BE49-F238E27FC236}">
                      <a16:creationId xmlns:a16="http://schemas.microsoft.com/office/drawing/2014/main" id="{A1AFE530-B24E-4D87-8778-7E16542FFAE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0" name="Arc 159">
                  <a:extLst>
                    <a:ext uri="{FF2B5EF4-FFF2-40B4-BE49-F238E27FC236}">
                      <a16:creationId xmlns:a16="http://schemas.microsoft.com/office/drawing/2014/main" id="{2081FDB5-C648-426A-95E3-DDC78F6369E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7936" name="Rectangle 160">
                <a:extLst>
                  <a:ext uri="{FF2B5EF4-FFF2-40B4-BE49-F238E27FC236}">
                    <a16:creationId xmlns:a16="http://schemas.microsoft.com/office/drawing/2014/main" id="{32C547A0-E534-44F5-84A9-B07D5EA665CB}"/>
                  </a:ext>
                </a:extLst>
              </p:cNvPr>
              <p:cNvSpPr>
                <a:spLocks noChangeArrowheads="1"/>
              </p:cNvSpPr>
              <p:nvPr/>
            </p:nvSpPr>
            <p:spPr bwMode="auto">
              <a:xfrm>
                <a:off x="4670" y="900"/>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graphicFrame>
        <p:nvGraphicFramePr>
          <p:cNvPr id="11427" name="Object 163">
            <a:extLst>
              <a:ext uri="{FF2B5EF4-FFF2-40B4-BE49-F238E27FC236}">
                <a16:creationId xmlns:a16="http://schemas.microsoft.com/office/drawing/2014/main" id="{15C0D5A3-1C4C-4F28-9D3F-9AB1DF83F92A}"/>
              </a:ext>
            </a:extLst>
          </p:cNvPr>
          <p:cNvGraphicFramePr>
            <a:graphicFrameLocks noChangeAspect="1"/>
          </p:cNvGraphicFramePr>
          <p:nvPr/>
        </p:nvGraphicFramePr>
        <p:xfrm>
          <a:off x="1116013" y="2822575"/>
          <a:ext cx="4435475" cy="774700"/>
        </p:xfrm>
        <a:graphic>
          <a:graphicData uri="http://schemas.openxmlformats.org/presentationml/2006/ole">
            <mc:AlternateContent xmlns:mc="http://schemas.openxmlformats.org/markup-compatibility/2006">
              <mc:Choice xmlns:v="urn:schemas-microsoft-com:vml" Requires="v">
                <p:oleObj spid="_x0000_s37977" name="Equation" r:id="rId14" imgW="1771542" imgH="304787" progId="Equation.DSMT4">
                  <p:embed/>
                </p:oleObj>
              </mc:Choice>
              <mc:Fallback>
                <p:oleObj name="Equation" r:id="rId14" imgW="1771542" imgH="304787" progId="Equation.DSMT4">
                  <p:embed/>
                  <p:pic>
                    <p:nvPicPr>
                      <p:cNvPr id="0" name="Object 1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013" y="2822575"/>
                        <a:ext cx="443547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28" name="Object 164">
            <a:extLst>
              <a:ext uri="{FF2B5EF4-FFF2-40B4-BE49-F238E27FC236}">
                <a16:creationId xmlns:a16="http://schemas.microsoft.com/office/drawing/2014/main" id="{348BBA5F-DBB8-41F9-B941-80CC909FF420}"/>
              </a:ext>
            </a:extLst>
          </p:cNvPr>
          <p:cNvGraphicFramePr>
            <a:graphicFrameLocks noChangeAspect="1"/>
          </p:cNvGraphicFramePr>
          <p:nvPr/>
        </p:nvGraphicFramePr>
        <p:xfrm>
          <a:off x="1095375" y="3638550"/>
          <a:ext cx="4700588" cy="606425"/>
        </p:xfrm>
        <a:graphic>
          <a:graphicData uri="http://schemas.openxmlformats.org/presentationml/2006/ole">
            <mc:AlternateContent xmlns:mc="http://schemas.openxmlformats.org/markup-compatibility/2006">
              <mc:Choice xmlns:v="urn:schemas-microsoft-com:vml" Requires="v">
                <p:oleObj spid="_x0000_s37978" name="Equation" r:id="rId16" imgW="1962056" imgH="228677" progId="Equation.DSMT4">
                  <p:embed/>
                </p:oleObj>
              </mc:Choice>
              <mc:Fallback>
                <p:oleObj name="Equation" r:id="rId16" imgW="1962056" imgH="228677" progId="Equation.DSMT4">
                  <p:embed/>
                  <p:pic>
                    <p:nvPicPr>
                      <p:cNvPr id="0" name="Object 16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5375" y="3638550"/>
                        <a:ext cx="4700588"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67"/>
                                        </p:tgtEl>
                                        <p:attrNameLst>
                                          <p:attrName>style.visibility</p:attrName>
                                        </p:attrNameLst>
                                      </p:cBhvr>
                                      <p:to>
                                        <p:strVal val="visible"/>
                                      </p:to>
                                    </p:set>
                                    <p:anim calcmode="lin" valueType="num">
                                      <p:cBhvr additive="base">
                                        <p:cTn id="18" dur="500" fill="hold"/>
                                        <p:tgtEl>
                                          <p:spTgt spid="11267"/>
                                        </p:tgtEl>
                                        <p:attrNameLst>
                                          <p:attrName>ppt_x</p:attrName>
                                        </p:attrNameLst>
                                      </p:cBhvr>
                                      <p:tavLst>
                                        <p:tav tm="0">
                                          <p:val>
                                            <p:strVal val="0-#ppt_w/2"/>
                                          </p:val>
                                        </p:tav>
                                        <p:tav tm="100000">
                                          <p:val>
                                            <p:strVal val="#ppt_x"/>
                                          </p:val>
                                        </p:tav>
                                      </p:tavLst>
                                    </p:anim>
                                    <p:anim calcmode="lin" valueType="num">
                                      <p:cBhvr additive="base">
                                        <p:cTn id="19"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1315"/>
                                        </p:tgtEl>
                                        <p:attrNameLst>
                                          <p:attrName>style.visibility</p:attrName>
                                        </p:attrNameLst>
                                      </p:cBhvr>
                                      <p:to>
                                        <p:strVal val="visible"/>
                                      </p:to>
                                    </p:se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11427"/>
                                        </p:tgtEl>
                                        <p:attrNameLst>
                                          <p:attrName>style.visibility</p:attrName>
                                        </p:attrNameLst>
                                      </p:cBhvr>
                                      <p:to>
                                        <p:strVal val="visible"/>
                                      </p:to>
                                    </p:set>
                                    <p:animEffect transition="in" filter="wipe(left)">
                                      <p:cBhvr>
                                        <p:cTn id="27" dur="2000"/>
                                        <p:tgtEl>
                                          <p:spTgt spid="114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428"/>
                                        </p:tgtEl>
                                        <p:attrNameLst>
                                          <p:attrName>style.visibility</p:attrName>
                                        </p:attrNameLst>
                                      </p:cBhvr>
                                      <p:to>
                                        <p:strVal val="visible"/>
                                      </p:to>
                                    </p:set>
                                    <p:animEffect transition="in" filter="wipe(left)">
                                      <p:cBhvr>
                                        <p:cTn id="32" dur="2000"/>
                                        <p:tgtEl>
                                          <p:spTgt spid="114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17"/>
                                        </p:tgtEl>
                                        <p:attrNameLst>
                                          <p:attrName>style.visibility</p:attrName>
                                        </p:attrNameLst>
                                      </p:cBhvr>
                                      <p:to>
                                        <p:strVal val="visible"/>
                                      </p:to>
                                    </p:set>
                                    <p:animEffect transition="in" filter="wipe(left)">
                                      <p:cBhvr>
                                        <p:cTn id="37" dur="2000"/>
                                        <p:tgtEl>
                                          <p:spTgt spid="113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319"/>
                                        </p:tgtEl>
                                        <p:attrNameLst>
                                          <p:attrName>style.visibility</p:attrName>
                                        </p:attrNameLst>
                                      </p:cBhvr>
                                      <p:to>
                                        <p:strVal val="visible"/>
                                      </p:to>
                                    </p:set>
                                    <p:animEffect transition="in" filter="wipe(left)">
                                      <p:cBhvr>
                                        <p:cTn id="42" dur="2000"/>
                                        <p:tgtEl>
                                          <p:spTgt spid="11319"/>
                                        </p:tgtEl>
                                      </p:cBhvr>
                                    </p:animEffect>
                                  </p:childTnLst>
                                </p:cTn>
                              </p:par>
                            </p:childTnLst>
                          </p:cTn>
                        </p:par>
                        <p:par>
                          <p:cTn id="43" fill="hold" nodeType="afterGroup">
                            <p:stCondLst>
                              <p:cond delay="2000"/>
                            </p:stCondLst>
                            <p:childTnLst>
                              <p:par>
                                <p:cTn id="44" presetID="1" presetClass="entr" presetSubtype="0" fill="hold" grpId="0" nodeType="afterEffect">
                                  <p:stCondLst>
                                    <p:cond delay="0"/>
                                  </p:stCondLst>
                                  <p:childTnLst>
                                    <p:set>
                                      <p:cBhvr>
                                        <p:cTn id="45" dur="1" fill="hold">
                                          <p:stCondLst>
                                            <p:cond delay="499"/>
                                          </p:stCondLst>
                                        </p:cTn>
                                        <p:tgtEl>
                                          <p:spTgt spid="11321"/>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320"/>
                                        </p:tgtEl>
                                        <p:attrNameLst>
                                          <p:attrName>style.visibility</p:attrName>
                                        </p:attrNameLst>
                                      </p:cBhvr>
                                      <p:to>
                                        <p:strVal val="visible"/>
                                      </p:to>
                                    </p:set>
                                    <p:animEffect transition="in" filter="wipe(left)">
                                      <p:cBhvr>
                                        <p:cTn id="50" dur="2000"/>
                                        <p:tgtEl>
                                          <p:spTgt spid="1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P spid="11315" grpId="0" animBg="1"/>
      <p:bldP spid="11317" grpId="0" autoUpdateAnimBg="0"/>
      <p:bldP spid="113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CCE9B933-79E0-4D76-9C1E-89E266697164}"/>
              </a:ext>
            </a:extLst>
          </p:cNvPr>
          <p:cNvGraphicFramePr>
            <a:graphicFrameLocks noChangeAspect="1"/>
          </p:cNvGraphicFramePr>
          <p:nvPr/>
        </p:nvGraphicFramePr>
        <p:xfrm>
          <a:off x="495300" y="273050"/>
          <a:ext cx="3319463" cy="1685925"/>
        </p:xfrm>
        <a:graphic>
          <a:graphicData uri="http://schemas.openxmlformats.org/presentationml/2006/ole">
            <mc:AlternateContent xmlns:mc="http://schemas.openxmlformats.org/markup-compatibility/2006">
              <mc:Choice xmlns:v="urn:schemas-microsoft-com:vml" Requires="v">
                <p:oleObj spid="_x0000_s38999" name="Equation" r:id="rId4" imgW="1600113" imgH="790639" progId="Equation.DSMT4">
                  <p:embed/>
                </p:oleObj>
              </mc:Choice>
              <mc:Fallback>
                <p:oleObj name="Equation" r:id="rId4" imgW="1600113" imgH="790639"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 y="273050"/>
                        <a:ext cx="3319463"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3" name="Object 3">
            <a:extLst>
              <a:ext uri="{FF2B5EF4-FFF2-40B4-BE49-F238E27FC236}">
                <a16:creationId xmlns:a16="http://schemas.microsoft.com/office/drawing/2014/main" id="{38ED2C54-FB33-40F8-8F58-32E284B6E364}"/>
              </a:ext>
            </a:extLst>
          </p:cNvPr>
          <p:cNvGraphicFramePr>
            <a:graphicFrameLocks noChangeAspect="1"/>
          </p:cNvGraphicFramePr>
          <p:nvPr/>
        </p:nvGraphicFramePr>
        <p:xfrm>
          <a:off x="3641725" y="295275"/>
          <a:ext cx="3497263" cy="1327150"/>
        </p:xfrm>
        <a:graphic>
          <a:graphicData uri="http://schemas.openxmlformats.org/presentationml/2006/ole">
            <mc:AlternateContent xmlns:mc="http://schemas.openxmlformats.org/markup-compatibility/2006">
              <mc:Choice xmlns:v="urn:schemas-microsoft-com:vml" Requires="v">
                <p:oleObj spid="_x0000_s39000" name="公式" r:id="rId6" imgW="1619199" imgH="581076" progId="Equation.3">
                  <p:embed/>
                </p:oleObj>
              </mc:Choice>
              <mc:Fallback>
                <p:oleObj name="公式" r:id="rId6" imgW="1619199" imgH="58107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1725" y="295275"/>
                        <a:ext cx="3497263" cy="13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a:extLst>
              <a:ext uri="{FF2B5EF4-FFF2-40B4-BE49-F238E27FC236}">
                <a16:creationId xmlns:a16="http://schemas.microsoft.com/office/drawing/2014/main" id="{FEE5A768-5293-48D3-A377-DA1BDB68751E}"/>
              </a:ext>
            </a:extLst>
          </p:cNvPr>
          <p:cNvGraphicFramePr>
            <a:graphicFrameLocks noChangeAspect="1"/>
          </p:cNvGraphicFramePr>
          <p:nvPr/>
        </p:nvGraphicFramePr>
        <p:xfrm>
          <a:off x="466725" y="1747838"/>
          <a:ext cx="4032250" cy="3270250"/>
        </p:xfrm>
        <a:graphic>
          <a:graphicData uri="http://schemas.openxmlformats.org/presentationml/2006/ole">
            <mc:AlternateContent xmlns:mc="http://schemas.openxmlformats.org/markup-compatibility/2006">
              <mc:Choice xmlns:v="urn:schemas-microsoft-com:vml" Requires="v">
                <p:oleObj spid="_x0000_s39001" name="Equation" r:id="rId8" imgW="1892160" imgH="1523880" progId="Equation.DSMT4">
                  <p:embed/>
                </p:oleObj>
              </mc:Choice>
              <mc:Fallback>
                <p:oleObj name="Equation" r:id="rId8" imgW="1892160" imgH="152388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25" y="1747838"/>
                        <a:ext cx="403225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81" name="Text Box 41">
            <a:extLst>
              <a:ext uri="{FF2B5EF4-FFF2-40B4-BE49-F238E27FC236}">
                <a16:creationId xmlns:a16="http://schemas.microsoft.com/office/drawing/2014/main" id="{D1731EA1-6D90-4EB8-A9ED-F2A8ACB93771}"/>
              </a:ext>
            </a:extLst>
          </p:cNvPr>
          <p:cNvSpPr txBox="1">
            <a:spLocks noChangeArrowheads="1"/>
          </p:cNvSpPr>
          <p:nvPr/>
        </p:nvSpPr>
        <p:spPr bwMode="auto">
          <a:xfrm>
            <a:off x="611188" y="4868863"/>
            <a:ext cx="3455987" cy="519112"/>
          </a:xfrm>
          <a:prstGeom prst="rect">
            <a:avLst/>
          </a:prstGeom>
          <a:noFill/>
          <a:ln w="9525">
            <a:noFill/>
            <a:miter lim="800000"/>
            <a:headEnd/>
            <a:tailEnd/>
          </a:ln>
          <a:effectLst>
            <a:prstShdw prst="shdw17" dist="17961" dir="2700000">
              <a:schemeClr val="hlink">
                <a:gamma/>
                <a:shade val="60000"/>
                <a:invGamma/>
              </a:schemeClr>
            </a:prstShdw>
          </a:effectLst>
        </p:spPr>
        <p:txBody>
          <a:bodyPr>
            <a:spAutoFit/>
          </a:bodyPr>
          <a:lstStyle/>
          <a:p>
            <a:pPr marL="342900" indent="-342900" eaLnBrk="1" hangingPunct="1">
              <a:buFontTx/>
              <a:buAutoNum type="circleNumDbPlain" startAt="2"/>
              <a:defRPr/>
            </a:pPr>
            <a:r>
              <a:rPr kumimoji="1" lang="zh-CN" altLang="en-US" b="1">
                <a:solidFill>
                  <a:srgbClr val="FF9900"/>
                </a:solidFill>
                <a:latin typeface="黑体" pitchFamily="49" charset="-122"/>
                <a:ea typeface="黑体" pitchFamily="49" charset="-122"/>
              </a:rPr>
              <a:t>等效电路法分析</a:t>
            </a:r>
          </a:p>
        </p:txBody>
      </p:sp>
      <p:grpSp>
        <p:nvGrpSpPr>
          <p:cNvPr id="38918" name="Group 46">
            <a:extLst>
              <a:ext uri="{FF2B5EF4-FFF2-40B4-BE49-F238E27FC236}">
                <a16:creationId xmlns:a16="http://schemas.microsoft.com/office/drawing/2014/main" id="{05815DCF-7300-4BD4-98D0-B311266F6B59}"/>
              </a:ext>
            </a:extLst>
          </p:cNvPr>
          <p:cNvGrpSpPr>
            <a:grpSpLocks/>
          </p:cNvGrpSpPr>
          <p:nvPr/>
        </p:nvGrpSpPr>
        <p:grpSpPr bwMode="auto">
          <a:xfrm>
            <a:off x="8316913" y="6446838"/>
            <a:ext cx="792162" cy="366712"/>
            <a:chOff x="5193" y="4020"/>
            <a:chExt cx="499" cy="231"/>
          </a:xfrm>
        </p:grpSpPr>
        <p:pic>
          <p:nvPicPr>
            <p:cNvPr id="38952" name="Picture 47" descr="78900">
              <a:extLst>
                <a:ext uri="{FF2B5EF4-FFF2-40B4-BE49-F238E27FC236}">
                  <a16:creationId xmlns:a16="http://schemas.microsoft.com/office/drawing/2014/main" id="{3142F9AA-8313-4976-B753-68AD1292AA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3" name="Text Box 48">
              <a:hlinkClick r:id="" action="ppaction://hlinkshowjump?jump=nextslide"/>
              <a:extLst>
                <a:ext uri="{FF2B5EF4-FFF2-40B4-BE49-F238E27FC236}">
                  <a16:creationId xmlns:a16="http://schemas.microsoft.com/office/drawing/2014/main" id="{4A9C6711-F6F7-4EC0-8CB7-A61240964220}"/>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8919" name="Group 49">
            <a:extLst>
              <a:ext uri="{FF2B5EF4-FFF2-40B4-BE49-F238E27FC236}">
                <a16:creationId xmlns:a16="http://schemas.microsoft.com/office/drawing/2014/main" id="{7197D92F-83A1-4E1B-82BF-A4096A76CCEF}"/>
              </a:ext>
            </a:extLst>
          </p:cNvPr>
          <p:cNvGrpSpPr>
            <a:grpSpLocks/>
          </p:cNvGrpSpPr>
          <p:nvPr/>
        </p:nvGrpSpPr>
        <p:grpSpPr bwMode="auto">
          <a:xfrm>
            <a:off x="7453313" y="6446838"/>
            <a:ext cx="792162" cy="366712"/>
            <a:chOff x="4649" y="4020"/>
            <a:chExt cx="499" cy="231"/>
          </a:xfrm>
        </p:grpSpPr>
        <p:pic>
          <p:nvPicPr>
            <p:cNvPr id="38950" name="Picture 50" descr="78900">
              <a:extLst>
                <a:ext uri="{FF2B5EF4-FFF2-40B4-BE49-F238E27FC236}">
                  <a16:creationId xmlns:a16="http://schemas.microsoft.com/office/drawing/2014/main" id="{D87A7984-830E-47CB-98F1-925BFD0C08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1" name="Text Box 51">
              <a:hlinkClick r:id="" action="ppaction://hlinkshowjump?jump=previousslide"/>
              <a:extLst>
                <a:ext uri="{FF2B5EF4-FFF2-40B4-BE49-F238E27FC236}">
                  <a16:creationId xmlns:a16="http://schemas.microsoft.com/office/drawing/2014/main" id="{2FC11AA8-49AE-44B4-A6BD-6B4EED8E7E46}"/>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89">
            <a:extLst>
              <a:ext uri="{FF2B5EF4-FFF2-40B4-BE49-F238E27FC236}">
                <a16:creationId xmlns:a16="http://schemas.microsoft.com/office/drawing/2014/main" id="{F3E89B0F-7A70-465C-9D34-D8B7D85F2FBF}"/>
              </a:ext>
            </a:extLst>
          </p:cNvPr>
          <p:cNvGrpSpPr>
            <a:grpSpLocks/>
          </p:cNvGrpSpPr>
          <p:nvPr/>
        </p:nvGrpSpPr>
        <p:grpSpPr bwMode="auto">
          <a:xfrm>
            <a:off x="4364038" y="1730375"/>
            <a:ext cx="3567112" cy="1698625"/>
            <a:chOff x="2749" y="1090"/>
            <a:chExt cx="2247" cy="1070"/>
          </a:xfrm>
        </p:grpSpPr>
        <p:sp>
          <p:nvSpPr>
            <p:cNvPr id="38939" name="Oval 56">
              <a:extLst>
                <a:ext uri="{FF2B5EF4-FFF2-40B4-BE49-F238E27FC236}">
                  <a16:creationId xmlns:a16="http://schemas.microsoft.com/office/drawing/2014/main" id="{3B0DF4E5-369D-4387-90E2-315A6AA39BC0}"/>
                </a:ext>
              </a:extLst>
            </p:cNvPr>
            <p:cNvSpPr>
              <a:spLocks noChangeArrowheads="1"/>
            </p:cNvSpPr>
            <p:nvPr/>
          </p:nvSpPr>
          <p:spPr bwMode="auto">
            <a:xfrm>
              <a:off x="3061" y="147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38940" name="Rectangle 57">
              <a:extLst>
                <a:ext uri="{FF2B5EF4-FFF2-40B4-BE49-F238E27FC236}">
                  <a16:creationId xmlns:a16="http://schemas.microsoft.com/office/drawing/2014/main" id="{16BA7E11-FF21-4A8B-A139-DF04BD2DA376}"/>
                </a:ext>
              </a:extLst>
            </p:cNvPr>
            <p:cNvSpPr>
              <a:spLocks noChangeArrowheads="1"/>
            </p:cNvSpPr>
            <p:nvPr/>
          </p:nvSpPr>
          <p:spPr bwMode="auto">
            <a:xfrm>
              <a:off x="3242" y="1207"/>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8941" name="Line 58">
              <a:extLst>
                <a:ext uri="{FF2B5EF4-FFF2-40B4-BE49-F238E27FC236}">
                  <a16:creationId xmlns:a16="http://schemas.microsoft.com/office/drawing/2014/main" id="{BF8CC0EA-101C-440E-8ABE-2E117051A222}"/>
                </a:ext>
              </a:extLst>
            </p:cNvPr>
            <p:cNvSpPr>
              <a:spLocks noChangeShapeType="1"/>
            </p:cNvSpPr>
            <p:nvPr/>
          </p:nvSpPr>
          <p:spPr bwMode="auto">
            <a:xfrm>
              <a:off x="3288" y="1207"/>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942" name="Object 59">
              <a:extLst>
                <a:ext uri="{FF2B5EF4-FFF2-40B4-BE49-F238E27FC236}">
                  <a16:creationId xmlns:a16="http://schemas.microsoft.com/office/drawing/2014/main" id="{60445B6D-B209-4D67-A040-B85BD5BD0674}"/>
                </a:ext>
              </a:extLst>
            </p:cNvPr>
            <p:cNvGraphicFramePr>
              <a:graphicFrameLocks noChangeAspect="1"/>
            </p:cNvGraphicFramePr>
            <p:nvPr/>
          </p:nvGraphicFramePr>
          <p:xfrm>
            <a:off x="3307" y="1090"/>
            <a:ext cx="208" cy="387"/>
          </p:xfrm>
          <a:graphic>
            <a:graphicData uri="http://schemas.openxmlformats.org/presentationml/2006/ole">
              <mc:AlternateContent xmlns:mc="http://schemas.openxmlformats.org/markup-compatibility/2006">
                <mc:Choice xmlns:v="urn:schemas-microsoft-com:vml" Requires="v">
                  <p:oleObj spid="_x0000_s39002" name="公式" r:id="rId11" imgW="114170" imgH="276289" progId="Equation.3">
                    <p:embed/>
                  </p:oleObj>
                </mc:Choice>
                <mc:Fallback>
                  <p:oleObj name="公式" r:id="rId11" imgW="114170" imgH="276289"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7" y="1090"/>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3" name="Text Box 60">
              <a:extLst>
                <a:ext uri="{FF2B5EF4-FFF2-40B4-BE49-F238E27FC236}">
                  <a16:creationId xmlns:a16="http://schemas.microsoft.com/office/drawing/2014/main" id="{CB0DAFFF-4486-4B35-8989-AED9A5CFC6BA}"/>
                </a:ext>
              </a:extLst>
            </p:cNvPr>
            <p:cNvSpPr txBox="1">
              <a:spLocks noChangeArrowheads="1"/>
            </p:cNvSpPr>
            <p:nvPr/>
          </p:nvSpPr>
          <p:spPr bwMode="auto">
            <a:xfrm>
              <a:off x="2925" y="1207"/>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8944" name="Text Box 61">
              <a:extLst>
                <a:ext uri="{FF2B5EF4-FFF2-40B4-BE49-F238E27FC236}">
                  <a16:creationId xmlns:a16="http://schemas.microsoft.com/office/drawing/2014/main" id="{00F9A36E-E45E-478C-9C46-F38D2E171958}"/>
                </a:ext>
              </a:extLst>
            </p:cNvPr>
            <p:cNvSpPr txBox="1">
              <a:spLocks noChangeArrowheads="1"/>
            </p:cNvSpPr>
            <p:nvPr/>
          </p:nvSpPr>
          <p:spPr bwMode="auto">
            <a:xfrm>
              <a:off x="2921" y="1760"/>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graphicFrame>
          <p:nvGraphicFramePr>
            <p:cNvPr id="38945" name="Object 62">
              <a:extLst>
                <a:ext uri="{FF2B5EF4-FFF2-40B4-BE49-F238E27FC236}">
                  <a16:creationId xmlns:a16="http://schemas.microsoft.com/office/drawing/2014/main" id="{3B38401B-C421-4629-A0B9-EA883684B66D}"/>
                </a:ext>
              </a:extLst>
            </p:cNvPr>
            <p:cNvGraphicFramePr>
              <a:graphicFrameLocks noChangeAspect="1"/>
            </p:cNvGraphicFramePr>
            <p:nvPr>
              <p:extLst>
                <p:ext uri="{D42A27DB-BD31-4B8C-83A1-F6EECF244321}">
                  <p14:modId xmlns:p14="http://schemas.microsoft.com/office/powerpoint/2010/main" val="3027371269"/>
                </p:ext>
              </p:extLst>
            </p:nvPr>
          </p:nvGraphicFramePr>
          <p:xfrm>
            <a:off x="2749" y="1371"/>
            <a:ext cx="287" cy="436"/>
          </p:xfrm>
          <a:graphic>
            <a:graphicData uri="http://schemas.openxmlformats.org/presentationml/2006/ole">
              <mc:AlternateContent xmlns:mc="http://schemas.openxmlformats.org/markup-compatibility/2006">
                <mc:Choice xmlns:v="urn:schemas-microsoft-com:vml" Requires="v">
                  <p:oleObj spid="_x0000_s39003" name="公式" r:id="rId13" imgW="171428" imgH="266558" progId="Equation.3">
                    <p:embed/>
                  </p:oleObj>
                </mc:Choice>
                <mc:Fallback>
                  <p:oleObj name="公式" r:id="rId13" imgW="171428" imgH="266558" progId="Equation.3">
                    <p:embed/>
                    <p:pic>
                      <p:nvPicPr>
                        <p:cNvPr id="0" name="Object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9" y="1371"/>
                          <a:ext cx="287"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6" name="Text Box 63">
              <a:extLst>
                <a:ext uri="{FF2B5EF4-FFF2-40B4-BE49-F238E27FC236}">
                  <a16:creationId xmlns:a16="http://schemas.microsoft.com/office/drawing/2014/main" id="{EAD7C615-F986-4CE1-8D65-E39C3F770610}"/>
                </a:ext>
              </a:extLst>
            </p:cNvPr>
            <p:cNvSpPr txBox="1">
              <a:spLocks noChangeArrowheads="1"/>
            </p:cNvSpPr>
            <p:nvPr/>
          </p:nvSpPr>
          <p:spPr bwMode="auto">
            <a:xfrm>
              <a:off x="3632" y="1226"/>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graphicFrame>
          <p:nvGraphicFramePr>
            <p:cNvPr id="38947" name="Object 64">
              <a:extLst>
                <a:ext uri="{FF2B5EF4-FFF2-40B4-BE49-F238E27FC236}">
                  <a16:creationId xmlns:a16="http://schemas.microsoft.com/office/drawing/2014/main" id="{55AA4A7D-FC09-44ED-9242-0F8FFF81D19B}"/>
                </a:ext>
              </a:extLst>
            </p:cNvPr>
            <p:cNvGraphicFramePr>
              <a:graphicFrameLocks noChangeAspect="1"/>
            </p:cNvGraphicFramePr>
            <p:nvPr/>
          </p:nvGraphicFramePr>
          <p:xfrm>
            <a:off x="4376" y="1389"/>
            <a:ext cx="620" cy="566"/>
          </p:xfrm>
          <a:graphic>
            <a:graphicData uri="http://schemas.openxmlformats.org/presentationml/2006/ole">
              <mc:AlternateContent xmlns:mc="http://schemas.openxmlformats.org/markup-compatibility/2006">
                <mc:Choice xmlns:v="urn:schemas-microsoft-com:vml" Requires="v">
                  <p:oleObj spid="_x0000_s39004" name="公式" r:id="rId15" imgW="504915" imgH="457354" progId="Equation.3">
                    <p:embed/>
                  </p:oleObj>
                </mc:Choice>
                <mc:Fallback>
                  <p:oleObj name="公式" r:id="rId15" imgW="504915" imgH="457354" progId="Equation.3">
                    <p:embed/>
                    <p:pic>
                      <p:nvPicPr>
                        <p:cNvPr id="0" name="Object 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76" y="1389"/>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8" name="Rectangle 65">
              <a:extLst>
                <a:ext uri="{FF2B5EF4-FFF2-40B4-BE49-F238E27FC236}">
                  <a16:creationId xmlns:a16="http://schemas.microsoft.com/office/drawing/2014/main" id="{8552F936-F58B-4A70-AE39-3BD78175AFE3}"/>
                </a:ext>
              </a:extLst>
            </p:cNvPr>
            <p:cNvSpPr>
              <a:spLocks noChangeArrowheads="1"/>
            </p:cNvSpPr>
            <p:nvPr/>
          </p:nvSpPr>
          <p:spPr bwMode="auto">
            <a:xfrm>
              <a:off x="4267" y="1479"/>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8949" name="Rectangle 66">
              <a:extLst>
                <a:ext uri="{FF2B5EF4-FFF2-40B4-BE49-F238E27FC236}">
                  <a16:creationId xmlns:a16="http://schemas.microsoft.com/office/drawing/2014/main" id="{4BF3C048-98EF-476D-AEF3-53A3D26CDDBD}"/>
                </a:ext>
              </a:extLst>
            </p:cNvPr>
            <p:cNvSpPr>
              <a:spLocks noChangeArrowheads="1"/>
            </p:cNvSpPr>
            <p:nvPr/>
          </p:nvSpPr>
          <p:spPr bwMode="auto">
            <a:xfrm>
              <a:off x="3651" y="114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 name="Group 90">
            <a:extLst>
              <a:ext uri="{FF2B5EF4-FFF2-40B4-BE49-F238E27FC236}">
                <a16:creationId xmlns:a16="http://schemas.microsoft.com/office/drawing/2014/main" id="{F5502464-F795-4DDE-AC39-D347DD7AAE18}"/>
              </a:ext>
            </a:extLst>
          </p:cNvPr>
          <p:cNvGrpSpPr>
            <a:grpSpLocks/>
          </p:cNvGrpSpPr>
          <p:nvPr/>
        </p:nvGrpSpPr>
        <p:grpSpPr bwMode="auto">
          <a:xfrm>
            <a:off x="4911725" y="3644900"/>
            <a:ext cx="3194049" cy="2522538"/>
            <a:chOff x="3094" y="2296"/>
            <a:chExt cx="2012" cy="1589"/>
          </a:xfrm>
        </p:grpSpPr>
        <p:sp>
          <p:nvSpPr>
            <p:cNvPr id="38928" name="Oval 68">
              <a:extLst>
                <a:ext uri="{FF2B5EF4-FFF2-40B4-BE49-F238E27FC236}">
                  <a16:creationId xmlns:a16="http://schemas.microsoft.com/office/drawing/2014/main" id="{EEDE7E3E-8241-48F8-8EA5-934D7C2E50BB}"/>
                </a:ext>
              </a:extLst>
            </p:cNvPr>
            <p:cNvSpPr>
              <a:spLocks noChangeArrowheads="1"/>
            </p:cNvSpPr>
            <p:nvPr/>
          </p:nvSpPr>
          <p:spPr bwMode="auto">
            <a:xfrm>
              <a:off x="3407" y="320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38929" name="Rectangle 69">
              <a:extLst>
                <a:ext uri="{FF2B5EF4-FFF2-40B4-BE49-F238E27FC236}">
                  <a16:creationId xmlns:a16="http://schemas.microsoft.com/office/drawing/2014/main" id="{ACCC818C-D476-4C40-AA5D-49D75A2E2B22}"/>
                </a:ext>
              </a:extLst>
            </p:cNvPr>
            <p:cNvSpPr>
              <a:spLocks noChangeArrowheads="1"/>
            </p:cNvSpPr>
            <p:nvPr/>
          </p:nvSpPr>
          <p:spPr bwMode="auto">
            <a:xfrm>
              <a:off x="3588" y="2932"/>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8930" name="Text Box 70">
              <a:extLst>
                <a:ext uri="{FF2B5EF4-FFF2-40B4-BE49-F238E27FC236}">
                  <a16:creationId xmlns:a16="http://schemas.microsoft.com/office/drawing/2014/main" id="{7C3C9BBB-4F49-46D6-88E5-B926BA6E725F}"/>
                </a:ext>
              </a:extLst>
            </p:cNvPr>
            <p:cNvSpPr txBox="1">
              <a:spLocks noChangeArrowheads="1"/>
            </p:cNvSpPr>
            <p:nvPr/>
          </p:nvSpPr>
          <p:spPr bwMode="auto">
            <a:xfrm>
              <a:off x="3271" y="2932"/>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8931" name="Text Box 71">
              <a:extLst>
                <a:ext uri="{FF2B5EF4-FFF2-40B4-BE49-F238E27FC236}">
                  <a16:creationId xmlns:a16="http://schemas.microsoft.com/office/drawing/2014/main" id="{6C7A61DD-7F6B-4B2D-A8BE-C8BA3A1E7D2D}"/>
                </a:ext>
              </a:extLst>
            </p:cNvPr>
            <p:cNvSpPr txBox="1">
              <a:spLocks noChangeArrowheads="1"/>
            </p:cNvSpPr>
            <p:nvPr/>
          </p:nvSpPr>
          <p:spPr bwMode="auto">
            <a:xfrm>
              <a:off x="3287" y="3500"/>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graphicFrame>
          <p:nvGraphicFramePr>
            <p:cNvPr id="38932" name="Object 72">
              <a:extLst>
                <a:ext uri="{FF2B5EF4-FFF2-40B4-BE49-F238E27FC236}">
                  <a16:creationId xmlns:a16="http://schemas.microsoft.com/office/drawing/2014/main" id="{09C433B6-80A9-475D-B349-7BDE4CEB9F29}"/>
                </a:ext>
              </a:extLst>
            </p:cNvPr>
            <p:cNvGraphicFramePr>
              <a:graphicFrameLocks noChangeAspect="1"/>
            </p:cNvGraphicFramePr>
            <p:nvPr>
              <p:extLst>
                <p:ext uri="{D42A27DB-BD31-4B8C-83A1-F6EECF244321}">
                  <p14:modId xmlns:p14="http://schemas.microsoft.com/office/powerpoint/2010/main" val="2396033370"/>
                </p:ext>
              </p:extLst>
            </p:nvPr>
          </p:nvGraphicFramePr>
          <p:xfrm>
            <a:off x="3094" y="3136"/>
            <a:ext cx="309" cy="399"/>
          </p:xfrm>
          <a:graphic>
            <a:graphicData uri="http://schemas.openxmlformats.org/presentationml/2006/ole">
              <mc:AlternateContent xmlns:mc="http://schemas.openxmlformats.org/markup-compatibility/2006">
                <mc:Choice xmlns:v="urn:schemas-microsoft-com:vml" Requires="v">
                  <p:oleObj spid="_x0000_s39005" name="公式" r:id="rId17" imgW="228687" imgH="276289" progId="Equation.3">
                    <p:embed/>
                  </p:oleObj>
                </mc:Choice>
                <mc:Fallback>
                  <p:oleObj name="公式" r:id="rId17" imgW="228687" imgH="276289" progId="Equation.3">
                    <p:embed/>
                    <p:pic>
                      <p:nvPicPr>
                        <p:cNvPr id="0" name="Object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94" y="3136"/>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3" name="Rectangle 73">
              <a:extLst>
                <a:ext uri="{FF2B5EF4-FFF2-40B4-BE49-F238E27FC236}">
                  <a16:creationId xmlns:a16="http://schemas.microsoft.com/office/drawing/2014/main" id="{A3EB2860-0CEA-45CC-8B24-B518262E1901}"/>
                </a:ext>
              </a:extLst>
            </p:cNvPr>
            <p:cNvSpPr>
              <a:spLocks noChangeArrowheads="1"/>
            </p:cNvSpPr>
            <p:nvPr/>
          </p:nvSpPr>
          <p:spPr bwMode="auto">
            <a:xfrm>
              <a:off x="4622" y="320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8934" name="Rectangle 74">
              <a:extLst>
                <a:ext uri="{FF2B5EF4-FFF2-40B4-BE49-F238E27FC236}">
                  <a16:creationId xmlns:a16="http://schemas.microsoft.com/office/drawing/2014/main" id="{6AE10366-6AC8-4C0B-8A29-D8E6DD6F32FF}"/>
                </a:ext>
              </a:extLst>
            </p:cNvPr>
            <p:cNvSpPr>
              <a:spLocks noChangeArrowheads="1"/>
            </p:cNvSpPr>
            <p:nvPr/>
          </p:nvSpPr>
          <p:spPr bwMode="auto">
            <a:xfrm>
              <a:off x="3997" y="286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8935" name="Line 75">
              <a:extLst>
                <a:ext uri="{FF2B5EF4-FFF2-40B4-BE49-F238E27FC236}">
                  <a16:creationId xmlns:a16="http://schemas.microsoft.com/office/drawing/2014/main" id="{3978EAB3-0E6A-4250-A497-CAA662964534}"/>
                </a:ext>
              </a:extLst>
            </p:cNvPr>
            <p:cNvSpPr>
              <a:spLocks noChangeShapeType="1"/>
            </p:cNvSpPr>
            <p:nvPr/>
          </p:nvSpPr>
          <p:spPr bwMode="auto">
            <a:xfrm rot="5400000">
              <a:off x="4561" y="3046"/>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936" name="Object 76">
              <a:extLst>
                <a:ext uri="{FF2B5EF4-FFF2-40B4-BE49-F238E27FC236}">
                  <a16:creationId xmlns:a16="http://schemas.microsoft.com/office/drawing/2014/main" id="{EE16CE7D-008E-4E48-8CAA-97E4F3F6E27D}"/>
                </a:ext>
              </a:extLst>
            </p:cNvPr>
            <p:cNvGraphicFramePr>
              <a:graphicFrameLocks noChangeAspect="1"/>
            </p:cNvGraphicFramePr>
            <p:nvPr/>
          </p:nvGraphicFramePr>
          <p:xfrm>
            <a:off x="4694" y="2795"/>
            <a:ext cx="252" cy="405"/>
          </p:xfrm>
          <a:graphic>
            <a:graphicData uri="http://schemas.openxmlformats.org/presentationml/2006/ole">
              <mc:AlternateContent xmlns:mc="http://schemas.openxmlformats.org/markup-compatibility/2006">
                <mc:Choice xmlns:v="urn:schemas-microsoft-com:vml" Requires="v">
                  <p:oleObj spid="_x0000_s39006" name="公式" r:id="rId19" imgW="142973" imgH="276289" progId="Equation.3">
                    <p:embed/>
                  </p:oleObj>
                </mc:Choice>
                <mc:Fallback>
                  <p:oleObj name="公式" r:id="rId19" imgW="142973" imgH="276289" progId="Equation.3">
                    <p:embed/>
                    <p:pic>
                      <p:nvPicPr>
                        <p:cNvPr id="0"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4" y="2795"/>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7" name="Text Box 77">
              <a:extLst>
                <a:ext uri="{FF2B5EF4-FFF2-40B4-BE49-F238E27FC236}">
                  <a16:creationId xmlns:a16="http://schemas.microsoft.com/office/drawing/2014/main" id="{4D823C18-FDC1-4D03-BDA2-726DE88EBAAE}"/>
                </a:ext>
              </a:extLst>
            </p:cNvPr>
            <p:cNvSpPr txBox="1">
              <a:spLocks noChangeArrowheads="1"/>
            </p:cNvSpPr>
            <p:nvPr/>
          </p:nvSpPr>
          <p:spPr bwMode="auto">
            <a:xfrm>
              <a:off x="4712" y="3203"/>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2400" i="1">
                  <a:solidFill>
                    <a:schemeClr val="bg1"/>
                  </a:solidFill>
                  <a:ea typeface="宋体" panose="02010600030101010101" pitchFamily="2" charset="-122"/>
                </a:rPr>
                <a:t>Z</a:t>
              </a:r>
              <a:r>
                <a:rPr kumimoji="1" lang="en-US" altLang="zh-CN" sz="2400" baseline="-25000">
                  <a:solidFill>
                    <a:schemeClr val="bg1"/>
                  </a:solidFill>
                  <a:ea typeface="宋体" panose="02010600030101010101" pitchFamily="2" charset="-122"/>
                </a:rPr>
                <a:t>22</a:t>
              </a:r>
              <a:endParaRPr kumimoji="1" lang="en-US" altLang="zh-CN" sz="2400">
                <a:solidFill>
                  <a:schemeClr val="bg1"/>
                </a:solidFill>
                <a:ea typeface="宋体" panose="02010600030101010101" pitchFamily="2" charset="-122"/>
              </a:endParaRPr>
            </a:p>
          </p:txBody>
        </p:sp>
        <p:graphicFrame>
          <p:nvGraphicFramePr>
            <p:cNvPr id="38938" name="Object 78">
              <a:extLst>
                <a:ext uri="{FF2B5EF4-FFF2-40B4-BE49-F238E27FC236}">
                  <a16:creationId xmlns:a16="http://schemas.microsoft.com/office/drawing/2014/main" id="{E56ABD9B-D4D2-4850-8DA4-DBA1EE04772F}"/>
                </a:ext>
              </a:extLst>
            </p:cNvPr>
            <p:cNvGraphicFramePr>
              <a:graphicFrameLocks noChangeAspect="1"/>
            </p:cNvGraphicFramePr>
            <p:nvPr/>
          </p:nvGraphicFramePr>
          <p:xfrm>
            <a:off x="3787" y="2296"/>
            <a:ext cx="726" cy="594"/>
          </p:xfrm>
          <a:graphic>
            <a:graphicData uri="http://schemas.openxmlformats.org/presentationml/2006/ole">
              <mc:AlternateContent xmlns:mc="http://schemas.openxmlformats.org/markup-compatibility/2006">
                <mc:Choice xmlns:v="urn:schemas-microsoft-com:vml" Requires="v">
                  <p:oleObj spid="_x0000_s39007" name="公式" r:id="rId21" imgW="495199" imgH="457354" progId="Equation.3">
                    <p:embed/>
                  </p:oleObj>
                </mc:Choice>
                <mc:Fallback>
                  <p:oleObj name="公式" r:id="rId21" imgW="495199" imgH="457354" progId="Equation.3">
                    <p:embed/>
                    <p:pic>
                      <p:nvPicPr>
                        <p:cNvPr id="0" name="Object 7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87" y="2296"/>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19" name="AutoShape 79" descr="羊皮纸">
            <a:extLst>
              <a:ext uri="{FF2B5EF4-FFF2-40B4-BE49-F238E27FC236}">
                <a16:creationId xmlns:a16="http://schemas.microsoft.com/office/drawing/2014/main" id="{285370B9-6D9D-4A82-B7BA-5D08095A87FF}"/>
              </a:ext>
            </a:extLst>
          </p:cNvPr>
          <p:cNvSpPr>
            <a:spLocks noChangeArrowheads="1"/>
          </p:cNvSpPr>
          <p:nvPr/>
        </p:nvSpPr>
        <p:spPr bwMode="auto">
          <a:xfrm>
            <a:off x="7489825" y="692150"/>
            <a:ext cx="1438275" cy="1439863"/>
          </a:xfrm>
          <a:prstGeom prst="wedgeRoundRectCallout">
            <a:avLst>
              <a:gd name="adj1" fmla="val -117866"/>
              <a:gd name="adj2" fmla="val 59481"/>
              <a:gd name="adj3" fmla="val 16667"/>
            </a:avLst>
          </a:prstGeom>
          <a:blipFill dpi="0" rotWithShape="1">
            <a:blip r:embed="rId2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solidFill>
                  <a:schemeClr val="tx1"/>
                </a:solidFill>
                <a:latin typeface="黑体" panose="02010609060101010101" pitchFamily="49" charset="-122"/>
                <a:ea typeface="黑体" panose="02010609060101010101" pitchFamily="49" charset="-122"/>
              </a:rPr>
              <a:t>一次侧等效电路</a:t>
            </a:r>
          </a:p>
        </p:txBody>
      </p:sp>
      <p:sp>
        <p:nvSpPr>
          <p:cNvPr id="10320" name="AutoShape 80" descr="羊皮纸">
            <a:extLst>
              <a:ext uri="{FF2B5EF4-FFF2-40B4-BE49-F238E27FC236}">
                <a16:creationId xmlns:a16="http://schemas.microsoft.com/office/drawing/2014/main" id="{0A4CF666-E90A-45E5-96D0-940503AC4BFD}"/>
              </a:ext>
            </a:extLst>
          </p:cNvPr>
          <p:cNvSpPr>
            <a:spLocks noChangeArrowheads="1"/>
          </p:cNvSpPr>
          <p:nvPr/>
        </p:nvSpPr>
        <p:spPr bwMode="auto">
          <a:xfrm>
            <a:off x="7524750" y="3141663"/>
            <a:ext cx="1403350" cy="1441450"/>
          </a:xfrm>
          <a:prstGeom prst="wedgeRoundRectCallout">
            <a:avLst>
              <a:gd name="adj1" fmla="val -94569"/>
              <a:gd name="adj2" fmla="val 59801"/>
              <a:gd name="adj3" fmla="val 16667"/>
            </a:avLst>
          </a:prstGeom>
          <a:blipFill dpi="0" rotWithShape="1">
            <a:blip r:embed="rId2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solidFill>
                  <a:schemeClr val="tx1"/>
                </a:solidFill>
                <a:latin typeface="黑体" panose="02010609060101010101" pitchFamily="49" charset="-122"/>
                <a:ea typeface="黑体" panose="02010609060101010101" pitchFamily="49" charset="-122"/>
              </a:rPr>
              <a:t>二次侧等效电路</a:t>
            </a:r>
          </a:p>
        </p:txBody>
      </p:sp>
      <p:grpSp>
        <p:nvGrpSpPr>
          <p:cNvPr id="38924" name="Group 85">
            <a:extLst>
              <a:ext uri="{FF2B5EF4-FFF2-40B4-BE49-F238E27FC236}">
                <a16:creationId xmlns:a16="http://schemas.microsoft.com/office/drawing/2014/main" id="{6CB7697F-DAFB-4115-B26D-AEA7AAD6C0AB}"/>
              </a:ext>
            </a:extLst>
          </p:cNvPr>
          <p:cNvGrpSpPr>
            <a:grpSpLocks/>
          </p:cNvGrpSpPr>
          <p:nvPr/>
        </p:nvGrpSpPr>
        <p:grpSpPr bwMode="auto">
          <a:xfrm>
            <a:off x="6588125" y="6446838"/>
            <a:ext cx="792163" cy="366712"/>
            <a:chOff x="4649" y="4020"/>
            <a:chExt cx="499" cy="231"/>
          </a:xfrm>
        </p:grpSpPr>
        <p:pic>
          <p:nvPicPr>
            <p:cNvPr id="38926" name="Picture 86" descr="78900">
              <a:extLst>
                <a:ext uri="{FF2B5EF4-FFF2-40B4-BE49-F238E27FC236}">
                  <a16:creationId xmlns:a16="http://schemas.microsoft.com/office/drawing/2014/main" id="{BF3324FF-BD91-474F-90C6-7A7A242420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7" name="Text Box 87">
              <a:hlinkClick r:id="" action="ppaction://hlinkshowjump?jump=firstslide"/>
              <a:extLst>
                <a:ext uri="{FF2B5EF4-FFF2-40B4-BE49-F238E27FC236}">
                  <a16:creationId xmlns:a16="http://schemas.microsoft.com/office/drawing/2014/main" id="{C0529ABA-575D-48BF-B26C-81F70AFBAB1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10328" name="Text Box 88">
            <a:extLst>
              <a:ext uri="{FF2B5EF4-FFF2-40B4-BE49-F238E27FC236}">
                <a16:creationId xmlns:a16="http://schemas.microsoft.com/office/drawing/2014/main" id="{768A04DE-BB22-4E7B-AEE2-8E05597F0999}"/>
              </a:ext>
            </a:extLst>
          </p:cNvPr>
          <p:cNvSpPr txBox="1">
            <a:spLocks noChangeArrowheads="1"/>
          </p:cNvSpPr>
          <p:nvPr/>
        </p:nvSpPr>
        <p:spPr bwMode="auto">
          <a:xfrm>
            <a:off x="254828" y="5567433"/>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dirty="0">
                <a:latin typeface="黑体" panose="02010609060101010101" pitchFamily="49" charset="-122"/>
                <a:ea typeface="黑体" panose="02010609060101010101" pitchFamily="49" charset="-122"/>
              </a:rPr>
              <a:t>根据以上表示式得等效电路。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strips(downRight)">
                                      <p:cBhvr>
                                        <p:cTn id="7" dur="20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strips(downRight)">
                                      <p:cBhvr>
                                        <p:cTn id="12" dur="2000"/>
                                        <p:tgtEl>
                                          <p:spTgt spid="10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animEffect transition="in" filter="wipe(left)">
                                      <p:cBhvr>
                                        <p:cTn id="17" dur="2000"/>
                                        <p:tgtEl>
                                          <p:spTgt spid="10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0281"/>
                                        </p:tgtEl>
                                        <p:attrNameLst>
                                          <p:attrName>style.visibility</p:attrName>
                                        </p:attrNameLst>
                                      </p:cBhvr>
                                      <p:to>
                                        <p:strVal val="visible"/>
                                      </p:to>
                                    </p:set>
                                    <p:anim calcmode="lin" valueType="num">
                                      <p:cBhvr additive="base">
                                        <p:cTn id="22" dur="500" fill="hold"/>
                                        <p:tgtEl>
                                          <p:spTgt spid="10281"/>
                                        </p:tgtEl>
                                        <p:attrNameLst>
                                          <p:attrName>ppt_x</p:attrName>
                                        </p:attrNameLst>
                                      </p:cBhvr>
                                      <p:tavLst>
                                        <p:tav tm="0">
                                          <p:val>
                                            <p:strVal val="0-#ppt_w/2"/>
                                          </p:val>
                                        </p:tav>
                                        <p:tav tm="100000">
                                          <p:val>
                                            <p:strVal val="#ppt_x"/>
                                          </p:val>
                                        </p:tav>
                                      </p:tavLst>
                                    </p:anim>
                                    <p:anim calcmode="lin" valueType="num">
                                      <p:cBhvr additive="base">
                                        <p:cTn id="23" dur="500" fill="hold"/>
                                        <p:tgtEl>
                                          <p:spTgt spid="1028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328"/>
                                        </p:tgtEl>
                                        <p:attrNameLst>
                                          <p:attrName>style.visibility</p:attrName>
                                        </p:attrNameLst>
                                      </p:cBhvr>
                                      <p:to>
                                        <p:strVal val="visible"/>
                                      </p:to>
                                    </p:set>
                                    <p:animEffect transition="in" filter="wipe(left)">
                                      <p:cBhvr>
                                        <p:cTn id="28" dur="500"/>
                                        <p:tgtEl>
                                          <p:spTgt spid="103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par>
                          <p:cTn id="34" fill="hold" nodeType="afterGroup">
                            <p:stCondLst>
                              <p:cond delay="500"/>
                            </p:stCondLst>
                            <p:childTnLst>
                              <p:par>
                                <p:cTn id="35" presetID="20" presetClass="entr" presetSubtype="0" fill="hold" grpId="0" nodeType="afterEffect">
                                  <p:stCondLst>
                                    <p:cond delay="0"/>
                                  </p:stCondLst>
                                  <p:childTnLst>
                                    <p:set>
                                      <p:cBhvr>
                                        <p:cTn id="36" dur="1" fill="hold">
                                          <p:stCondLst>
                                            <p:cond delay="0"/>
                                          </p:stCondLst>
                                        </p:cTn>
                                        <p:tgtEl>
                                          <p:spTgt spid="10319"/>
                                        </p:tgtEl>
                                        <p:attrNameLst>
                                          <p:attrName>style.visibility</p:attrName>
                                        </p:attrNameLst>
                                      </p:cBhvr>
                                      <p:to>
                                        <p:strVal val="visible"/>
                                      </p:to>
                                    </p:set>
                                    <p:animEffect transition="in" filter="wedge">
                                      <p:cBhvr>
                                        <p:cTn id="37" dur="2000"/>
                                        <p:tgtEl>
                                          <p:spTgt spid="103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par>
                          <p:cTn id="43" fill="hold" nodeType="afterGroup">
                            <p:stCondLst>
                              <p:cond delay="500"/>
                            </p:stCondLst>
                            <p:childTnLst>
                              <p:par>
                                <p:cTn id="44" presetID="20" presetClass="entr" presetSubtype="0" fill="hold" grpId="0" nodeType="afterEffect">
                                  <p:stCondLst>
                                    <p:cond delay="0"/>
                                  </p:stCondLst>
                                  <p:childTnLst>
                                    <p:set>
                                      <p:cBhvr>
                                        <p:cTn id="45" dur="1" fill="hold">
                                          <p:stCondLst>
                                            <p:cond delay="0"/>
                                          </p:stCondLst>
                                        </p:cTn>
                                        <p:tgtEl>
                                          <p:spTgt spid="10320"/>
                                        </p:tgtEl>
                                        <p:attrNameLst>
                                          <p:attrName>style.visibility</p:attrName>
                                        </p:attrNameLst>
                                      </p:cBhvr>
                                      <p:to>
                                        <p:strVal val="visible"/>
                                      </p:to>
                                    </p:set>
                                    <p:animEffect transition="in" filter="wedge">
                                      <p:cBhvr>
                                        <p:cTn id="46" dur="2000"/>
                                        <p:tgtEl>
                                          <p:spTgt spid="10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 grpId="0"/>
      <p:bldP spid="10319" grpId="0" animBg="1"/>
      <p:bldP spid="10320" grpId="0" animBg="1"/>
      <p:bldP spid="103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E852293A-AAD2-4EC4-B5C3-B40C529C2024}"/>
              </a:ext>
            </a:extLst>
          </p:cNvPr>
          <p:cNvGraphicFramePr>
            <a:graphicFrameLocks noChangeAspect="1"/>
          </p:cNvGraphicFramePr>
          <p:nvPr/>
        </p:nvGraphicFramePr>
        <p:xfrm>
          <a:off x="539750" y="476250"/>
          <a:ext cx="5391150" cy="2185988"/>
        </p:xfrm>
        <a:graphic>
          <a:graphicData uri="http://schemas.openxmlformats.org/presentationml/2006/ole">
            <mc:AlternateContent xmlns:mc="http://schemas.openxmlformats.org/markup-compatibility/2006">
              <mc:Choice xmlns:v="urn:schemas-microsoft-com:vml" Requires="v">
                <p:oleObj spid="_x0000_s40009" name="公式" r:id="rId3" imgW="2486058" imgH="971704" progId="Equation.3">
                  <p:embed/>
                </p:oleObj>
              </mc:Choice>
              <mc:Fallback>
                <p:oleObj name="公式" r:id="rId3" imgW="2486058" imgH="97170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76250"/>
                        <a:ext cx="5391150" cy="218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4">
            <a:extLst>
              <a:ext uri="{FF2B5EF4-FFF2-40B4-BE49-F238E27FC236}">
                <a16:creationId xmlns:a16="http://schemas.microsoft.com/office/drawing/2014/main" id="{CDAD185A-ED8B-4692-8E64-15310FB18105}"/>
              </a:ext>
            </a:extLst>
          </p:cNvPr>
          <p:cNvGraphicFramePr>
            <a:graphicFrameLocks noChangeAspect="1"/>
          </p:cNvGraphicFramePr>
          <p:nvPr/>
        </p:nvGraphicFramePr>
        <p:xfrm>
          <a:off x="539750" y="3571875"/>
          <a:ext cx="400050" cy="504825"/>
        </p:xfrm>
        <a:graphic>
          <a:graphicData uri="http://schemas.openxmlformats.org/presentationml/2006/ole">
            <mc:AlternateContent xmlns:mc="http://schemas.openxmlformats.org/markup-compatibility/2006">
              <mc:Choice xmlns:v="urn:schemas-microsoft-com:vml" Requires="v">
                <p:oleObj spid="_x0000_s40010" name="公式" r:id="rId5" imgW="142973" imgH="190449" progId="Equation.3">
                  <p:embed/>
                </p:oleObj>
              </mc:Choice>
              <mc:Fallback>
                <p:oleObj name="公式" r:id="rId5" imgW="142973" imgH="19044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571875"/>
                        <a:ext cx="4000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5">
            <a:extLst>
              <a:ext uri="{FF2B5EF4-FFF2-40B4-BE49-F238E27FC236}">
                <a16:creationId xmlns:a16="http://schemas.microsoft.com/office/drawing/2014/main" id="{6F87A473-6C89-49F4-9201-307506EF46D5}"/>
              </a:ext>
            </a:extLst>
          </p:cNvPr>
          <p:cNvGraphicFramePr>
            <a:graphicFrameLocks noChangeAspect="1"/>
          </p:cNvGraphicFramePr>
          <p:nvPr/>
        </p:nvGraphicFramePr>
        <p:xfrm>
          <a:off x="539750" y="4581525"/>
          <a:ext cx="449263" cy="501650"/>
        </p:xfrm>
        <a:graphic>
          <a:graphicData uri="http://schemas.openxmlformats.org/presentationml/2006/ole">
            <mc:AlternateContent xmlns:mc="http://schemas.openxmlformats.org/markup-compatibility/2006">
              <mc:Choice xmlns:v="urn:schemas-microsoft-com:vml" Requires="v">
                <p:oleObj spid="_x0000_s40011" name="公式" r:id="rId7" imgW="162059" imgH="190449" progId="Equation.3">
                  <p:embed/>
                </p:oleObj>
              </mc:Choice>
              <mc:Fallback>
                <p:oleObj name="公式" r:id="rId7" imgW="162059" imgH="19044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581525"/>
                        <a:ext cx="449263"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1" name="Text Box 25">
            <a:extLst>
              <a:ext uri="{FF2B5EF4-FFF2-40B4-BE49-F238E27FC236}">
                <a16:creationId xmlns:a16="http://schemas.microsoft.com/office/drawing/2014/main" id="{94C0E51F-093C-41E3-AE40-98A256024C57}"/>
              </a:ext>
            </a:extLst>
          </p:cNvPr>
          <p:cNvSpPr txBox="1">
            <a:spLocks noChangeArrowheads="1"/>
          </p:cNvSpPr>
          <p:nvPr/>
        </p:nvSpPr>
        <p:spPr bwMode="auto">
          <a:xfrm>
            <a:off x="1692275" y="2924175"/>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二次侧对一次侧的引入阻抗。</a:t>
            </a:r>
            <a:endParaRPr kumimoji="1" lang="zh-CN" altLang="en-US" b="1" i="1" baseline="-25000">
              <a:latin typeface="黑体" panose="02010609060101010101" pitchFamily="49" charset="-122"/>
              <a:ea typeface="黑体" panose="02010609060101010101" pitchFamily="49" charset="-122"/>
            </a:endParaRPr>
          </a:p>
        </p:txBody>
      </p:sp>
      <p:sp>
        <p:nvSpPr>
          <p:cNvPr id="9242" name="Line 26">
            <a:extLst>
              <a:ext uri="{FF2B5EF4-FFF2-40B4-BE49-F238E27FC236}">
                <a16:creationId xmlns:a16="http://schemas.microsoft.com/office/drawing/2014/main" id="{0AAA92BF-9DED-432B-8310-56EE113AEBF5}"/>
              </a:ext>
            </a:extLst>
          </p:cNvPr>
          <p:cNvSpPr>
            <a:spLocks noChangeShapeType="1"/>
          </p:cNvSpPr>
          <p:nvPr/>
        </p:nvSpPr>
        <p:spPr bwMode="auto">
          <a:xfrm flipV="1">
            <a:off x="1116013" y="3213100"/>
            <a:ext cx="6477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Text Box 27">
            <a:extLst>
              <a:ext uri="{FF2B5EF4-FFF2-40B4-BE49-F238E27FC236}">
                <a16:creationId xmlns:a16="http://schemas.microsoft.com/office/drawing/2014/main" id="{7E3FF558-D673-43A7-A6F1-3A3751B7F200}"/>
              </a:ext>
            </a:extLst>
          </p:cNvPr>
          <p:cNvSpPr txBox="1">
            <a:spLocks noChangeArrowheads="1"/>
          </p:cNvSpPr>
          <p:nvPr/>
        </p:nvSpPr>
        <p:spPr bwMode="auto">
          <a:xfrm>
            <a:off x="1692275" y="3429000"/>
            <a:ext cx="66659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kumimoji="1" lang="zh-CN" altLang="en-US" b="1">
                <a:latin typeface="黑体" panose="02010609060101010101" pitchFamily="49" charset="-122"/>
                <a:ea typeface="黑体" panose="02010609060101010101" pitchFamily="49" charset="-122"/>
              </a:rPr>
              <a:t>引入电阻。恒为正，表示二次回路吸收的功率是靠一次回路供给的。</a:t>
            </a:r>
            <a:endParaRPr kumimoji="1" lang="zh-CN" altLang="en-US" b="1" i="1" baseline="-25000">
              <a:latin typeface="黑体" panose="02010609060101010101" pitchFamily="49" charset="-122"/>
              <a:ea typeface="黑体" panose="02010609060101010101" pitchFamily="49" charset="-122"/>
            </a:endParaRPr>
          </a:p>
        </p:txBody>
      </p:sp>
      <p:sp>
        <p:nvSpPr>
          <p:cNvPr id="9244" name="Line 28">
            <a:extLst>
              <a:ext uri="{FF2B5EF4-FFF2-40B4-BE49-F238E27FC236}">
                <a16:creationId xmlns:a16="http://schemas.microsoft.com/office/drawing/2014/main" id="{B75D6513-74AD-46FD-88B7-F208E041A0B6}"/>
              </a:ext>
            </a:extLst>
          </p:cNvPr>
          <p:cNvSpPr>
            <a:spLocks noChangeShapeType="1"/>
          </p:cNvSpPr>
          <p:nvPr/>
        </p:nvSpPr>
        <p:spPr bwMode="auto">
          <a:xfrm flipV="1">
            <a:off x="1116013" y="3789363"/>
            <a:ext cx="64928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5" name="Text Box 29">
            <a:extLst>
              <a:ext uri="{FF2B5EF4-FFF2-40B4-BE49-F238E27FC236}">
                <a16:creationId xmlns:a16="http://schemas.microsoft.com/office/drawing/2014/main" id="{645F1103-66B3-43F7-AB93-FF1F6C63026B}"/>
              </a:ext>
            </a:extLst>
          </p:cNvPr>
          <p:cNvSpPr txBox="1">
            <a:spLocks noChangeArrowheads="1"/>
          </p:cNvSpPr>
          <p:nvPr/>
        </p:nvSpPr>
        <p:spPr bwMode="auto">
          <a:xfrm>
            <a:off x="1674813" y="4418013"/>
            <a:ext cx="66659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b="1">
                <a:latin typeface="黑体" panose="02010609060101010101" pitchFamily="49" charset="-122"/>
                <a:ea typeface="黑体" panose="02010609060101010101" pitchFamily="49" charset="-122"/>
              </a:rPr>
              <a:t>引入电抗。负号反映了引入电抗与二次回路电抗的性质相反。 </a:t>
            </a:r>
            <a:endParaRPr kumimoji="1" lang="zh-CN" altLang="en-US" b="1" i="1" baseline="-25000">
              <a:latin typeface="黑体" panose="02010609060101010101" pitchFamily="49" charset="-122"/>
              <a:ea typeface="黑体" panose="02010609060101010101" pitchFamily="49" charset="-122"/>
            </a:endParaRPr>
          </a:p>
        </p:txBody>
      </p:sp>
      <p:sp>
        <p:nvSpPr>
          <p:cNvPr id="9246" name="Line 30">
            <a:extLst>
              <a:ext uri="{FF2B5EF4-FFF2-40B4-BE49-F238E27FC236}">
                <a16:creationId xmlns:a16="http://schemas.microsoft.com/office/drawing/2014/main" id="{965E4ED5-0B27-456E-98D7-CD63CDF24FF5}"/>
              </a:ext>
            </a:extLst>
          </p:cNvPr>
          <p:cNvSpPr>
            <a:spLocks noChangeShapeType="1"/>
          </p:cNvSpPr>
          <p:nvPr/>
        </p:nvSpPr>
        <p:spPr bwMode="auto">
          <a:xfrm flipV="1">
            <a:off x="1116013" y="4868863"/>
            <a:ext cx="576262"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9947" name="Group 37">
            <a:extLst>
              <a:ext uri="{FF2B5EF4-FFF2-40B4-BE49-F238E27FC236}">
                <a16:creationId xmlns:a16="http://schemas.microsoft.com/office/drawing/2014/main" id="{FAD28BCC-AC8F-4707-9094-744021AA3E12}"/>
              </a:ext>
            </a:extLst>
          </p:cNvPr>
          <p:cNvGrpSpPr>
            <a:grpSpLocks/>
          </p:cNvGrpSpPr>
          <p:nvPr/>
        </p:nvGrpSpPr>
        <p:grpSpPr bwMode="auto">
          <a:xfrm>
            <a:off x="8316913" y="6446838"/>
            <a:ext cx="792162" cy="366712"/>
            <a:chOff x="5193" y="4020"/>
            <a:chExt cx="499" cy="231"/>
          </a:xfrm>
        </p:grpSpPr>
        <p:pic>
          <p:nvPicPr>
            <p:cNvPr id="39975" name="Picture 38" descr="78900">
              <a:extLst>
                <a:ext uri="{FF2B5EF4-FFF2-40B4-BE49-F238E27FC236}">
                  <a16:creationId xmlns:a16="http://schemas.microsoft.com/office/drawing/2014/main" id="{AE856928-E47F-4754-8925-338D0BFBE1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6" name="Text Box 39">
              <a:hlinkClick r:id="" action="ppaction://hlinkshowjump?jump=nextslide"/>
              <a:extLst>
                <a:ext uri="{FF2B5EF4-FFF2-40B4-BE49-F238E27FC236}">
                  <a16:creationId xmlns:a16="http://schemas.microsoft.com/office/drawing/2014/main" id="{0AC67096-C150-4FBF-847B-8933DE0A2116}"/>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9948" name="Group 40">
            <a:extLst>
              <a:ext uri="{FF2B5EF4-FFF2-40B4-BE49-F238E27FC236}">
                <a16:creationId xmlns:a16="http://schemas.microsoft.com/office/drawing/2014/main" id="{1E8C285C-2C4D-4B80-9AEA-8D3E6DFDD838}"/>
              </a:ext>
            </a:extLst>
          </p:cNvPr>
          <p:cNvGrpSpPr>
            <a:grpSpLocks/>
          </p:cNvGrpSpPr>
          <p:nvPr/>
        </p:nvGrpSpPr>
        <p:grpSpPr bwMode="auto">
          <a:xfrm>
            <a:off x="7453313" y="6446838"/>
            <a:ext cx="792162" cy="366712"/>
            <a:chOff x="4649" y="4020"/>
            <a:chExt cx="499" cy="231"/>
          </a:xfrm>
        </p:grpSpPr>
        <p:pic>
          <p:nvPicPr>
            <p:cNvPr id="39973" name="Picture 41" descr="78900">
              <a:extLst>
                <a:ext uri="{FF2B5EF4-FFF2-40B4-BE49-F238E27FC236}">
                  <a16:creationId xmlns:a16="http://schemas.microsoft.com/office/drawing/2014/main" id="{3647DAEE-C224-4008-AC68-E422766EB0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4" name="Text Box 42">
              <a:hlinkClick r:id="" action="ppaction://hlinkshowjump?jump=previousslide"/>
              <a:extLst>
                <a:ext uri="{FF2B5EF4-FFF2-40B4-BE49-F238E27FC236}">
                  <a16:creationId xmlns:a16="http://schemas.microsoft.com/office/drawing/2014/main" id="{0B26AFE3-DAED-4023-A137-13C9619278F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aphicFrame>
        <p:nvGraphicFramePr>
          <p:cNvPr id="9274" name="Object 58">
            <a:extLst>
              <a:ext uri="{FF2B5EF4-FFF2-40B4-BE49-F238E27FC236}">
                <a16:creationId xmlns:a16="http://schemas.microsoft.com/office/drawing/2014/main" id="{6DEC2E92-718A-442E-9677-104831D70E97}"/>
              </a:ext>
            </a:extLst>
          </p:cNvPr>
          <p:cNvGraphicFramePr>
            <a:graphicFrameLocks noChangeAspect="1"/>
          </p:cNvGraphicFramePr>
          <p:nvPr/>
        </p:nvGraphicFramePr>
        <p:xfrm>
          <a:off x="539750" y="2924175"/>
          <a:ext cx="403225" cy="512763"/>
        </p:xfrm>
        <a:graphic>
          <a:graphicData uri="http://schemas.openxmlformats.org/presentationml/2006/ole">
            <mc:AlternateContent xmlns:mc="http://schemas.openxmlformats.org/markup-compatibility/2006">
              <mc:Choice xmlns:v="urn:schemas-microsoft-com:vml" Requires="v">
                <p:oleObj spid="_x0000_s40012" name="公式" r:id="rId10" imgW="142973" imgH="190449" progId="Equation.3">
                  <p:embed/>
                </p:oleObj>
              </mc:Choice>
              <mc:Fallback>
                <p:oleObj name="公式" r:id="rId10" imgW="142973" imgH="190449" progId="Equation.3">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2924175"/>
                        <a:ext cx="4032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72">
            <a:extLst>
              <a:ext uri="{FF2B5EF4-FFF2-40B4-BE49-F238E27FC236}">
                <a16:creationId xmlns:a16="http://schemas.microsoft.com/office/drawing/2014/main" id="{E8F7FBAF-682C-4C2F-8BC1-1C48B2365AAD}"/>
              </a:ext>
            </a:extLst>
          </p:cNvPr>
          <p:cNvGrpSpPr>
            <a:grpSpLocks/>
          </p:cNvGrpSpPr>
          <p:nvPr/>
        </p:nvGrpSpPr>
        <p:grpSpPr bwMode="auto">
          <a:xfrm>
            <a:off x="5940425" y="404813"/>
            <a:ext cx="2987675" cy="2795587"/>
            <a:chOff x="3742" y="182"/>
            <a:chExt cx="1882" cy="1761"/>
          </a:xfrm>
        </p:grpSpPr>
        <p:grpSp>
          <p:nvGrpSpPr>
            <p:cNvPr id="39960" name="Group 71">
              <a:extLst>
                <a:ext uri="{FF2B5EF4-FFF2-40B4-BE49-F238E27FC236}">
                  <a16:creationId xmlns:a16="http://schemas.microsoft.com/office/drawing/2014/main" id="{13F2EA65-8324-45C5-9C3F-BCBBF0E69010}"/>
                </a:ext>
              </a:extLst>
            </p:cNvPr>
            <p:cNvGrpSpPr>
              <a:grpSpLocks/>
            </p:cNvGrpSpPr>
            <p:nvPr/>
          </p:nvGrpSpPr>
          <p:grpSpPr bwMode="auto">
            <a:xfrm>
              <a:off x="3742" y="182"/>
              <a:ext cx="1650" cy="1344"/>
              <a:chOff x="3742" y="182"/>
              <a:chExt cx="1650" cy="1344"/>
            </a:xfrm>
          </p:grpSpPr>
          <p:sp>
            <p:nvSpPr>
              <p:cNvPr id="39962" name="Oval 47">
                <a:extLst>
                  <a:ext uri="{FF2B5EF4-FFF2-40B4-BE49-F238E27FC236}">
                    <a16:creationId xmlns:a16="http://schemas.microsoft.com/office/drawing/2014/main" id="{90259A67-1092-4F4F-A5BD-D954CFF23DEC}"/>
                  </a:ext>
                </a:extLst>
              </p:cNvPr>
              <p:cNvSpPr>
                <a:spLocks noChangeArrowheads="1"/>
              </p:cNvSpPr>
              <p:nvPr/>
            </p:nvSpPr>
            <p:spPr bwMode="auto">
              <a:xfrm>
                <a:off x="4059" y="84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39963" name="Rectangle 48">
                <a:extLst>
                  <a:ext uri="{FF2B5EF4-FFF2-40B4-BE49-F238E27FC236}">
                    <a16:creationId xmlns:a16="http://schemas.microsoft.com/office/drawing/2014/main" id="{94ACA20A-03C8-4135-BBFF-88B36F2282C6}"/>
                  </a:ext>
                </a:extLst>
              </p:cNvPr>
              <p:cNvSpPr>
                <a:spLocks noChangeArrowheads="1"/>
              </p:cNvSpPr>
              <p:nvPr/>
            </p:nvSpPr>
            <p:spPr bwMode="auto">
              <a:xfrm>
                <a:off x="4241" y="573"/>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9964" name="Line 49">
                <a:extLst>
                  <a:ext uri="{FF2B5EF4-FFF2-40B4-BE49-F238E27FC236}">
                    <a16:creationId xmlns:a16="http://schemas.microsoft.com/office/drawing/2014/main" id="{AD969524-3244-4A3F-B464-1FD5A237EA57}"/>
                  </a:ext>
                </a:extLst>
              </p:cNvPr>
              <p:cNvSpPr>
                <a:spLocks noChangeShapeType="1"/>
              </p:cNvSpPr>
              <p:nvPr/>
            </p:nvSpPr>
            <p:spPr bwMode="auto">
              <a:xfrm>
                <a:off x="4249" y="573"/>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965" name="Object 50">
                <a:extLst>
                  <a:ext uri="{FF2B5EF4-FFF2-40B4-BE49-F238E27FC236}">
                    <a16:creationId xmlns:a16="http://schemas.microsoft.com/office/drawing/2014/main" id="{B1C73EC4-8A45-4A54-90FA-FFF87FED4E36}"/>
                  </a:ext>
                </a:extLst>
              </p:cNvPr>
              <p:cNvGraphicFramePr>
                <a:graphicFrameLocks noChangeAspect="1"/>
              </p:cNvGraphicFramePr>
              <p:nvPr/>
            </p:nvGraphicFramePr>
            <p:xfrm>
              <a:off x="4268" y="455"/>
              <a:ext cx="208" cy="387"/>
            </p:xfrm>
            <a:graphic>
              <a:graphicData uri="http://schemas.openxmlformats.org/presentationml/2006/ole">
                <mc:AlternateContent xmlns:mc="http://schemas.openxmlformats.org/markup-compatibility/2006">
                  <mc:Choice xmlns:v="urn:schemas-microsoft-com:vml" Requires="v">
                    <p:oleObj spid="_x0000_s40013" name="公式" r:id="rId12" imgW="114170" imgH="276289" progId="Equation.3">
                      <p:embed/>
                    </p:oleObj>
                  </mc:Choice>
                  <mc:Fallback>
                    <p:oleObj name="公式" r:id="rId12" imgW="114170" imgH="276289" progId="Equation.3">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8" y="455"/>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6" name="Text Box 51">
                <a:extLst>
                  <a:ext uri="{FF2B5EF4-FFF2-40B4-BE49-F238E27FC236}">
                    <a16:creationId xmlns:a16="http://schemas.microsoft.com/office/drawing/2014/main" id="{13E00110-92A8-4387-ACCD-8876193C1DBA}"/>
                  </a:ext>
                </a:extLst>
              </p:cNvPr>
              <p:cNvSpPr txBox="1">
                <a:spLocks noChangeArrowheads="1"/>
              </p:cNvSpPr>
              <p:nvPr/>
            </p:nvSpPr>
            <p:spPr bwMode="auto">
              <a:xfrm>
                <a:off x="3923" y="573"/>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39967" name="Text Box 52">
                <a:extLst>
                  <a:ext uri="{FF2B5EF4-FFF2-40B4-BE49-F238E27FC236}">
                    <a16:creationId xmlns:a16="http://schemas.microsoft.com/office/drawing/2014/main" id="{E193F5AA-B8F1-4CEB-9E49-2ECC74292611}"/>
                  </a:ext>
                </a:extLst>
              </p:cNvPr>
              <p:cNvSpPr txBox="1">
                <a:spLocks noChangeArrowheads="1"/>
              </p:cNvSpPr>
              <p:nvPr/>
            </p:nvSpPr>
            <p:spPr bwMode="auto">
              <a:xfrm>
                <a:off x="3938" y="1157"/>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graphicFrame>
            <p:nvGraphicFramePr>
              <p:cNvPr id="39968" name="Object 53">
                <a:extLst>
                  <a:ext uri="{FF2B5EF4-FFF2-40B4-BE49-F238E27FC236}">
                    <a16:creationId xmlns:a16="http://schemas.microsoft.com/office/drawing/2014/main" id="{C137A40D-D5C0-49A2-A273-774C11524622}"/>
                  </a:ext>
                </a:extLst>
              </p:cNvPr>
              <p:cNvGraphicFramePr>
                <a:graphicFrameLocks noChangeAspect="1"/>
              </p:cNvGraphicFramePr>
              <p:nvPr/>
            </p:nvGraphicFramePr>
            <p:xfrm>
              <a:off x="3742" y="754"/>
              <a:ext cx="289" cy="437"/>
            </p:xfrm>
            <a:graphic>
              <a:graphicData uri="http://schemas.openxmlformats.org/presentationml/2006/ole">
                <mc:AlternateContent xmlns:mc="http://schemas.openxmlformats.org/markup-compatibility/2006">
                  <mc:Choice xmlns:v="urn:schemas-microsoft-com:vml" Requires="v">
                    <p:oleObj spid="_x0000_s40014" name="公式" r:id="rId14" imgW="171428" imgH="266558" progId="Equation.3">
                      <p:embed/>
                    </p:oleObj>
                  </mc:Choice>
                  <mc:Fallback>
                    <p:oleObj name="公式" r:id="rId14" imgW="171428" imgH="266558" progId="Equation.3">
                      <p:embed/>
                      <p:pic>
                        <p:nvPicPr>
                          <p:cNvPr id="0" name="Object 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42" y="754"/>
                            <a:ext cx="289"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9" name="Text Box 54">
                <a:extLst>
                  <a:ext uri="{FF2B5EF4-FFF2-40B4-BE49-F238E27FC236}">
                    <a16:creationId xmlns:a16="http://schemas.microsoft.com/office/drawing/2014/main" id="{53EF0DEB-9E05-4502-ABD1-61428CD8C0E7}"/>
                  </a:ext>
                </a:extLst>
              </p:cNvPr>
              <p:cNvSpPr txBox="1">
                <a:spLocks noChangeArrowheads="1"/>
              </p:cNvSpPr>
              <p:nvPr/>
            </p:nvSpPr>
            <p:spPr bwMode="auto">
              <a:xfrm>
                <a:off x="4604" y="182"/>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graphicFrame>
            <p:nvGraphicFramePr>
              <p:cNvPr id="39970" name="Object 55">
                <a:extLst>
                  <a:ext uri="{FF2B5EF4-FFF2-40B4-BE49-F238E27FC236}">
                    <a16:creationId xmlns:a16="http://schemas.microsoft.com/office/drawing/2014/main" id="{1DB55461-9E30-4571-B433-AFAEE1306D2D}"/>
                  </a:ext>
                </a:extLst>
              </p:cNvPr>
              <p:cNvGraphicFramePr>
                <a:graphicFrameLocks noChangeAspect="1"/>
              </p:cNvGraphicFramePr>
              <p:nvPr/>
            </p:nvGraphicFramePr>
            <p:xfrm>
              <a:off x="4604" y="754"/>
              <a:ext cx="620" cy="566"/>
            </p:xfrm>
            <a:graphic>
              <a:graphicData uri="http://schemas.openxmlformats.org/presentationml/2006/ole">
                <mc:AlternateContent xmlns:mc="http://schemas.openxmlformats.org/markup-compatibility/2006">
                  <mc:Choice xmlns:v="urn:schemas-microsoft-com:vml" Requires="v">
                    <p:oleObj spid="_x0000_s40015" name="公式" r:id="rId16" imgW="504915" imgH="457354" progId="Equation.3">
                      <p:embed/>
                    </p:oleObj>
                  </mc:Choice>
                  <mc:Fallback>
                    <p:oleObj name="公式" r:id="rId16" imgW="504915" imgH="457354" progId="Equation.3">
                      <p:embed/>
                      <p:pic>
                        <p:nvPicPr>
                          <p:cNvPr id="0" name="Object 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4" y="754"/>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1" name="Rectangle 56">
                <a:extLst>
                  <a:ext uri="{FF2B5EF4-FFF2-40B4-BE49-F238E27FC236}">
                    <a16:creationId xmlns:a16="http://schemas.microsoft.com/office/drawing/2014/main" id="{913A63CB-B4CA-4B1F-8825-ADA0CC2AE4D9}"/>
                  </a:ext>
                </a:extLst>
              </p:cNvPr>
              <p:cNvSpPr>
                <a:spLocks noChangeArrowheads="1"/>
              </p:cNvSpPr>
              <p:nvPr/>
            </p:nvSpPr>
            <p:spPr bwMode="auto">
              <a:xfrm>
                <a:off x="5265" y="845"/>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39972" name="Rectangle 57">
                <a:extLst>
                  <a:ext uri="{FF2B5EF4-FFF2-40B4-BE49-F238E27FC236}">
                    <a16:creationId xmlns:a16="http://schemas.microsoft.com/office/drawing/2014/main" id="{54245E44-BA08-45C0-9775-EAEE3274B24E}"/>
                  </a:ext>
                </a:extLst>
              </p:cNvPr>
              <p:cNvSpPr>
                <a:spLocks noChangeArrowheads="1"/>
              </p:cNvSpPr>
              <p:nvPr/>
            </p:nvSpPr>
            <p:spPr bwMode="auto">
              <a:xfrm>
                <a:off x="4649" y="51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39961" name="Text Box 60" descr="羊皮纸">
              <a:extLst>
                <a:ext uri="{FF2B5EF4-FFF2-40B4-BE49-F238E27FC236}">
                  <a16:creationId xmlns:a16="http://schemas.microsoft.com/office/drawing/2014/main" id="{3BBBDCF3-CF38-4305-A8E4-3B61010EF21F}"/>
                </a:ext>
              </a:extLst>
            </p:cNvPr>
            <p:cNvSpPr txBox="1">
              <a:spLocks noChangeArrowheads="1"/>
            </p:cNvSpPr>
            <p:nvPr/>
          </p:nvSpPr>
          <p:spPr bwMode="auto">
            <a:xfrm>
              <a:off x="3878" y="1616"/>
              <a:ext cx="1746" cy="327"/>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tx1"/>
                  </a:solidFill>
                  <a:latin typeface="黑体" panose="02010609060101010101" pitchFamily="49" charset="-122"/>
                  <a:ea typeface="黑体" panose="02010609060101010101" pitchFamily="49" charset="-122"/>
                </a:rPr>
                <a:t>一次侧等效电路</a:t>
              </a:r>
            </a:p>
          </p:txBody>
        </p:sp>
      </p:grpSp>
      <p:grpSp>
        <p:nvGrpSpPr>
          <p:cNvPr id="6" name="Group 62">
            <a:extLst>
              <a:ext uri="{FF2B5EF4-FFF2-40B4-BE49-F238E27FC236}">
                <a16:creationId xmlns:a16="http://schemas.microsoft.com/office/drawing/2014/main" id="{35051C75-E594-42AC-8B37-A803FDDF0813}"/>
              </a:ext>
            </a:extLst>
          </p:cNvPr>
          <p:cNvGrpSpPr>
            <a:grpSpLocks/>
          </p:cNvGrpSpPr>
          <p:nvPr/>
        </p:nvGrpSpPr>
        <p:grpSpPr bwMode="auto">
          <a:xfrm>
            <a:off x="611188" y="5530850"/>
            <a:ext cx="1847850" cy="850900"/>
            <a:chOff x="385" y="3022"/>
            <a:chExt cx="1164" cy="536"/>
          </a:xfrm>
        </p:grpSpPr>
        <p:pic>
          <p:nvPicPr>
            <p:cNvPr id="39958" name="Picture 63" descr="123">
              <a:extLst>
                <a:ext uri="{FF2B5EF4-FFF2-40B4-BE49-F238E27FC236}">
                  <a16:creationId xmlns:a16="http://schemas.microsoft.com/office/drawing/2014/main" id="{74701AA2-41E9-4A50-81F0-832CB4F986F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9" name="Text Box 64">
              <a:extLst>
                <a:ext uri="{FF2B5EF4-FFF2-40B4-BE49-F238E27FC236}">
                  <a16:creationId xmlns:a16="http://schemas.microsoft.com/office/drawing/2014/main" id="{F5A1611A-3EFB-45CE-8054-8881CE7BEDC0}"/>
                </a:ext>
              </a:extLst>
            </p:cNvPr>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grpSp>
        <p:nvGrpSpPr>
          <p:cNvPr id="39952" name="Group 68">
            <a:extLst>
              <a:ext uri="{FF2B5EF4-FFF2-40B4-BE49-F238E27FC236}">
                <a16:creationId xmlns:a16="http://schemas.microsoft.com/office/drawing/2014/main" id="{CC5CA3CD-9EA8-4B3C-A452-2CE4DF5E1DB8}"/>
              </a:ext>
            </a:extLst>
          </p:cNvPr>
          <p:cNvGrpSpPr>
            <a:grpSpLocks/>
          </p:cNvGrpSpPr>
          <p:nvPr/>
        </p:nvGrpSpPr>
        <p:grpSpPr bwMode="auto">
          <a:xfrm>
            <a:off x="6588125" y="6446838"/>
            <a:ext cx="792163" cy="366712"/>
            <a:chOff x="4649" y="4020"/>
            <a:chExt cx="499" cy="231"/>
          </a:xfrm>
        </p:grpSpPr>
        <p:pic>
          <p:nvPicPr>
            <p:cNvPr id="39956" name="Picture 69" descr="78900">
              <a:extLst>
                <a:ext uri="{FF2B5EF4-FFF2-40B4-BE49-F238E27FC236}">
                  <a16:creationId xmlns:a16="http://schemas.microsoft.com/office/drawing/2014/main" id="{D0F80873-0C69-441E-B624-414E4CF1E9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7" name="Text Box 70">
              <a:hlinkClick r:id="" action="ppaction://hlinkshowjump?jump=firstslide"/>
              <a:extLst>
                <a:ext uri="{FF2B5EF4-FFF2-40B4-BE49-F238E27FC236}">
                  <a16:creationId xmlns:a16="http://schemas.microsoft.com/office/drawing/2014/main" id="{847E622B-DD82-4FBA-94F7-FDAE1065DE5D}"/>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2" name="组合 1">
            <a:extLst>
              <a:ext uri="{FF2B5EF4-FFF2-40B4-BE49-F238E27FC236}">
                <a16:creationId xmlns:a16="http://schemas.microsoft.com/office/drawing/2014/main" id="{A44404AF-C44A-48DC-86FD-BFDADE6F1E4D}"/>
              </a:ext>
            </a:extLst>
          </p:cNvPr>
          <p:cNvGrpSpPr>
            <a:grpSpLocks/>
          </p:cNvGrpSpPr>
          <p:nvPr/>
        </p:nvGrpSpPr>
        <p:grpSpPr bwMode="auto">
          <a:xfrm>
            <a:off x="2193925" y="5732463"/>
            <a:ext cx="4103688" cy="536575"/>
            <a:chOff x="2295526" y="5337697"/>
            <a:chExt cx="4103687" cy="535531"/>
          </a:xfrm>
        </p:grpSpPr>
        <p:graphicFrame>
          <p:nvGraphicFramePr>
            <p:cNvPr id="39954" name="Object 7">
              <a:extLst>
                <a:ext uri="{FF2B5EF4-FFF2-40B4-BE49-F238E27FC236}">
                  <a16:creationId xmlns:a16="http://schemas.microsoft.com/office/drawing/2014/main" id="{E540A4EF-C99D-4210-8223-F8CA7A5E00FC}"/>
                </a:ext>
              </a:extLst>
            </p:cNvPr>
            <p:cNvGraphicFramePr>
              <a:graphicFrameLocks noChangeAspect="1"/>
            </p:cNvGraphicFramePr>
            <p:nvPr/>
          </p:nvGraphicFramePr>
          <p:xfrm>
            <a:off x="5183187" y="5362053"/>
            <a:ext cx="973138" cy="511175"/>
          </p:xfrm>
          <a:graphic>
            <a:graphicData uri="http://schemas.openxmlformats.org/presentationml/2006/ole">
              <mc:AlternateContent xmlns:mc="http://schemas.openxmlformats.org/markup-compatibility/2006">
                <mc:Choice xmlns:v="urn:schemas-microsoft-com:vml" Requires="v">
                  <p:oleObj spid="_x0000_s40016" name="Equation" r:id="rId20" imgW="495199" imgH="218946" progId="Equation.DSMT4">
                    <p:embed/>
                  </p:oleObj>
                </mc:Choice>
                <mc:Fallback>
                  <p:oleObj name="Equation" r:id="rId20" imgW="495199" imgH="218946" progId="Equation.DSMT4">
                    <p:embed/>
                    <p:pic>
                      <p:nvPicPr>
                        <p:cNvPr id="0" name="Object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83187" y="5362053"/>
                          <a:ext cx="9731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Text Box 29">
              <a:extLst>
                <a:ext uri="{FF2B5EF4-FFF2-40B4-BE49-F238E27FC236}">
                  <a16:creationId xmlns:a16="http://schemas.microsoft.com/office/drawing/2014/main" id="{F514ED5A-50CC-4BE6-BD5B-67CCB74C99C8}"/>
                </a:ext>
              </a:extLst>
            </p:cNvPr>
            <p:cNvSpPr txBox="1">
              <a:spLocks noChangeArrowheads="1"/>
            </p:cNvSpPr>
            <p:nvPr/>
          </p:nvSpPr>
          <p:spPr bwMode="auto">
            <a:xfrm>
              <a:off x="2295526" y="5337697"/>
              <a:ext cx="41036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defRPr/>
              </a:pPr>
              <a:r>
                <a:rPr kumimoji="1" lang="zh-CN" altLang="en-US" sz="2400" b="1" dirty="0">
                  <a:solidFill>
                    <a:schemeClr val="accent3"/>
                  </a:solidFill>
                  <a:latin typeface="黑体" panose="02010609060101010101" pitchFamily="49" charset="-122"/>
                  <a:ea typeface="黑体" panose="02010609060101010101" pitchFamily="49" charset="-122"/>
                </a:rPr>
                <a:t>当二次回路侧开路时</a:t>
              </a:r>
              <a:endParaRPr kumimoji="1" lang="zh-CN" altLang="en-US" sz="2400" b="1" i="1" baseline="-25000" dirty="0">
                <a:solidFill>
                  <a:schemeClr val="accent3"/>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strips(downRight)">
                                      <p:cBhvr>
                                        <p:cTn id="12" dur="2000"/>
                                        <p:tgtEl>
                                          <p:spTgt spid="9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274"/>
                                        </p:tgtEl>
                                        <p:attrNameLst>
                                          <p:attrName>style.visibility</p:attrName>
                                        </p:attrNameLst>
                                      </p:cBhvr>
                                      <p:to>
                                        <p:strVal val="visible"/>
                                      </p:to>
                                    </p:set>
                                    <p:animEffect transition="in" filter="strips(downRight)">
                                      <p:cBhvr>
                                        <p:cTn id="17" dur="1000"/>
                                        <p:tgtEl>
                                          <p:spTgt spid="9274"/>
                                        </p:tgtEl>
                                      </p:cBhvr>
                                    </p:animEffect>
                                  </p:childTnLst>
                                </p:cTn>
                              </p:par>
                            </p:childTnLst>
                          </p:cTn>
                        </p:par>
                        <p:par>
                          <p:cTn id="18" fill="hold" nodeType="afterGroup">
                            <p:stCondLst>
                              <p:cond delay="1000"/>
                            </p:stCondLst>
                            <p:childTnLst>
                              <p:par>
                                <p:cTn id="19" presetID="12" presetClass="entr" presetSubtype="8" fill="hold" nodeType="afterEffect">
                                  <p:stCondLst>
                                    <p:cond delay="0"/>
                                  </p:stCondLst>
                                  <p:childTnLst>
                                    <p:set>
                                      <p:cBhvr>
                                        <p:cTn id="20" dur="1" fill="hold">
                                          <p:stCondLst>
                                            <p:cond delay="0"/>
                                          </p:stCondLst>
                                        </p:cTn>
                                        <p:tgtEl>
                                          <p:spTgt spid="9242"/>
                                        </p:tgtEl>
                                        <p:attrNameLst>
                                          <p:attrName>style.visibility</p:attrName>
                                        </p:attrNameLst>
                                      </p:cBhvr>
                                      <p:to>
                                        <p:strVal val="visible"/>
                                      </p:to>
                                    </p:set>
                                    <p:animEffect transition="in" filter="slide(fromLeft)">
                                      <p:cBhvr>
                                        <p:cTn id="21" dur="500"/>
                                        <p:tgtEl>
                                          <p:spTgt spid="9242"/>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9241"/>
                                        </p:tgtEl>
                                        <p:attrNameLst>
                                          <p:attrName>style.visibility</p:attrName>
                                        </p:attrNameLst>
                                      </p:cBhvr>
                                      <p:to>
                                        <p:strVal val="visible"/>
                                      </p:to>
                                    </p:set>
                                    <p:animEffect transition="in" filter="wipe(left)">
                                      <p:cBhvr>
                                        <p:cTn id="25" dur="2000"/>
                                        <p:tgtEl>
                                          <p:spTgt spid="92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9220"/>
                                        </p:tgtEl>
                                        <p:attrNameLst>
                                          <p:attrName>style.visibility</p:attrName>
                                        </p:attrNameLst>
                                      </p:cBhvr>
                                      <p:to>
                                        <p:strVal val="visible"/>
                                      </p:to>
                                    </p:set>
                                    <p:animEffect transition="in" filter="strips(downRight)">
                                      <p:cBhvr>
                                        <p:cTn id="30" dur="1000"/>
                                        <p:tgtEl>
                                          <p:spTgt spid="9220"/>
                                        </p:tgtEl>
                                      </p:cBhvr>
                                    </p:animEffect>
                                  </p:childTnLst>
                                </p:cTn>
                              </p:par>
                            </p:childTnLst>
                          </p:cTn>
                        </p:par>
                        <p:par>
                          <p:cTn id="31" fill="hold" nodeType="afterGroup">
                            <p:stCondLst>
                              <p:cond delay="1000"/>
                            </p:stCondLst>
                            <p:childTnLst>
                              <p:par>
                                <p:cTn id="32" presetID="12" presetClass="entr" presetSubtype="8" fill="hold" nodeType="afterEffect">
                                  <p:stCondLst>
                                    <p:cond delay="0"/>
                                  </p:stCondLst>
                                  <p:childTnLst>
                                    <p:set>
                                      <p:cBhvr>
                                        <p:cTn id="33" dur="1" fill="hold">
                                          <p:stCondLst>
                                            <p:cond delay="0"/>
                                          </p:stCondLst>
                                        </p:cTn>
                                        <p:tgtEl>
                                          <p:spTgt spid="9244"/>
                                        </p:tgtEl>
                                        <p:attrNameLst>
                                          <p:attrName>style.visibility</p:attrName>
                                        </p:attrNameLst>
                                      </p:cBhvr>
                                      <p:to>
                                        <p:strVal val="visible"/>
                                      </p:to>
                                    </p:set>
                                    <p:animEffect transition="in" filter="slide(fromLeft)">
                                      <p:cBhvr>
                                        <p:cTn id="34" dur="500"/>
                                        <p:tgtEl>
                                          <p:spTgt spid="9244"/>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9243"/>
                                        </p:tgtEl>
                                        <p:attrNameLst>
                                          <p:attrName>style.visibility</p:attrName>
                                        </p:attrNameLst>
                                      </p:cBhvr>
                                      <p:to>
                                        <p:strVal val="visible"/>
                                      </p:to>
                                    </p:set>
                                    <p:animEffect transition="in" filter="wipe(left)">
                                      <p:cBhvr>
                                        <p:cTn id="38" dur="2000"/>
                                        <p:tgtEl>
                                          <p:spTgt spid="924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9221"/>
                                        </p:tgtEl>
                                        <p:attrNameLst>
                                          <p:attrName>style.visibility</p:attrName>
                                        </p:attrNameLst>
                                      </p:cBhvr>
                                      <p:to>
                                        <p:strVal val="visible"/>
                                      </p:to>
                                    </p:set>
                                    <p:animEffect transition="in" filter="strips(downRight)">
                                      <p:cBhvr>
                                        <p:cTn id="43" dur="1000"/>
                                        <p:tgtEl>
                                          <p:spTgt spid="9221"/>
                                        </p:tgtEl>
                                      </p:cBhvr>
                                    </p:animEffect>
                                  </p:childTnLst>
                                </p:cTn>
                              </p:par>
                            </p:childTnLst>
                          </p:cTn>
                        </p:par>
                        <p:par>
                          <p:cTn id="44" fill="hold" nodeType="afterGroup">
                            <p:stCondLst>
                              <p:cond delay="1000"/>
                            </p:stCondLst>
                            <p:childTnLst>
                              <p:par>
                                <p:cTn id="45" presetID="12" presetClass="entr" presetSubtype="8" fill="hold" nodeType="afterEffect">
                                  <p:stCondLst>
                                    <p:cond delay="0"/>
                                  </p:stCondLst>
                                  <p:childTnLst>
                                    <p:set>
                                      <p:cBhvr>
                                        <p:cTn id="46" dur="1" fill="hold">
                                          <p:stCondLst>
                                            <p:cond delay="0"/>
                                          </p:stCondLst>
                                        </p:cTn>
                                        <p:tgtEl>
                                          <p:spTgt spid="9246"/>
                                        </p:tgtEl>
                                        <p:attrNameLst>
                                          <p:attrName>style.visibility</p:attrName>
                                        </p:attrNameLst>
                                      </p:cBhvr>
                                      <p:to>
                                        <p:strVal val="visible"/>
                                      </p:to>
                                    </p:set>
                                    <p:animEffect transition="in" filter="slide(fromLeft)">
                                      <p:cBhvr>
                                        <p:cTn id="47" dur="500"/>
                                        <p:tgtEl>
                                          <p:spTgt spid="9246"/>
                                        </p:tgtEl>
                                      </p:cBhvr>
                                    </p:animEffect>
                                  </p:childTnLst>
                                </p:cTn>
                              </p:par>
                            </p:childTnLst>
                          </p:cTn>
                        </p:par>
                        <p:par>
                          <p:cTn id="48" fill="hold" nodeType="afterGroup">
                            <p:stCondLst>
                              <p:cond delay="1500"/>
                            </p:stCondLst>
                            <p:childTnLst>
                              <p:par>
                                <p:cTn id="49" presetID="22" presetClass="entr" presetSubtype="8" fill="hold" grpId="0" nodeType="afterEffect">
                                  <p:stCondLst>
                                    <p:cond delay="0"/>
                                  </p:stCondLst>
                                  <p:iterate type="lt">
                                    <p:tmPct val="100000"/>
                                  </p:iterate>
                                  <p:childTnLst>
                                    <p:set>
                                      <p:cBhvr>
                                        <p:cTn id="50" dur="1" fill="hold">
                                          <p:stCondLst>
                                            <p:cond delay="0"/>
                                          </p:stCondLst>
                                        </p:cTn>
                                        <p:tgtEl>
                                          <p:spTgt spid="9245"/>
                                        </p:tgtEl>
                                        <p:attrNameLst>
                                          <p:attrName>style.visibility</p:attrName>
                                        </p:attrNameLst>
                                      </p:cBhvr>
                                      <p:to>
                                        <p:strVal val="visible"/>
                                      </p:to>
                                    </p:set>
                                    <p:animEffect transition="in" filter="wipe(left)">
                                      <p:cBhvr>
                                        <p:cTn id="51" dur="100"/>
                                        <p:tgtEl>
                                          <p:spTgt spid="924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par>
                                <p:cTn id="57" presetID="22" presetClass="entr" presetSubtype="4"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1" grpId="0" autoUpdateAnimBg="0"/>
      <p:bldP spid="9243" grpId="0" autoUpdateAnimBg="0"/>
      <p:bldP spid="924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6F06CA51-7965-4D1F-BB48-D9BE49B9DAB1}"/>
              </a:ext>
            </a:extLst>
          </p:cNvPr>
          <p:cNvSpPr txBox="1">
            <a:spLocks noChangeArrowheads="1"/>
          </p:cNvSpPr>
          <p:nvPr/>
        </p:nvSpPr>
        <p:spPr bwMode="auto">
          <a:xfrm>
            <a:off x="468313" y="404813"/>
            <a:ext cx="82073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15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indent="720000" algn="just" eaLnBrk="1" hangingPunct="1">
              <a:lnSpc>
                <a:spcPct val="120000"/>
              </a:lnSpc>
            </a:pPr>
            <a:r>
              <a:rPr kumimoji="1" lang="zh-CN" altLang="en-US" b="1" dirty="0">
                <a:latin typeface="黑体" panose="02010609060101010101" pitchFamily="49" charset="-122"/>
                <a:ea typeface="黑体" panose="02010609060101010101" pitchFamily="49" charset="-122"/>
              </a:rPr>
              <a:t>引入阻抗反映了二次回路对一次回路的影响。一、二次回路虽然没有电的连接，但互感的作用使二次回路产生电流，这个电流又影响一次回路的电流、电压。</a:t>
            </a:r>
          </a:p>
        </p:txBody>
      </p:sp>
      <p:sp>
        <p:nvSpPr>
          <p:cNvPr id="8195" name="Text Box 3">
            <a:extLst>
              <a:ext uri="{FF2B5EF4-FFF2-40B4-BE49-F238E27FC236}">
                <a16:creationId xmlns:a16="http://schemas.microsoft.com/office/drawing/2014/main" id="{E106CEAE-594B-4DCE-A84B-A2F27F7189AE}"/>
              </a:ext>
            </a:extLst>
          </p:cNvPr>
          <p:cNvSpPr txBox="1">
            <a:spLocks noChangeArrowheads="1"/>
          </p:cNvSpPr>
          <p:nvPr/>
        </p:nvSpPr>
        <p:spPr bwMode="auto">
          <a:xfrm>
            <a:off x="608013" y="2622550"/>
            <a:ext cx="1612900" cy="51911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r>
              <a:rPr kumimoji="1" lang="zh-CN" altLang="en-US" b="1">
                <a:solidFill>
                  <a:schemeClr val="bg1"/>
                </a:solidFill>
                <a:ea typeface="黑体" panose="02010609060101010101" pitchFamily="49" charset="-122"/>
                <a:cs typeface="Times New Roman" panose="02020603050405020304" pitchFamily="18" charset="0"/>
              </a:rPr>
              <a:t>能量分析</a:t>
            </a:r>
          </a:p>
        </p:txBody>
      </p:sp>
      <p:sp>
        <p:nvSpPr>
          <p:cNvPr id="8199" name="Text Box 7">
            <a:extLst>
              <a:ext uri="{FF2B5EF4-FFF2-40B4-BE49-F238E27FC236}">
                <a16:creationId xmlns:a16="http://schemas.microsoft.com/office/drawing/2014/main" id="{7CE9AAD5-F9C0-4A0E-BD4A-E1EAB17E12BF}"/>
              </a:ext>
            </a:extLst>
          </p:cNvPr>
          <p:cNvSpPr txBox="1">
            <a:spLocks noChangeArrowheads="1"/>
          </p:cNvSpPr>
          <p:nvPr/>
        </p:nvSpPr>
        <p:spPr bwMode="auto">
          <a:xfrm>
            <a:off x="2544763" y="2592388"/>
            <a:ext cx="6192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ea typeface="黑体" panose="02010609060101010101" pitchFamily="49" charset="-122"/>
                <a:cs typeface="Times New Roman" panose="02020603050405020304" pitchFamily="18" charset="0"/>
              </a:rPr>
              <a:t>电源发出有功功率  </a:t>
            </a:r>
            <a:r>
              <a:rPr kumimoji="1" lang="en-US" altLang="zh-CN" sz="3200" i="1">
                <a:solidFill>
                  <a:schemeClr val="bg1"/>
                </a:solidFill>
                <a:ea typeface="黑体" panose="02010609060101010101" pitchFamily="49" charset="-122"/>
                <a:cs typeface="Times New Roman" panose="02020603050405020304" pitchFamily="18" charset="0"/>
              </a:rPr>
              <a:t>P</a:t>
            </a:r>
            <a:r>
              <a:rPr kumimoji="1" lang="en-US" altLang="zh-CN" sz="3200">
                <a:solidFill>
                  <a:schemeClr val="bg1"/>
                </a:solidFill>
                <a:ea typeface="黑体" panose="02010609060101010101" pitchFamily="49" charset="-122"/>
                <a:cs typeface="Times New Roman" panose="02020603050405020304" pitchFamily="18" charset="0"/>
              </a:rPr>
              <a:t>= </a:t>
            </a:r>
            <a:r>
              <a:rPr kumimoji="1" lang="en-US" altLang="zh-CN" sz="3200" i="1">
                <a:solidFill>
                  <a:schemeClr val="bg1"/>
                </a:solidFill>
                <a:ea typeface="黑体" panose="02010609060101010101" pitchFamily="49" charset="-122"/>
                <a:cs typeface="Times New Roman" panose="02020603050405020304" pitchFamily="18" charset="0"/>
              </a:rPr>
              <a:t>I</a:t>
            </a:r>
            <a:r>
              <a:rPr kumimoji="1" lang="en-US" altLang="zh-CN" sz="3200" baseline="-25000">
                <a:solidFill>
                  <a:schemeClr val="bg1"/>
                </a:solidFill>
                <a:ea typeface="黑体" panose="02010609060101010101" pitchFamily="49" charset="-122"/>
                <a:cs typeface="Times New Roman" panose="02020603050405020304" pitchFamily="18" charset="0"/>
              </a:rPr>
              <a:t>1</a:t>
            </a:r>
            <a:r>
              <a:rPr kumimoji="1" lang="en-US" altLang="zh-CN" sz="3200" baseline="40000">
                <a:solidFill>
                  <a:schemeClr val="bg1"/>
                </a:solidFill>
                <a:ea typeface="黑体" panose="02010609060101010101" pitchFamily="49" charset="-122"/>
                <a:cs typeface="Times New Roman" panose="02020603050405020304" pitchFamily="18" charset="0"/>
              </a:rPr>
              <a:t>2</a:t>
            </a:r>
            <a:r>
              <a:rPr kumimoji="1" lang="en-US" altLang="zh-CN" sz="3200">
                <a:solidFill>
                  <a:schemeClr val="bg1"/>
                </a:solidFill>
                <a:ea typeface="黑体" panose="02010609060101010101" pitchFamily="49" charset="-122"/>
                <a:cs typeface="Times New Roman" panose="02020603050405020304" pitchFamily="18" charset="0"/>
              </a:rPr>
              <a:t>(</a:t>
            </a:r>
            <a:r>
              <a:rPr kumimoji="1" lang="en-US" altLang="zh-CN" sz="3200" i="1">
                <a:solidFill>
                  <a:schemeClr val="bg1"/>
                </a:solidFill>
                <a:ea typeface="黑体" panose="02010609060101010101" pitchFamily="49" charset="-122"/>
                <a:cs typeface="Times New Roman" panose="02020603050405020304" pitchFamily="18" charset="0"/>
              </a:rPr>
              <a:t>R</a:t>
            </a:r>
            <a:r>
              <a:rPr kumimoji="1" lang="en-US" altLang="zh-CN" sz="3200" baseline="-25000">
                <a:solidFill>
                  <a:schemeClr val="bg1"/>
                </a:solidFill>
                <a:ea typeface="黑体" panose="02010609060101010101" pitchFamily="49" charset="-122"/>
                <a:cs typeface="Times New Roman" panose="02020603050405020304" pitchFamily="18" charset="0"/>
              </a:rPr>
              <a:t>1</a:t>
            </a:r>
            <a:r>
              <a:rPr kumimoji="1" lang="en-US" altLang="zh-CN" sz="3200">
                <a:solidFill>
                  <a:schemeClr val="bg1"/>
                </a:solidFill>
                <a:ea typeface="黑体" panose="02010609060101010101" pitchFamily="49" charset="-122"/>
                <a:cs typeface="Times New Roman" panose="02020603050405020304" pitchFamily="18" charset="0"/>
              </a:rPr>
              <a:t>+</a:t>
            </a:r>
            <a:r>
              <a:rPr kumimoji="1" lang="en-US" altLang="zh-CN" sz="3200" i="1">
                <a:solidFill>
                  <a:schemeClr val="bg1"/>
                </a:solidFill>
                <a:ea typeface="黑体" panose="02010609060101010101" pitchFamily="49" charset="-122"/>
                <a:cs typeface="Times New Roman" panose="02020603050405020304" pitchFamily="18" charset="0"/>
              </a:rPr>
              <a:t>R</a:t>
            </a:r>
            <a:r>
              <a:rPr kumimoji="1" lang="en-US" altLang="zh-CN" sz="3200" i="1" baseline="-25000">
                <a:solidFill>
                  <a:schemeClr val="bg1"/>
                </a:solidFill>
                <a:ea typeface="黑体" panose="02010609060101010101" pitchFamily="49" charset="-122"/>
                <a:cs typeface="Times New Roman" panose="02020603050405020304" pitchFamily="18" charset="0"/>
              </a:rPr>
              <a:t>l</a:t>
            </a:r>
            <a:r>
              <a:rPr kumimoji="1" lang="en-US" altLang="zh-CN" sz="3200">
                <a:solidFill>
                  <a:schemeClr val="bg1"/>
                </a:solidFill>
                <a:ea typeface="黑体" panose="02010609060101010101" pitchFamily="49" charset="-122"/>
                <a:cs typeface="Times New Roman" panose="02020603050405020304" pitchFamily="18" charset="0"/>
              </a:rPr>
              <a:t>)</a:t>
            </a:r>
          </a:p>
        </p:txBody>
      </p:sp>
      <p:sp>
        <p:nvSpPr>
          <p:cNvPr id="8200" name="Rectangle 8">
            <a:extLst>
              <a:ext uri="{FF2B5EF4-FFF2-40B4-BE49-F238E27FC236}">
                <a16:creationId xmlns:a16="http://schemas.microsoft.com/office/drawing/2014/main" id="{CD8FFD48-A322-4073-9694-32725639E901}"/>
              </a:ext>
            </a:extLst>
          </p:cNvPr>
          <p:cNvSpPr>
            <a:spLocks noChangeArrowheads="1"/>
          </p:cNvSpPr>
          <p:nvPr/>
        </p:nvSpPr>
        <p:spPr bwMode="auto">
          <a:xfrm>
            <a:off x="1189038" y="3341688"/>
            <a:ext cx="3814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黑体" panose="02010609060101010101" pitchFamily="49" charset="-122"/>
                <a:cs typeface="Times New Roman" panose="02020603050405020304" pitchFamily="18" charset="0"/>
              </a:rPr>
              <a:t>I</a:t>
            </a:r>
            <a:r>
              <a:rPr kumimoji="1" lang="en-US" altLang="zh-CN" baseline="-25000">
                <a:solidFill>
                  <a:schemeClr val="bg1"/>
                </a:solidFill>
                <a:ea typeface="黑体" panose="02010609060101010101" pitchFamily="49" charset="-122"/>
                <a:cs typeface="Times New Roman" panose="02020603050405020304" pitchFamily="18" charset="0"/>
              </a:rPr>
              <a:t>1</a:t>
            </a:r>
            <a:r>
              <a:rPr kumimoji="1" lang="en-US" altLang="zh-CN" baseline="40000">
                <a:solidFill>
                  <a:schemeClr val="bg1"/>
                </a:solidFill>
                <a:ea typeface="黑体" panose="02010609060101010101" pitchFamily="49" charset="-122"/>
                <a:cs typeface="Times New Roman" panose="02020603050405020304" pitchFamily="18" charset="0"/>
              </a:rPr>
              <a:t>2</a:t>
            </a:r>
            <a:r>
              <a:rPr kumimoji="1" lang="en-US" altLang="zh-CN" i="1">
                <a:solidFill>
                  <a:schemeClr val="bg1"/>
                </a:solidFill>
                <a:ea typeface="黑体" panose="02010609060101010101" pitchFamily="49" charset="-122"/>
                <a:cs typeface="Times New Roman" panose="02020603050405020304" pitchFamily="18" charset="0"/>
              </a:rPr>
              <a:t>R</a:t>
            </a:r>
            <a:r>
              <a:rPr kumimoji="1" lang="en-US" altLang="zh-CN" baseline="-25000">
                <a:solidFill>
                  <a:schemeClr val="bg1"/>
                </a:solidFill>
                <a:ea typeface="黑体" panose="02010609060101010101" pitchFamily="49" charset="-122"/>
                <a:cs typeface="Times New Roman" panose="02020603050405020304" pitchFamily="18" charset="0"/>
              </a:rPr>
              <a:t>1</a:t>
            </a:r>
            <a:r>
              <a:rPr kumimoji="1" lang="en-US" altLang="zh-CN" baseline="-25000">
                <a:ea typeface="黑体" panose="02010609060101010101" pitchFamily="49" charset="-122"/>
                <a:cs typeface="Times New Roman" panose="02020603050405020304" pitchFamily="18" charset="0"/>
              </a:rPr>
              <a:t> </a:t>
            </a:r>
            <a:r>
              <a:rPr kumimoji="1" lang="en-US" altLang="zh-CN" b="1" baseline="-25000">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消耗在一次侧；</a:t>
            </a:r>
            <a:endParaRPr kumimoji="1" lang="zh-CN" altLang="en-US" b="1" baseline="-25000">
              <a:ea typeface="黑体" panose="02010609060101010101" pitchFamily="49" charset="-122"/>
              <a:cs typeface="Times New Roman" panose="02020603050405020304" pitchFamily="18" charset="0"/>
            </a:endParaRPr>
          </a:p>
        </p:txBody>
      </p:sp>
      <p:sp>
        <p:nvSpPr>
          <p:cNvPr id="8201" name="Rectangle 9">
            <a:extLst>
              <a:ext uri="{FF2B5EF4-FFF2-40B4-BE49-F238E27FC236}">
                <a16:creationId xmlns:a16="http://schemas.microsoft.com/office/drawing/2014/main" id="{F86A4389-CDEA-484A-A725-7654BC9814B7}"/>
              </a:ext>
            </a:extLst>
          </p:cNvPr>
          <p:cNvSpPr>
            <a:spLocks noChangeArrowheads="1"/>
          </p:cNvSpPr>
          <p:nvPr/>
        </p:nvSpPr>
        <p:spPr bwMode="auto">
          <a:xfrm>
            <a:off x="5040313" y="3357563"/>
            <a:ext cx="334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黑体" panose="02010609060101010101" pitchFamily="49" charset="-122"/>
                <a:cs typeface="Times New Roman" panose="02020603050405020304" pitchFamily="18" charset="0"/>
              </a:rPr>
              <a:t>I</a:t>
            </a:r>
            <a:r>
              <a:rPr kumimoji="1" lang="en-US" altLang="zh-CN" baseline="-25000">
                <a:solidFill>
                  <a:schemeClr val="bg1"/>
                </a:solidFill>
                <a:ea typeface="黑体" panose="02010609060101010101" pitchFamily="49" charset="-122"/>
                <a:cs typeface="Times New Roman" panose="02020603050405020304" pitchFamily="18" charset="0"/>
              </a:rPr>
              <a:t>1</a:t>
            </a:r>
            <a:r>
              <a:rPr kumimoji="1" lang="en-US" altLang="zh-CN" baseline="40000">
                <a:solidFill>
                  <a:schemeClr val="bg1"/>
                </a:solidFill>
                <a:ea typeface="黑体" panose="02010609060101010101" pitchFamily="49" charset="-122"/>
                <a:cs typeface="Times New Roman" panose="02020603050405020304" pitchFamily="18" charset="0"/>
              </a:rPr>
              <a:t>2</a:t>
            </a:r>
            <a:r>
              <a:rPr kumimoji="1" lang="en-US" altLang="zh-CN" i="1">
                <a:solidFill>
                  <a:schemeClr val="bg1"/>
                </a:solidFill>
                <a:ea typeface="黑体" panose="02010609060101010101" pitchFamily="49" charset="-122"/>
                <a:cs typeface="Times New Roman" panose="02020603050405020304" pitchFamily="18" charset="0"/>
              </a:rPr>
              <a:t>R</a:t>
            </a:r>
            <a:r>
              <a:rPr kumimoji="1" lang="en-US" altLang="zh-CN" i="1" baseline="-25000">
                <a:solidFill>
                  <a:schemeClr val="bg1"/>
                </a:solidFill>
                <a:ea typeface="黑体" panose="02010609060101010101" pitchFamily="49" charset="-122"/>
                <a:cs typeface="Times New Roman" panose="02020603050405020304" pitchFamily="18" charset="0"/>
              </a:rPr>
              <a:t>l</a:t>
            </a:r>
            <a:r>
              <a:rPr kumimoji="1" lang="en-US" altLang="zh-CN" baseline="-25000">
                <a:solidFill>
                  <a:schemeClr val="bg1"/>
                </a:solidFill>
                <a:ea typeface="黑体" panose="02010609060101010101" pitchFamily="49" charset="-122"/>
                <a:cs typeface="Times New Roman" panose="02020603050405020304" pitchFamily="18" charset="0"/>
              </a:rPr>
              <a:t> </a:t>
            </a:r>
            <a:r>
              <a:rPr kumimoji="1" lang="en-US" altLang="zh-CN" b="1" baseline="-25000">
                <a:solidFill>
                  <a:schemeClr val="bg1"/>
                </a:solidFill>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消耗在二次侧</a:t>
            </a:r>
          </a:p>
        </p:txBody>
      </p:sp>
      <p:graphicFrame>
        <p:nvGraphicFramePr>
          <p:cNvPr id="8202" name="Object 10">
            <a:extLst>
              <a:ext uri="{FF2B5EF4-FFF2-40B4-BE49-F238E27FC236}">
                <a16:creationId xmlns:a16="http://schemas.microsoft.com/office/drawing/2014/main" id="{4CD71D3C-B852-4925-A6F4-970A20EFBF56}"/>
              </a:ext>
            </a:extLst>
          </p:cNvPr>
          <p:cNvGraphicFramePr>
            <a:graphicFrameLocks noChangeAspect="1"/>
          </p:cNvGraphicFramePr>
          <p:nvPr/>
        </p:nvGraphicFramePr>
        <p:xfrm>
          <a:off x="1258888" y="4133850"/>
          <a:ext cx="2698750" cy="871538"/>
        </p:xfrm>
        <a:graphic>
          <a:graphicData uri="http://schemas.openxmlformats.org/presentationml/2006/ole">
            <mc:AlternateContent xmlns:mc="http://schemas.openxmlformats.org/markup-compatibility/2006">
              <mc:Choice xmlns:v="urn:schemas-microsoft-com:vml" Requires="v">
                <p:oleObj spid="_x0000_s40994" name="公式" r:id="rId3" imgW="1057373" imgH="314171" progId="Equation.3">
                  <p:embed/>
                </p:oleObj>
              </mc:Choice>
              <mc:Fallback>
                <p:oleObj name="公式" r:id="rId3" imgW="1057373" imgH="314171"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133850"/>
                        <a:ext cx="269875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Text Box 11">
            <a:extLst>
              <a:ext uri="{FF2B5EF4-FFF2-40B4-BE49-F238E27FC236}">
                <a16:creationId xmlns:a16="http://schemas.microsoft.com/office/drawing/2014/main" id="{CE656280-9ACB-464E-B621-D1D4AB2A78B7}"/>
              </a:ext>
            </a:extLst>
          </p:cNvPr>
          <p:cNvSpPr txBox="1">
            <a:spLocks noChangeArrowheads="1"/>
          </p:cNvSpPr>
          <p:nvPr/>
        </p:nvSpPr>
        <p:spPr bwMode="auto">
          <a:xfrm>
            <a:off x="468313" y="4133850"/>
            <a:ext cx="647700" cy="1066800"/>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bg1"/>
                </a:solidFill>
                <a:latin typeface="黑体" panose="02010609060101010101" pitchFamily="49" charset="-122"/>
                <a:ea typeface="黑体" panose="02010609060101010101" pitchFamily="49" charset="-122"/>
              </a:rPr>
              <a:t>证明</a:t>
            </a:r>
          </a:p>
        </p:txBody>
      </p:sp>
      <p:sp>
        <p:nvSpPr>
          <p:cNvPr id="8204" name="Line 12">
            <a:extLst>
              <a:ext uri="{FF2B5EF4-FFF2-40B4-BE49-F238E27FC236}">
                <a16:creationId xmlns:a16="http://schemas.microsoft.com/office/drawing/2014/main" id="{1F4F1C47-51C7-48AE-9B62-9FD146F0C6BF}"/>
              </a:ext>
            </a:extLst>
          </p:cNvPr>
          <p:cNvSpPr>
            <a:spLocks noChangeShapeType="1"/>
          </p:cNvSpPr>
          <p:nvPr/>
        </p:nvSpPr>
        <p:spPr bwMode="auto">
          <a:xfrm>
            <a:off x="4067175" y="4710113"/>
            <a:ext cx="503238"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05" name="Object 13">
            <a:extLst>
              <a:ext uri="{FF2B5EF4-FFF2-40B4-BE49-F238E27FC236}">
                <a16:creationId xmlns:a16="http://schemas.microsoft.com/office/drawing/2014/main" id="{D672612D-FA43-4678-B2AE-AD67FA28EC88}"/>
              </a:ext>
            </a:extLst>
          </p:cNvPr>
          <p:cNvGraphicFramePr>
            <a:graphicFrameLocks noChangeAspect="1"/>
          </p:cNvGraphicFramePr>
          <p:nvPr/>
        </p:nvGraphicFramePr>
        <p:xfrm>
          <a:off x="4643438" y="4422775"/>
          <a:ext cx="4281487" cy="619125"/>
        </p:xfrm>
        <a:graphic>
          <a:graphicData uri="http://schemas.openxmlformats.org/presentationml/2006/ole">
            <mc:AlternateContent xmlns:mc="http://schemas.openxmlformats.org/markup-compatibility/2006">
              <mc:Choice xmlns:v="urn:schemas-microsoft-com:vml" Requires="v">
                <p:oleObj spid="_x0000_s40995" name="公式" r:id="rId5" imgW="1704914" imgH="200179" progId="Equation.3">
                  <p:embed/>
                </p:oleObj>
              </mc:Choice>
              <mc:Fallback>
                <p:oleObj name="公式" r:id="rId5" imgW="1704914" imgH="20017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4422775"/>
                        <a:ext cx="42814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6" name="Line 14">
            <a:extLst>
              <a:ext uri="{FF2B5EF4-FFF2-40B4-BE49-F238E27FC236}">
                <a16:creationId xmlns:a16="http://schemas.microsoft.com/office/drawing/2014/main" id="{09143475-3B6D-4214-B969-6CAB0FE1C755}"/>
              </a:ext>
            </a:extLst>
          </p:cNvPr>
          <p:cNvSpPr>
            <a:spLocks noChangeShapeType="1"/>
          </p:cNvSpPr>
          <p:nvPr/>
        </p:nvSpPr>
        <p:spPr bwMode="auto">
          <a:xfrm>
            <a:off x="1258888" y="5789613"/>
            <a:ext cx="50482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07" name="Object 15">
            <a:extLst>
              <a:ext uri="{FF2B5EF4-FFF2-40B4-BE49-F238E27FC236}">
                <a16:creationId xmlns:a16="http://schemas.microsoft.com/office/drawing/2014/main" id="{F68527EC-9376-4118-BE88-6F17081FA828}"/>
              </a:ext>
            </a:extLst>
          </p:cNvPr>
          <p:cNvGraphicFramePr>
            <a:graphicFrameLocks noChangeAspect="1"/>
          </p:cNvGraphicFramePr>
          <p:nvPr>
            <p:extLst>
              <p:ext uri="{D42A27DB-BD31-4B8C-83A1-F6EECF244321}">
                <p14:modId xmlns:p14="http://schemas.microsoft.com/office/powerpoint/2010/main" val="4231917891"/>
              </p:ext>
            </p:extLst>
          </p:nvPr>
        </p:nvGraphicFramePr>
        <p:xfrm>
          <a:off x="1894681" y="5175872"/>
          <a:ext cx="4344988" cy="1238250"/>
        </p:xfrm>
        <a:graphic>
          <a:graphicData uri="http://schemas.openxmlformats.org/presentationml/2006/ole">
            <mc:AlternateContent xmlns:mc="http://schemas.openxmlformats.org/markup-compatibility/2006">
              <mc:Choice xmlns:v="urn:schemas-microsoft-com:vml" Requires="v">
                <p:oleObj spid="_x0000_s40996" name="公式" r:id="rId7" imgW="1724000" imgH="457354" progId="Equation.3">
                  <p:embed/>
                </p:oleObj>
              </mc:Choice>
              <mc:Fallback>
                <p:oleObj name="公式" r:id="rId7" imgW="1724000" imgH="457354"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4681" y="5175872"/>
                        <a:ext cx="434498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973" name="Group 20">
            <a:extLst>
              <a:ext uri="{FF2B5EF4-FFF2-40B4-BE49-F238E27FC236}">
                <a16:creationId xmlns:a16="http://schemas.microsoft.com/office/drawing/2014/main" id="{FA3F8143-E607-4341-9FFA-92E0A304D66D}"/>
              </a:ext>
            </a:extLst>
          </p:cNvPr>
          <p:cNvGrpSpPr>
            <a:grpSpLocks/>
          </p:cNvGrpSpPr>
          <p:nvPr/>
        </p:nvGrpSpPr>
        <p:grpSpPr bwMode="auto">
          <a:xfrm>
            <a:off x="8316913" y="6446838"/>
            <a:ext cx="792162" cy="366712"/>
            <a:chOff x="5193" y="4020"/>
            <a:chExt cx="499" cy="231"/>
          </a:xfrm>
        </p:grpSpPr>
        <p:pic>
          <p:nvPicPr>
            <p:cNvPr id="40980" name="Picture 21" descr="78900">
              <a:extLst>
                <a:ext uri="{FF2B5EF4-FFF2-40B4-BE49-F238E27FC236}">
                  <a16:creationId xmlns:a16="http://schemas.microsoft.com/office/drawing/2014/main" id="{223C5805-9BF9-42DD-8862-99BE017A9E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1" name="Text Box 22">
              <a:hlinkClick r:id="" action="ppaction://hlinkshowjump?jump=nextslide"/>
              <a:extLst>
                <a:ext uri="{FF2B5EF4-FFF2-40B4-BE49-F238E27FC236}">
                  <a16:creationId xmlns:a16="http://schemas.microsoft.com/office/drawing/2014/main" id="{43BCE3E6-9175-4CF7-93CA-17FCC0E4433D}"/>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0974" name="Group 23">
            <a:extLst>
              <a:ext uri="{FF2B5EF4-FFF2-40B4-BE49-F238E27FC236}">
                <a16:creationId xmlns:a16="http://schemas.microsoft.com/office/drawing/2014/main" id="{40A2291C-F2FD-4BE1-B2D3-281CBE1D7BBF}"/>
              </a:ext>
            </a:extLst>
          </p:cNvPr>
          <p:cNvGrpSpPr>
            <a:grpSpLocks/>
          </p:cNvGrpSpPr>
          <p:nvPr/>
        </p:nvGrpSpPr>
        <p:grpSpPr bwMode="auto">
          <a:xfrm>
            <a:off x="7453313" y="6446838"/>
            <a:ext cx="792162" cy="366712"/>
            <a:chOff x="4649" y="4020"/>
            <a:chExt cx="499" cy="231"/>
          </a:xfrm>
        </p:grpSpPr>
        <p:pic>
          <p:nvPicPr>
            <p:cNvPr id="40978" name="Picture 24" descr="78900">
              <a:extLst>
                <a:ext uri="{FF2B5EF4-FFF2-40B4-BE49-F238E27FC236}">
                  <a16:creationId xmlns:a16="http://schemas.microsoft.com/office/drawing/2014/main" id="{171E1E83-9BA3-46B2-BBC3-7FAB7664A8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9" name="Text Box 25">
              <a:hlinkClick r:id="" action="ppaction://hlinkshowjump?jump=previousslide"/>
              <a:extLst>
                <a:ext uri="{FF2B5EF4-FFF2-40B4-BE49-F238E27FC236}">
                  <a16:creationId xmlns:a16="http://schemas.microsoft.com/office/drawing/2014/main" id="{5EBEA0EA-6D96-40C0-BBA7-72B4885C127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0975" name="Group 32">
            <a:extLst>
              <a:ext uri="{FF2B5EF4-FFF2-40B4-BE49-F238E27FC236}">
                <a16:creationId xmlns:a16="http://schemas.microsoft.com/office/drawing/2014/main" id="{945948A5-5F1E-4ED8-8202-1C6C757EF48E}"/>
              </a:ext>
            </a:extLst>
          </p:cNvPr>
          <p:cNvGrpSpPr>
            <a:grpSpLocks/>
          </p:cNvGrpSpPr>
          <p:nvPr/>
        </p:nvGrpSpPr>
        <p:grpSpPr bwMode="auto">
          <a:xfrm>
            <a:off x="6588125" y="6446838"/>
            <a:ext cx="792163" cy="366712"/>
            <a:chOff x="4649" y="4020"/>
            <a:chExt cx="499" cy="231"/>
          </a:xfrm>
        </p:grpSpPr>
        <p:pic>
          <p:nvPicPr>
            <p:cNvPr id="40976" name="Picture 33" descr="78900">
              <a:extLst>
                <a:ext uri="{FF2B5EF4-FFF2-40B4-BE49-F238E27FC236}">
                  <a16:creationId xmlns:a16="http://schemas.microsoft.com/office/drawing/2014/main" id="{8E61D868-8E5A-4765-B47F-DDD2FE68FA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7" name="Text Box 34">
              <a:hlinkClick r:id="" action="ppaction://hlinkshowjump?jump=firstslide"/>
              <a:extLst>
                <a:ext uri="{FF2B5EF4-FFF2-40B4-BE49-F238E27FC236}">
                  <a16:creationId xmlns:a16="http://schemas.microsoft.com/office/drawing/2014/main" id="{7B15C45A-215F-438E-AD15-A3CE625F1E37}"/>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iterate type="lt">
                                    <p:tmPct val="100000"/>
                                  </p:iterate>
                                  <p:childTnLst>
                                    <p:set>
                                      <p:cBhvr>
                                        <p:cTn id="6" dur="1" fill="hold">
                                          <p:stCondLst>
                                            <p:cond delay="0"/>
                                          </p:stCondLst>
                                        </p:cTn>
                                        <p:tgtEl>
                                          <p:spTgt spid="8194"/>
                                        </p:tgtEl>
                                        <p:attrNameLst>
                                          <p:attrName>style.visibility</p:attrName>
                                        </p:attrNameLst>
                                      </p:cBhvr>
                                      <p:to>
                                        <p:strVal val="visible"/>
                                      </p:to>
                                    </p:set>
                                    <p:animEffect transition="in" filter="wipe(left)">
                                      <p:cBhvr>
                                        <p:cTn id="7" dur="1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 calcmode="lin" valueType="num">
                                      <p:cBhvr additive="base">
                                        <p:cTn id="12" dur="500" fill="hold"/>
                                        <p:tgtEl>
                                          <p:spTgt spid="8195"/>
                                        </p:tgtEl>
                                        <p:attrNameLst>
                                          <p:attrName>ppt_x</p:attrName>
                                        </p:attrNameLst>
                                      </p:cBhvr>
                                      <p:tavLst>
                                        <p:tav tm="0">
                                          <p:val>
                                            <p:strVal val="0-#ppt_w/2"/>
                                          </p:val>
                                        </p:tav>
                                        <p:tav tm="100000">
                                          <p:val>
                                            <p:strVal val="#ppt_x"/>
                                          </p:val>
                                        </p:tav>
                                      </p:tavLst>
                                    </p:anim>
                                    <p:anim calcmode="lin" valueType="num">
                                      <p:cBhvr additive="base">
                                        <p:cTn id="13"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199"/>
                                        </p:tgtEl>
                                        <p:attrNameLst>
                                          <p:attrName>style.visibility</p:attrName>
                                        </p:attrNameLst>
                                      </p:cBhvr>
                                      <p:to>
                                        <p:strVal val="visible"/>
                                      </p:to>
                                    </p:set>
                                    <p:animEffect transition="in" filter="wipe(left)">
                                      <p:cBhvr>
                                        <p:cTn id="18" dur="2000"/>
                                        <p:tgtEl>
                                          <p:spTgt spid="81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200"/>
                                        </p:tgtEl>
                                        <p:attrNameLst>
                                          <p:attrName>style.visibility</p:attrName>
                                        </p:attrNameLst>
                                      </p:cBhvr>
                                      <p:to>
                                        <p:strVal val="visible"/>
                                      </p:to>
                                    </p:set>
                                    <p:animEffect transition="in" filter="wipe(left)">
                                      <p:cBhvr>
                                        <p:cTn id="23" dur="2000"/>
                                        <p:tgtEl>
                                          <p:spTgt spid="82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201"/>
                                        </p:tgtEl>
                                        <p:attrNameLst>
                                          <p:attrName>style.visibility</p:attrName>
                                        </p:attrNameLst>
                                      </p:cBhvr>
                                      <p:to>
                                        <p:strVal val="visible"/>
                                      </p:to>
                                    </p:set>
                                    <p:animEffect transition="in" filter="wipe(left)">
                                      <p:cBhvr>
                                        <p:cTn id="28" dur="2000"/>
                                        <p:tgtEl>
                                          <p:spTgt spid="820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8203"/>
                                        </p:tgtEl>
                                        <p:attrNameLst>
                                          <p:attrName>style.visibility</p:attrName>
                                        </p:attrNameLst>
                                      </p:cBhvr>
                                      <p:to>
                                        <p:strVal val="visible"/>
                                      </p:to>
                                    </p:set>
                                    <p:anim calcmode="lin" valueType="num">
                                      <p:cBhvr>
                                        <p:cTn id="33" dur="1000" fill="hold"/>
                                        <p:tgtEl>
                                          <p:spTgt spid="8203"/>
                                        </p:tgtEl>
                                        <p:attrNameLst>
                                          <p:attrName>ppt_w</p:attrName>
                                        </p:attrNameLst>
                                      </p:cBhvr>
                                      <p:tavLst>
                                        <p:tav tm="0">
                                          <p:val>
                                            <p:fltVal val="0"/>
                                          </p:val>
                                        </p:tav>
                                        <p:tav tm="100000">
                                          <p:val>
                                            <p:strVal val="#ppt_w"/>
                                          </p:val>
                                        </p:tav>
                                      </p:tavLst>
                                    </p:anim>
                                    <p:anim calcmode="lin" valueType="num">
                                      <p:cBhvr>
                                        <p:cTn id="34" dur="1000" fill="hold"/>
                                        <p:tgtEl>
                                          <p:spTgt spid="8203"/>
                                        </p:tgtEl>
                                        <p:attrNameLst>
                                          <p:attrName>ppt_h</p:attrName>
                                        </p:attrNameLst>
                                      </p:cBhvr>
                                      <p:tavLst>
                                        <p:tav tm="0">
                                          <p:val>
                                            <p:fltVal val="0"/>
                                          </p:val>
                                        </p:tav>
                                        <p:tav tm="100000">
                                          <p:val>
                                            <p:strVal val="#ppt_h"/>
                                          </p:val>
                                        </p:tav>
                                      </p:tavLst>
                                    </p:anim>
                                    <p:anim calcmode="lin" valueType="num">
                                      <p:cBhvr>
                                        <p:cTn id="35" dur="1000" fill="hold"/>
                                        <p:tgtEl>
                                          <p:spTgt spid="820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82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202"/>
                                        </p:tgtEl>
                                        <p:attrNameLst>
                                          <p:attrName>style.visibility</p:attrName>
                                        </p:attrNameLst>
                                      </p:cBhvr>
                                      <p:to>
                                        <p:strVal val="visible"/>
                                      </p:to>
                                    </p:set>
                                    <p:animEffect transition="in" filter="wipe(left)">
                                      <p:cBhvr>
                                        <p:cTn id="41" dur="2000"/>
                                        <p:tgtEl>
                                          <p:spTgt spid="82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nodeType="clickEffect">
                                  <p:stCondLst>
                                    <p:cond delay="0"/>
                                  </p:stCondLst>
                                  <p:childTnLst>
                                    <p:set>
                                      <p:cBhvr>
                                        <p:cTn id="45" dur="1" fill="hold">
                                          <p:stCondLst>
                                            <p:cond delay="0"/>
                                          </p:stCondLst>
                                        </p:cTn>
                                        <p:tgtEl>
                                          <p:spTgt spid="8204"/>
                                        </p:tgtEl>
                                        <p:attrNameLst>
                                          <p:attrName>style.visibility</p:attrName>
                                        </p:attrNameLst>
                                      </p:cBhvr>
                                      <p:to>
                                        <p:strVal val="visible"/>
                                      </p:to>
                                    </p:set>
                                    <p:animEffect transition="in" filter="slide(fromLeft)">
                                      <p:cBhvr>
                                        <p:cTn id="46" dur="500"/>
                                        <p:tgtEl>
                                          <p:spTgt spid="8204"/>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8205"/>
                                        </p:tgtEl>
                                        <p:attrNameLst>
                                          <p:attrName>style.visibility</p:attrName>
                                        </p:attrNameLst>
                                      </p:cBhvr>
                                      <p:to>
                                        <p:strVal val="visible"/>
                                      </p:to>
                                    </p:set>
                                    <p:animEffect transition="in" filter="wipe(left)">
                                      <p:cBhvr>
                                        <p:cTn id="50" dur="2000"/>
                                        <p:tgtEl>
                                          <p:spTgt spid="820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nodeType="clickEffect">
                                  <p:stCondLst>
                                    <p:cond delay="0"/>
                                  </p:stCondLst>
                                  <p:childTnLst>
                                    <p:set>
                                      <p:cBhvr>
                                        <p:cTn id="54" dur="1" fill="hold">
                                          <p:stCondLst>
                                            <p:cond delay="0"/>
                                          </p:stCondLst>
                                        </p:cTn>
                                        <p:tgtEl>
                                          <p:spTgt spid="8206"/>
                                        </p:tgtEl>
                                        <p:attrNameLst>
                                          <p:attrName>style.visibility</p:attrName>
                                        </p:attrNameLst>
                                      </p:cBhvr>
                                      <p:to>
                                        <p:strVal val="visible"/>
                                      </p:to>
                                    </p:set>
                                    <p:animEffect transition="in" filter="slide(fromLeft)">
                                      <p:cBhvr>
                                        <p:cTn id="55" dur="500"/>
                                        <p:tgtEl>
                                          <p:spTgt spid="8206"/>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8207"/>
                                        </p:tgtEl>
                                        <p:attrNameLst>
                                          <p:attrName>style.visibility</p:attrName>
                                        </p:attrNameLst>
                                      </p:cBhvr>
                                      <p:to>
                                        <p:strVal val="visible"/>
                                      </p:to>
                                    </p:set>
                                    <p:animEffect transition="in" filter="wipe(left)">
                                      <p:cBhvr>
                                        <p:cTn id="59" dur="2000"/>
                                        <p:tgtEl>
                                          <p:spTgt spid="8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nimBg="1" autoUpdateAnimBg="0"/>
      <p:bldP spid="8199" grpId="0" autoUpdateAnimBg="0"/>
      <p:bldP spid="8200" grpId="0" autoUpdateAnimBg="0"/>
      <p:bldP spid="8201" grpId="0" autoUpdateAnimBg="0"/>
      <p:bldP spid="820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87" name="Object 19">
            <a:extLst>
              <a:ext uri="{FF2B5EF4-FFF2-40B4-BE49-F238E27FC236}">
                <a16:creationId xmlns:a16="http://schemas.microsoft.com/office/drawing/2014/main" id="{DFF485CA-C2CD-49C8-AEB3-7A044471B42A}"/>
              </a:ext>
            </a:extLst>
          </p:cNvPr>
          <p:cNvGraphicFramePr>
            <a:graphicFrameLocks noChangeAspect="1"/>
          </p:cNvGraphicFramePr>
          <p:nvPr/>
        </p:nvGraphicFramePr>
        <p:xfrm>
          <a:off x="552450" y="346075"/>
          <a:ext cx="3324225" cy="1181100"/>
        </p:xfrm>
        <a:graphic>
          <a:graphicData uri="http://schemas.openxmlformats.org/presentationml/2006/ole">
            <mc:AlternateContent xmlns:mc="http://schemas.openxmlformats.org/markup-compatibility/2006">
              <mc:Choice xmlns:v="urn:schemas-microsoft-com:vml" Requires="v">
                <p:oleObj spid="_x0000_s42040" name="公式" r:id="rId3" imgW="1657372" imgH="561962" progId="Equation.3">
                  <p:embed/>
                </p:oleObj>
              </mc:Choice>
              <mc:Fallback>
                <p:oleObj name="公式" r:id="rId3" imgW="1657372" imgH="561962"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346075"/>
                        <a:ext cx="332422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20">
            <a:extLst>
              <a:ext uri="{FF2B5EF4-FFF2-40B4-BE49-F238E27FC236}">
                <a16:creationId xmlns:a16="http://schemas.microsoft.com/office/drawing/2014/main" id="{05E600AD-31D0-4CDB-9AED-FB05173C782C}"/>
              </a:ext>
            </a:extLst>
          </p:cNvPr>
          <p:cNvGraphicFramePr>
            <a:graphicFrameLocks noChangeAspect="1"/>
          </p:cNvGraphicFramePr>
          <p:nvPr/>
        </p:nvGraphicFramePr>
        <p:xfrm>
          <a:off x="684213" y="2636838"/>
          <a:ext cx="1152525" cy="1079500"/>
        </p:xfrm>
        <a:graphic>
          <a:graphicData uri="http://schemas.openxmlformats.org/presentationml/2006/ole">
            <mc:AlternateContent xmlns:mc="http://schemas.openxmlformats.org/markup-compatibility/2006">
              <mc:Choice xmlns:v="urn:schemas-microsoft-com:vml" Requires="v">
                <p:oleObj spid="_x0000_s42041" name="公式" r:id="rId5" imgW="495199" imgH="457354" progId="Equation.3">
                  <p:embed/>
                </p:oleObj>
              </mc:Choice>
              <mc:Fallback>
                <p:oleObj name="公式" r:id="rId5" imgW="495199" imgH="457354"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636838"/>
                        <a:ext cx="11525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9" name="Text Box 21">
            <a:extLst>
              <a:ext uri="{FF2B5EF4-FFF2-40B4-BE49-F238E27FC236}">
                <a16:creationId xmlns:a16="http://schemas.microsoft.com/office/drawing/2014/main" id="{B73971B3-3FC8-4B77-ACB3-CA2382B990B6}"/>
              </a:ext>
            </a:extLst>
          </p:cNvPr>
          <p:cNvSpPr txBox="1">
            <a:spLocks noChangeArrowheads="1"/>
          </p:cNvSpPr>
          <p:nvPr/>
        </p:nvSpPr>
        <p:spPr bwMode="auto">
          <a:xfrm>
            <a:off x="2771775" y="2924175"/>
            <a:ext cx="511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dirty="0">
                <a:latin typeface="黑体" panose="02010609060101010101" pitchFamily="49" charset="-122"/>
                <a:ea typeface="黑体" panose="02010609060101010101" pitchFamily="49" charset="-122"/>
              </a:rPr>
              <a:t>一次侧对二次侧的引入阻抗。</a:t>
            </a:r>
          </a:p>
        </p:txBody>
      </p:sp>
      <p:sp>
        <p:nvSpPr>
          <p:cNvPr id="7194" name="Text Box 26">
            <a:extLst>
              <a:ext uri="{FF2B5EF4-FFF2-40B4-BE49-F238E27FC236}">
                <a16:creationId xmlns:a16="http://schemas.microsoft.com/office/drawing/2014/main" id="{12FD14F4-9175-4F56-AAD4-1103DDA7D36C}"/>
              </a:ext>
            </a:extLst>
          </p:cNvPr>
          <p:cNvSpPr txBox="1">
            <a:spLocks noChangeArrowheads="1"/>
          </p:cNvSpPr>
          <p:nvPr/>
        </p:nvSpPr>
        <p:spPr bwMode="auto">
          <a:xfrm>
            <a:off x="755650" y="3886200"/>
            <a:ext cx="83534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pPr>
            <a:r>
              <a:rPr kumimoji="1" lang="en-US" altLang="zh-CN" b="1" dirty="0">
                <a:latin typeface="楷体_GB2312" pitchFamily="49" charset="-122"/>
              </a:rPr>
              <a:t>        </a:t>
            </a:r>
          </a:p>
          <a:p>
            <a:pPr eaLnBrk="1" hangingPunct="1">
              <a:lnSpc>
                <a:spcPct val="120000"/>
              </a:lnSpc>
            </a:pPr>
            <a:r>
              <a:rPr kumimoji="1" lang="zh-CN" altLang="en-US" b="1" dirty="0">
                <a:latin typeface="黑体" panose="02010609060101010101" pitchFamily="49" charset="-122"/>
                <a:ea typeface="黑体" panose="02010609060101010101" pitchFamily="49" charset="-122"/>
              </a:rPr>
              <a:t>利用戴维宁定理可以求得变压器的二次侧等效电路。</a:t>
            </a:r>
          </a:p>
        </p:txBody>
      </p:sp>
      <p:sp>
        <p:nvSpPr>
          <p:cNvPr id="7196" name="Text Box 28">
            <a:extLst>
              <a:ext uri="{FF2B5EF4-FFF2-40B4-BE49-F238E27FC236}">
                <a16:creationId xmlns:a16="http://schemas.microsoft.com/office/drawing/2014/main" id="{6D462B98-CBB6-4D5F-BA6E-34CAE30A1D5D}"/>
              </a:ext>
            </a:extLst>
          </p:cNvPr>
          <p:cNvSpPr txBox="1">
            <a:spLocks noChangeArrowheads="1"/>
          </p:cNvSpPr>
          <p:nvPr/>
        </p:nvSpPr>
        <p:spPr bwMode="auto">
          <a:xfrm>
            <a:off x="539750" y="1412875"/>
            <a:ext cx="48958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b="1">
                <a:latin typeface="黑体" panose="02010609060101010101" pitchFamily="49" charset="-122"/>
                <a:ea typeface="黑体" panose="02010609060101010101" pitchFamily="49" charset="-122"/>
              </a:rPr>
              <a:t>二次侧开路时，一次电流在二次侧产生的互感电压。</a:t>
            </a:r>
          </a:p>
        </p:txBody>
      </p:sp>
      <p:sp>
        <p:nvSpPr>
          <p:cNvPr id="7215" name="Line 47">
            <a:extLst>
              <a:ext uri="{FF2B5EF4-FFF2-40B4-BE49-F238E27FC236}">
                <a16:creationId xmlns:a16="http://schemas.microsoft.com/office/drawing/2014/main" id="{9C02CB55-E2B2-4DDC-892E-1EBB0189D039}"/>
              </a:ext>
            </a:extLst>
          </p:cNvPr>
          <p:cNvSpPr>
            <a:spLocks noChangeShapeType="1"/>
          </p:cNvSpPr>
          <p:nvPr/>
        </p:nvSpPr>
        <p:spPr bwMode="auto">
          <a:xfrm>
            <a:off x="4067175" y="1052513"/>
            <a:ext cx="576263"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16" name="Line 48">
            <a:extLst>
              <a:ext uri="{FF2B5EF4-FFF2-40B4-BE49-F238E27FC236}">
                <a16:creationId xmlns:a16="http://schemas.microsoft.com/office/drawing/2014/main" id="{FE37DC77-CFCE-4A77-BE4F-8158A1668E70}"/>
              </a:ext>
            </a:extLst>
          </p:cNvPr>
          <p:cNvSpPr>
            <a:spLocks noChangeShapeType="1"/>
          </p:cNvSpPr>
          <p:nvPr/>
        </p:nvSpPr>
        <p:spPr bwMode="auto">
          <a:xfrm>
            <a:off x="2051050" y="3213100"/>
            <a:ext cx="576263"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1993" name="Group 101">
            <a:extLst>
              <a:ext uri="{FF2B5EF4-FFF2-40B4-BE49-F238E27FC236}">
                <a16:creationId xmlns:a16="http://schemas.microsoft.com/office/drawing/2014/main" id="{32BF46AA-1746-4CD2-837F-99DD3ED32AC1}"/>
              </a:ext>
            </a:extLst>
          </p:cNvPr>
          <p:cNvGrpSpPr>
            <a:grpSpLocks/>
          </p:cNvGrpSpPr>
          <p:nvPr/>
        </p:nvGrpSpPr>
        <p:grpSpPr bwMode="auto">
          <a:xfrm>
            <a:off x="8316913" y="6446838"/>
            <a:ext cx="792162" cy="366712"/>
            <a:chOff x="5193" y="4020"/>
            <a:chExt cx="499" cy="231"/>
          </a:xfrm>
        </p:grpSpPr>
        <p:pic>
          <p:nvPicPr>
            <p:cNvPr id="42018" name="Picture 102" descr="78900">
              <a:extLst>
                <a:ext uri="{FF2B5EF4-FFF2-40B4-BE49-F238E27FC236}">
                  <a16:creationId xmlns:a16="http://schemas.microsoft.com/office/drawing/2014/main" id="{5AA2517E-7DE7-43AB-A4BB-31462BD78E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Text Box 103">
              <a:hlinkClick r:id="" action="ppaction://hlinkshowjump?jump=nextslide"/>
              <a:extLst>
                <a:ext uri="{FF2B5EF4-FFF2-40B4-BE49-F238E27FC236}">
                  <a16:creationId xmlns:a16="http://schemas.microsoft.com/office/drawing/2014/main" id="{577951CD-AC63-4537-83FA-72BA724F19DA}"/>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1994" name="Group 104">
            <a:extLst>
              <a:ext uri="{FF2B5EF4-FFF2-40B4-BE49-F238E27FC236}">
                <a16:creationId xmlns:a16="http://schemas.microsoft.com/office/drawing/2014/main" id="{22838A22-3A08-4AB3-8002-66A566C9826B}"/>
              </a:ext>
            </a:extLst>
          </p:cNvPr>
          <p:cNvGrpSpPr>
            <a:grpSpLocks/>
          </p:cNvGrpSpPr>
          <p:nvPr/>
        </p:nvGrpSpPr>
        <p:grpSpPr bwMode="auto">
          <a:xfrm>
            <a:off x="7453313" y="6446838"/>
            <a:ext cx="792162" cy="366712"/>
            <a:chOff x="4649" y="4020"/>
            <a:chExt cx="499" cy="231"/>
          </a:xfrm>
        </p:grpSpPr>
        <p:pic>
          <p:nvPicPr>
            <p:cNvPr id="42016" name="Picture 105" descr="78900">
              <a:extLst>
                <a:ext uri="{FF2B5EF4-FFF2-40B4-BE49-F238E27FC236}">
                  <a16:creationId xmlns:a16="http://schemas.microsoft.com/office/drawing/2014/main" id="{1E85B41D-F608-4222-AD48-BE0C9BDDE1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7" name="Text Box 106">
              <a:hlinkClick r:id="" action="ppaction://hlinkshowjump?jump=previousslide"/>
              <a:extLst>
                <a:ext uri="{FF2B5EF4-FFF2-40B4-BE49-F238E27FC236}">
                  <a16:creationId xmlns:a16="http://schemas.microsoft.com/office/drawing/2014/main" id="{6A8C57D5-22D3-4A87-80C9-7209D046FAB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134">
            <a:extLst>
              <a:ext uri="{FF2B5EF4-FFF2-40B4-BE49-F238E27FC236}">
                <a16:creationId xmlns:a16="http://schemas.microsoft.com/office/drawing/2014/main" id="{119CDBDD-EFBE-4E20-ACCC-F9D24F9FDF24}"/>
              </a:ext>
            </a:extLst>
          </p:cNvPr>
          <p:cNvGrpSpPr>
            <a:grpSpLocks/>
          </p:cNvGrpSpPr>
          <p:nvPr/>
        </p:nvGrpSpPr>
        <p:grpSpPr bwMode="auto">
          <a:xfrm>
            <a:off x="5459413" y="476250"/>
            <a:ext cx="3311526" cy="2324100"/>
            <a:chOff x="3439" y="300"/>
            <a:chExt cx="2086" cy="1464"/>
          </a:xfrm>
        </p:grpSpPr>
        <p:sp>
          <p:nvSpPr>
            <p:cNvPr id="42004" name="Text Box 46" descr="羊皮纸">
              <a:extLst>
                <a:ext uri="{FF2B5EF4-FFF2-40B4-BE49-F238E27FC236}">
                  <a16:creationId xmlns:a16="http://schemas.microsoft.com/office/drawing/2014/main" id="{78508564-7F34-4B85-A66E-15EF4DC15034}"/>
                </a:ext>
              </a:extLst>
            </p:cNvPr>
            <p:cNvSpPr txBox="1">
              <a:spLocks noChangeArrowheads="1"/>
            </p:cNvSpPr>
            <p:nvPr/>
          </p:nvSpPr>
          <p:spPr bwMode="auto">
            <a:xfrm>
              <a:off x="3651" y="1434"/>
              <a:ext cx="1874" cy="330"/>
            </a:xfrm>
            <a:prstGeom prst="rect">
              <a:avLst/>
            </a:prstGeom>
            <a:blipFill dpi="0" rotWithShape="1">
              <a:blip r:embed="rId8"/>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solidFill>
                    <a:schemeClr val="tx1"/>
                  </a:solidFill>
                  <a:latin typeface="黑体" panose="02010609060101010101" pitchFamily="49" charset="-122"/>
                  <a:ea typeface="黑体" panose="02010609060101010101" pitchFamily="49" charset="-122"/>
                </a:rPr>
                <a:t>二次侧等效电路</a:t>
              </a:r>
            </a:p>
          </p:txBody>
        </p:sp>
        <p:sp>
          <p:nvSpPr>
            <p:cNvPr id="42005" name="Oval 111">
              <a:extLst>
                <a:ext uri="{FF2B5EF4-FFF2-40B4-BE49-F238E27FC236}">
                  <a16:creationId xmlns:a16="http://schemas.microsoft.com/office/drawing/2014/main" id="{486E2DF8-62E7-469C-81FA-BAAC0FB92426}"/>
                </a:ext>
              </a:extLst>
            </p:cNvPr>
            <p:cNvSpPr>
              <a:spLocks noChangeArrowheads="1"/>
            </p:cNvSpPr>
            <p:nvPr/>
          </p:nvSpPr>
          <p:spPr bwMode="auto">
            <a:xfrm>
              <a:off x="3770" y="70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2006" name="Rectangle 112">
              <a:extLst>
                <a:ext uri="{FF2B5EF4-FFF2-40B4-BE49-F238E27FC236}">
                  <a16:creationId xmlns:a16="http://schemas.microsoft.com/office/drawing/2014/main" id="{740ABA60-3DC6-49F1-AA90-5732BA3F6B53}"/>
                </a:ext>
              </a:extLst>
            </p:cNvPr>
            <p:cNvSpPr>
              <a:spLocks noChangeArrowheads="1"/>
            </p:cNvSpPr>
            <p:nvPr/>
          </p:nvSpPr>
          <p:spPr bwMode="auto">
            <a:xfrm>
              <a:off x="3951" y="436"/>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2007" name="Text Box 113">
              <a:extLst>
                <a:ext uri="{FF2B5EF4-FFF2-40B4-BE49-F238E27FC236}">
                  <a16:creationId xmlns:a16="http://schemas.microsoft.com/office/drawing/2014/main" id="{1E0BF155-5AF9-4D78-82CB-B036F730CD13}"/>
                </a:ext>
              </a:extLst>
            </p:cNvPr>
            <p:cNvSpPr txBox="1">
              <a:spLocks noChangeArrowheads="1"/>
            </p:cNvSpPr>
            <p:nvPr/>
          </p:nvSpPr>
          <p:spPr bwMode="auto">
            <a:xfrm>
              <a:off x="3634" y="436"/>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2008" name="Text Box 114">
              <a:extLst>
                <a:ext uri="{FF2B5EF4-FFF2-40B4-BE49-F238E27FC236}">
                  <a16:creationId xmlns:a16="http://schemas.microsoft.com/office/drawing/2014/main" id="{AD837C14-AC1B-4D1A-8153-7D3CBDF24AB2}"/>
                </a:ext>
              </a:extLst>
            </p:cNvPr>
            <p:cNvSpPr txBox="1">
              <a:spLocks noChangeArrowheads="1"/>
            </p:cNvSpPr>
            <p:nvPr/>
          </p:nvSpPr>
          <p:spPr bwMode="auto">
            <a:xfrm>
              <a:off x="3647" y="999"/>
              <a:ext cx="2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graphicFrame>
          <p:nvGraphicFramePr>
            <p:cNvPr id="42009" name="Object 115">
              <a:extLst>
                <a:ext uri="{FF2B5EF4-FFF2-40B4-BE49-F238E27FC236}">
                  <a16:creationId xmlns:a16="http://schemas.microsoft.com/office/drawing/2014/main" id="{1F12470F-362F-406D-B984-57ED2227B532}"/>
                </a:ext>
              </a:extLst>
            </p:cNvPr>
            <p:cNvGraphicFramePr>
              <a:graphicFrameLocks noChangeAspect="1"/>
            </p:cNvGraphicFramePr>
            <p:nvPr>
              <p:extLst>
                <p:ext uri="{D42A27DB-BD31-4B8C-83A1-F6EECF244321}">
                  <p14:modId xmlns:p14="http://schemas.microsoft.com/office/powerpoint/2010/main" val="4040752211"/>
                </p:ext>
              </p:extLst>
            </p:nvPr>
          </p:nvGraphicFramePr>
          <p:xfrm>
            <a:off x="3439" y="643"/>
            <a:ext cx="309" cy="399"/>
          </p:xfrm>
          <a:graphic>
            <a:graphicData uri="http://schemas.openxmlformats.org/presentationml/2006/ole">
              <mc:AlternateContent xmlns:mc="http://schemas.openxmlformats.org/markup-compatibility/2006">
                <mc:Choice xmlns:v="urn:schemas-microsoft-com:vml" Requires="v">
                  <p:oleObj spid="_x0000_s42042" name="公式" r:id="rId9" imgW="228687" imgH="276289" progId="Equation.3">
                    <p:embed/>
                  </p:oleObj>
                </mc:Choice>
                <mc:Fallback>
                  <p:oleObj name="公式" r:id="rId9" imgW="228687" imgH="276289" progId="Equation.3">
                    <p:embed/>
                    <p:pic>
                      <p:nvPicPr>
                        <p:cNvPr id="0" name="Object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9" y="643"/>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0" name="Rectangle 116">
              <a:extLst>
                <a:ext uri="{FF2B5EF4-FFF2-40B4-BE49-F238E27FC236}">
                  <a16:creationId xmlns:a16="http://schemas.microsoft.com/office/drawing/2014/main" id="{38D40BE7-05F0-435A-9449-B5C7782CD2F4}"/>
                </a:ext>
              </a:extLst>
            </p:cNvPr>
            <p:cNvSpPr>
              <a:spLocks noChangeArrowheads="1"/>
            </p:cNvSpPr>
            <p:nvPr/>
          </p:nvSpPr>
          <p:spPr bwMode="auto">
            <a:xfrm>
              <a:off x="4976" y="708"/>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2011" name="Rectangle 117">
              <a:extLst>
                <a:ext uri="{FF2B5EF4-FFF2-40B4-BE49-F238E27FC236}">
                  <a16:creationId xmlns:a16="http://schemas.microsoft.com/office/drawing/2014/main" id="{F0EF87E5-F988-47AD-AF6B-79BE4D42F1CA}"/>
                </a:ext>
              </a:extLst>
            </p:cNvPr>
            <p:cNvSpPr>
              <a:spLocks noChangeArrowheads="1"/>
            </p:cNvSpPr>
            <p:nvPr/>
          </p:nvSpPr>
          <p:spPr bwMode="auto">
            <a:xfrm>
              <a:off x="4360" y="37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2012" name="Line 118">
              <a:extLst>
                <a:ext uri="{FF2B5EF4-FFF2-40B4-BE49-F238E27FC236}">
                  <a16:creationId xmlns:a16="http://schemas.microsoft.com/office/drawing/2014/main" id="{8B25D440-74A5-4B0F-AF09-EF7D18D0AAE1}"/>
                </a:ext>
              </a:extLst>
            </p:cNvPr>
            <p:cNvSpPr>
              <a:spLocks noChangeShapeType="1"/>
            </p:cNvSpPr>
            <p:nvPr/>
          </p:nvSpPr>
          <p:spPr bwMode="auto">
            <a:xfrm rot="5400000">
              <a:off x="4924" y="551"/>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2013" name="Object 119">
              <a:extLst>
                <a:ext uri="{FF2B5EF4-FFF2-40B4-BE49-F238E27FC236}">
                  <a16:creationId xmlns:a16="http://schemas.microsoft.com/office/drawing/2014/main" id="{5283469D-691E-442A-A7C2-A895CE6EC304}"/>
                </a:ext>
              </a:extLst>
            </p:cNvPr>
            <p:cNvGraphicFramePr>
              <a:graphicFrameLocks noChangeAspect="1"/>
            </p:cNvGraphicFramePr>
            <p:nvPr/>
          </p:nvGraphicFramePr>
          <p:xfrm>
            <a:off x="5057" y="300"/>
            <a:ext cx="252" cy="405"/>
          </p:xfrm>
          <a:graphic>
            <a:graphicData uri="http://schemas.openxmlformats.org/presentationml/2006/ole">
              <mc:AlternateContent xmlns:mc="http://schemas.openxmlformats.org/markup-compatibility/2006">
                <mc:Choice xmlns:v="urn:schemas-microsoft-com:vml" Requires="v">
                  <p:oleObj spid="_x0000_s42043" name="公式" r:id="rId11" imgW="142973" imgH="276289" progId="Equation.3">
                    <p:embed/>
                  </p:oleObj>
                </mc:Choice>
                <mc:Fallback>
                  <p:oleObj name="公式" r:id="rId11" imgW="142973" imgH="276289" progId="Equation.3">
                    <p:embed/>
                    <p:pic>
                      <p:nvPicPr>
                        <p:cNvPr id="0" name="Object 1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57" y="300"/>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4" name="Text Box 120">
              <a:extLst>
                <a:ext uri="{FF2B5EF4-FFF2-40B4-BE49-F238E27FC236}">
                  <a16:creationId xmlns:a16="http://schemas.microsoft.com/office/drawing/2014/main" id="{6A9FECB1-C88A-4B7A-96DB-A65BC0B29788}"/>
                </a:ext>
              </a:extLst>
            </p:cNvPr>
            <p:cNvSpPr txBox="1">
              <a:spLocks noChangeArrowheads="1"/>
            </p:cNvSpPr>
            <p:nvPr/>
          </p:nvSpPr>
          <p:spPr bwMode="auto">
            <a:xfrm>
              <a:off x="5131" y="708"/>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2400" i="1">
                  <a:solidFill>
                    <a:schemeClr val="bg1"/>
                  </a:solidFill>
                  <a:ea typeface="宋体" panose="02010600030101010101" pitchFamily="2" charset="-122"/>
                </a:rPr>
                <a:t>Z</a:t>
              </a:r>
              <a:r>
                <a:rPr kumimoji="1" lang="en-US" altLang="zh-CN" sz="2400" baseline="-25000">
                  <a:solidFill>
                    <a:schemeClr val="bg1"/>
                  </a:solidFill>
                  <a:ea typeface="宋体" panose="02010600030101010101" pitchFamily="2" charset="-122"/>
                </a:rPr>
                <a:t>22</a:t>
              </a:r>
              <a:endParaRPr kumimoji="1" lang="en-US" altLang="zh-CN" sz="2400">
                <a:solidFill>
                  <a:schemeClr val="bg1"/>
                </a:solidFill>
                <a:ea typeface="宋体" panose="02010600030101010101" pitchFamily="2" charset="-122"/>
              </a:endParaRPr>
            </a:p>
          </p:txBody>
        </p:sp>
        <p:graphicFrame>
          <p:nvGraphicFramePr>
            <p:cNvPr id="42015" name="Object 121">
              <a:extLst>
                <a:ext uri="{FF2B5EF4-FFF2-40B4-BE49-F238E27FC236}">
                  <a16:creationId xmlns:a16="http://schemas.microsoft.com/office/drawing/2014/main" id="{BD35AF74-639D-4851-B0ED-2A19782435B1}"/>
                </a:ext>
              </a:extLst>
            </p:cNvPr>
            <p:cNvGraphicFramePr>
              <a:graphicFrameLocks noChangeAspect="1"/>
            </p:cNvGraphicFramePr>
            <p:nvPr/>
          </p:nvGraphicFramePr>
          <p:xfrm>
            <a:off x="4151" y="526"/>
            <a:ext cx="726" cy="594"/>
          </p:xfrm>
          <a:graphic>
            <a:graphicData uri="http://schemas.openxmlformats.org/presentationml/2006/ole">
              <mc:AlternateContent xmlns:mc="http://schemas.openxmlformats.org/markup-compatibility/2006">
                <mc:Choice xmlns:v="urn:schemas-microsoft-com:vml" Requires="v">
                  <p:oleObj spid="_x0000_s42044" name="公式" r:id="rId13" imgW="495199" imgH="457354" progId="Equation.3">
                    <p:embed/>
                  </p:oleObj>
                </mc:Choice>
                <mc:Fallback>
                  <p:oleObj name="公式" r:id="rId13" imgW="495199" imgH="457354" progId="Equation.3">
                    <p:embed/>
                    <p:pic>
                      <p:nvPicPr>
                        <p:cNvPr id="0" name="Object 1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1" y="526"/>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23">
            <a:extLst>
              <a:ext uri="{FF2B5EF4-FFF2-40B4-BE49-F238E27FC236}">
                <a16:creationId xmlns:a16="http://schemas.microsoft.com/office/drawing/2014/main" id="{3AD8A9CD-6B75-4911-A72D-6210E5B77276}"/>
              </a:ext>
            </a:extLst>
          </p:cNvPr>
          <p:cNvGrpSpPr>
            <a:grpSpLocks/>
          </p:cNvGrpSpPr>
          <p:nvPr/>
        </p:nvGrpSpPr>
        <p:grpSpPr bwMode="auto">
          <a:xfrm>
            <a:off x="539750" y="3657600"/>
            <a:ext cx="1847850" cy="850900"/>
            <a:chOff x="385" y="3022"/>
            <a:chExt cx="1164" cy="536"/>
          </a:xfrm>
        </p:grpSpPr>
        <p:pic>
          <p:nvPicPr>
            <p:cNvPr id="42002" name="Picture 124" descr="123">
              <a:extLst>
                <a:ext uri="{FF2B5EF4-FFF2-40B4-BE49-F238E27FC236}">
                  <a16:creationId xmlns:a16="http://schemas.microsoft.com/office/drawing/2014/main" id="{08516124-DFEA-4DA7-9074-71E8661115B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3" name="Text Box 125">
              <a:extLst>
                <a:ext uri="{FF2B5EF4-FFF2-40B4-BE49-F238E27FC236}">
                  <a16:creationId xmlns:a16="http://schemas.microsoft.com/office/drawing/2014/main" id="{B66117DB-5AC5-4D97-B9DA-B3FAA77823EF}"/>
                </a:ext>
              </a:extLst>
            </p:cNvPr>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sp>
        <p:nvSpPr>
          <p:cNvPr id="7294" name="Text Box 126">
            <a:extLst>
              <a:ext uri="{FF2B5EF4-FFF2-40B4-BE49-F238E27FC236}">
                <a16:creationId xmlns:a16="http://schemas.microsoft.com/office/drawing/2014/main" id="{0B2105CF-F9AF-4485-99CB-60160B23D273}"/>
              </a:ext>
            </a:extLst>
          </p:cNvPr>
          <p:cNvSpPr txBox="1">
            <a:spLocks noChangeArrowheads="1"/>
          </p:cNvSpPr>
          <p:nvPr/>
        </p:nvSpPr>
        <p:spPr bwMode="auto">
          <a:xfrm>
            <a:off x="611188" y="5202238"/>
            <a:ext cx="3600450" cy="519112"/>
          </a:xfrm>
          <a:prstGeom prst="rect">
            <a:avLst/>
          </a:prstGeom>
          <a:noFill/>
          <a:ln w="9525">
            <a:noFill/>
            <a:miter lim="800000"/>
            <a:headEnd/>
            <a:tailEnd/>
          </a:ln>
          <a:effectLst>
            <a:prstShdw prst="shdw17" dist="17961" dir="2700000">
              <a:schemeClr val="hlink">
                <a:gamma/>
                <a:shade val="60000"/>
                <a:invGamma/>
              </a:schemeClr>
            </a:prstShdw>
          </a:effectLst>
        </p:spPr>
        <p:txBody>
          <a:bodyPr>
            <a:spAutoFit/>
          </a:bodyPr>
          <a:lstStyle/>
          <a:p>
            <a:pPr marL="342900" indent="-342900" eaLnBrk="1" hangingPunct="1">
              <a:buFontTx/>
              <a:buAutoNum type="circleNumDbPlain" startAt="3"/>
              <a:defRPr/>
            </a:pPr>
            <a:r>
              <a:rPr kumimoji="1" lang="zh-CN" altLang="en-US" b="1" dirty="0">
                <a:solidFill>
                  <a:srgbClr val="FF9900"/>
                </a:solidFill>
                <a:latin typeface="黑体" pitchFamily="49" charset="-122"/>
                <a:ea typeface="黑体" pitchFamily="49" charset="-122"/>
              </a:rPr>
              <a:t>去耦等效法分析</a:t>
            </a:r>
          </a:p>
        </p:txBody>
      </p:sp>
      <p:sp>
        <p:nvSpPr>
          <p:cNvPr id="7295" name="Text Box 127">
            <a:extLst>
              <a:ext uri="{FF2B5EF4-FFF2-40B4-BE49-F238E27FC236}">
                <a16:creationId xmlns:a16="http://schemas.microsoft.com/office/drawing/2014/main" id="{8BF5FD0A-BFDF-4EDA-9AB4-3E6AF5CAA29E}"/>
              </a:ext>
            </a:extLst>
          </p:cNvPr>
          <p:cNvSpPr txBox="1">
            <a:spLocks noChangeArrowheads="1"/>
          </p:cNvSpPr>
          <p:nvPr/>
        </p:nvSpPr>
        <p:spPr bwMode="auto">
          <a:xfrm>
            <a:off x="539750" y="5776913"/>
            <a:ext cx="777716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en-US" altLang="zh-CN" b="1">
                <a:latin typeface="楷体_GB2312" pitchFamily="49" charset="-122"/>
              </a:rPr>
              <a:t> </a:t>
            </a:r>
            <a:r>
              <a:rPr lang="zh-CN" altLang="en-US" b="1">
                <a:latin typeface="黑体" panose="02010609060101010101" pitchFamily="49" charset="-122"/>
                <a:ea typeface="黑体" panose="02010609060101010101" pitchFamily="49" charset="-122"/>
              </a:rPr>
              <a:t>对含互感的电路进行去耦等效，再进行分析。</a:t>
            </a:r>
          </a:p>
        </p:txBody>
      </p:sp>
      <p:grpSp>
        <p:nvGrpSpPr>
          <p:cNvPr id="41999" name="Group 131">
            <a:extLst>
              <a:ext uri="{FF2B5EF4-FFF2-40B4-BE49-F238E27FC236}">
                <a16:creationId xmlns:a16="http://schemas.microsoft.com/office/drawing/2014/main" id="{8D4812BF-0367-4AE7-847F-AD2096CE78D8}"/>
              </a:ext>
            </a:extLst>
          </p:cNvPr>
          <p:cNvGrpSpPr>
            <a:grpSpLocks/>
          </p:cNvGrpSpPr>
          <p:nvPr/>
        </p:nvGrpSpPr>
        <p:grpSpPr bwMode="auto">
          <a:xfrm>
            <a:off x="6588125" y="6446838"/>
            <a:ext cx="792163" cy="366712"/>
            <a:chOff x="4649" y="4020"/>
            <a:chExt cx="499" cy="231"/>
          </a:xfrm>
        </p:grpSpPr>
        <p:pic>
          <p:nvPicPr>
            <p:cNvPr id="42000" name="Picture 132" descr="78900">
              <a:extLst>
                <a:ext uri="{FF2B5EF4-FFF2-40B4-BE49-F238E27FC236}">
                  <a16:creationId xmlns:a16="http://schemas.microsoft.com/office/drawing/2014/main" id="{56666F47-CD52-49AA-98CD-F4BD52A38D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1" name="Text Box 133">
              <a:hlinkClick r:id="" action="ppaction://hlinkshowjump?jump=firstslide"/>
              <a:extLst>
                <a:ext uri="{FF2B5EF4-FFF2-40B4-BE49-F238E27FC236}">
                  <a16:creationId xmlns:a16="http://schemas.microsoft.com/office/drawing/2014/main" id="{C310E8D6-B056-4745-8C42-70EB43E47A1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187"/>
                                        </p:tgtEl>
                                        <p:attrNameLst>
                                          <p:attrName>style.visibility</p:attrName>
                                        </p:attrNameLst>
                                      </p:cBhvr>
                                      <p:to>
                                        <p:strVal val="visible"/>
                                      </p:to>
                                    </p:set>
                                    <p:animEffect transition="in" filter="strips(downRight)">
                                      <p:cBhvr>
                                        <p:cTn id="12" dur="2000"/>
                                        <p:tgtEl>
                                          <p:spTgt spid="7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7215"/>
                                        </p:tgtEl>
                                        <p:attrNameLst>
                                          <p:attrName>style.visibility</p:attrName>
                                        </p:attrNameLst>
                                      </p:cBhvr>
                                      <p:to>
                                        <p:strVal val="visible"/>
                                      </p:to>
                                    </p:set>
                                    <p:animEffect transition="in" filter="slide(fromLeft)">
                                      <p:cBhvr>
                                        <p:cTn id="17" dur="500"/>
                                        <p:tgtEl>
                                          <p:spTgt spid="7215"/>
                                        </p:tgtEl>
                                      </p:cBhvr>
                                    </p:animEffect>
                                  </p:childTnLst>
                                </p:cTn>
                              </p:par>
                            </p:childTnLst>
                          </p:cTn>
                        </p:par>
                        <p:par>
                          <p:cTn id="18" fill="hold" nodeType="afterGroup">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7196"/>
                                        </p:tgtEl>
                                        <p:attrNameLst>
                                          <p:attrName>style.visibility</p:attrName>
                                        </p:attrNameLst>
                                      </p:cBhvr>
                                      <p:to>
                                        <p:strVal val="visible"/>
                                      </p:to>
                                    </p:set>
                                    <p:animEffect transition="in" filter="slide(fromBottom)">
                                      <p:cBhvr>
                                        <p:cTn id="21" dur="2000"/>
                                        <p:tgtEl>
                                          <p:spTgt spid="719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7188"/>
                                        </p:tgtEl>
                                        <p:attrNameLst>
                                          <p:attrName>style.visibility</p:attrName>
                                        </p:attrNameLst>
                                      </p:cBhvr>
                                      <p:to>
                                        <p:strVal val="visible"/>
                                      </p:to>
                                    </p:set>
                                    <p:animEffect transition="in" filter="strips(downRight)">
                                      <p:cBhvr>
                                        <p:cTn id="26" dur="2000"/>
                                        <p:tgtEl>
                                          <p:spTgt spid="71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7216"/>
                                        </p:tgtEl>
                                        <p:attrNameLst>
                                          <p:attrName>style.visibility</p:attrName>
                                        </p:attrNameLst>
                                      </p:cBhvr>
                                      <p:to>
                                        <p:strVal val="visible"/>
                                      </p:to>
                                    </p:set>
                                    <p:animEffect transition="in" filter="slide(fromLeft)">
                                      <p:cBhvr>
                                        <p:cTn id="31" dur="500"/>
                                        <p:tgtEl>
                                          <p:spTgt spid="7216"/>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7189"/>
                                        </p:tgtEl>
                                        <p:attrNameLst>
                                          <p:attrName>style.visibility</p:attrName>
                                        </p:attrNameLst>
                                      </p:cBhvr>
                                      <p:to>
                                        <p:strVal val="visible"/>
                                      </p:to>
                                    </p:set>
                                    <p:animEffect transition="in" filter="wipe(left)">
                                      <p:cBhvr>
                                        <p:cTn id="35" dur="2000"/>
                                        <p:tgtEl>
                                          <p:spTgt spid="718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194"/>
                                        </p:tgtEl>
                                        <p:attrNameLst>
                                          <p:attrName>style.visibility</p:attrName>
                                        </p:attrNameLst>
                                      </p:cBhvr>
                                      <p:to>
                                        <p:strVal val="visible"/>
                                      </p:to>
                                    </p:set>
                                    <p:animEffect transition="in" filter="wipe(left)">
                                      <p:cBhvr>
                                        <p:cTn id="45" dur="2000"/>
                                        <p:tgtEl>
                                          <p:spTgt spid="719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7294"/>
                                        </p:tgtEl>
                                        <p:attrNameLst>
                                          <p:attrName>style.visibility</p:attrName>
                                        </p:attrNameLst>
                                      </p:cBhvr>
                                      <p:to>
                                        <p:strVal val="visible"/>
                                      </p:to>
                                    </p:set>
                                    <p:anim calcmode="lin" valueType="num">
                                      <p:cBhvr additive="base">
                                        <p:cTn id="50" dur="500" fill="hold"/>
                                        <p:tgtEl>
                                          <p:spTgt spid="7294"/>
                                        </p:tgtEl>
                                        <p:attrNameLst>
                                          <p:attrName>ppt_x</p:attrName>
                                        </p:attrNameLst>
                                      </p:cBhvr>
                                      <p:tavLst>
                                        <p:tav tm="0">
                                          <p:val>
                                            <p:strVal val="0-#ppt_w/2"/>
                                          </p:val>
                                        </p:tav>
                                        <p:tav tm="100000">
                                          <p:val>
                                            <p:strVal val="#ppt_x"/>
                                          </p:val>
                                        </p:tav>
                                      </p:tavLst>
                                    </p:anim>
                                    <p:anim calcmode="lin" valueType="num">
                                      <p:cBhvr additive="base">
                                        <p:cTn id="51" dur="500" fill="hold"/>
                                        <p:tgtEl>
                                          <p:spTgt spid="729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7295"/>
                                        </p:tgtEl>
                                        <p:attrNameLst>
                                          <p:attrName>style.visibility</p:attrName>
                                        </p:attrNameLst>
                                      </p:cBhvr>
                                      <p:to>
                                        <p:strVal val="visible"/>
                                      </p:to>
                                    </p:set>
                                    <p:animEffect transition="in" filter="slide(fromBottom)">
                                      <p:cBhvr>
                                        <p:cTn id="56" dur="2000"/>
                                        <p:tgtEl>
                                          <p:spTgt spid="7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autoUpdateAnimBg="0"/>
      <p:bldP spid="7194" grpId="0" autoUpdateAnimBg="0"/>
      <p:bldP spid="7196" grpId="0" autoUpdateAnimBg="0"/>
      <p:bldP spid="7294" grpId="0"/>
      <p:bldP spid="72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571FF97E-B55F-40CB-9A93-A76DEA93A4AB}"/>
              </a:ext>
            </a:extLst>
          </p:cNvPr>
          <p:cNvSpPr txBox="1">
            <a:spLocks noChangeArrowheads="1"/>
          </p:cNvSpPr>
          <p:nvPr/>
        </p:nvSpPr>
        <p:spPr bwMode="auto">
          <a:xfrm>
            <a:off x="395288" y="404813"/>
            <a:ext cx="6192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b="1">
                <a:solidFill>
                  <a:schemeClr val="bg1"/>
                </a:solidFill>
                <a:latin typeface="黑体" panose="02010609060101010101" pitchFamily="49" charset="-122"/>
                <a:ea typeface="黑体" panose="02010609060101010101" pitchFamily="49" charset="-122"/>
              </a:rPr>
              <a:t>2. </a:t>
            </a:r>
            <a:r>
              <a:rPr kumimoji="1" lang="zh-CN" altLang="en-US" sz="3200" b="1">
                <a:solidFill>
                  <a:schemeClr val="bg1"/>
                </a:solidFill>
                <a:latin typeface="黑体" panose="02010609060101010101" pitchFamily="49" charset="-122"/>
                <a:ea typeface="黑体" panose="02010609060101010101" pitchFamily="49" charset="-122"/>
              </a:rPr>
              <a:t>耦合系数</a:t>
            </a:r>
            <a:endParaRPr kumimoji="1" lang="zh-CN" altLang="en-US" sz="3200">
              <a:solidFill>
                <a:schemeClr val="bg1"/>
              </a:solidFill>
              <a:latin typeface="黑体" panose="02010609060101010101" pitchFamily="49" charset="-122"/>
              <a:ea typeface="黑体" panose="02010609060101010101" pitchFamily="49" charset="-122"/>
            </a:endParaRPr>
          </a:p>
        </p:txBody>
      </p:sp>
      <p:sp>
        <p:nvSpPr>
          <p:cNvPr id="36867" name="Text Box 3">
            <a:extLst>
              <a:ext uri="{FF2B5EF4-FFF2-40B4-BE49-F238E27FC236}">
                <a16:creationId xmlns:a16="http://schemas.microsoft.com/office/drawing/2014/main" id="{E0787AD4-EEB0-48BE-9B68-5C9F6C40CCA2}"/>
              </a:ext>
            </a:extLst>
          </p:cNvPr>
          <p:cNvSpPr txBox="1">
            <a:spLocks noChangeArrowheads="1"/>
          </p:cNvSpPr>
          <p:nvPr/>
        </p:nvSpPr>
        <p:spPr bwMode="auto">
          <a:xfrm>
            <a:off x="323850" y="981075"/>
            <a:ext cx="4752975"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b="1" dirty="0">
                <a:ea typeface="黑体" panose="02010609060101010101" pitchFamily="49" charset="-122"/>
                <a:cs typeface="Times New Roman" panose="02020603050405020304" pitchFamily="18" charset="0"/>
              </a:rPr>
              <a:t>用耦合系数</a:t>
            </a:r>
            <a:r>
              <a:rPr kumimoji="1" lang="en-US" altLang="zh-CN" i="1" dirty="0">
                <a:solidFill>
                  <a:schemeClr val="bg1"/>
                </a:solidFill>
                <a:ea typeface="黑体" panose="02010609060101010101" pitchFamily="49" charset="-122"/>
                <a:cs typeface="Times New Roman" panose="02020603050405020304" pitchFamily="18" charset="0"/>
              </a:rPr>
              <a:t>k</a:t>
            </a:r>
            <a:r>
              <a:rPr kumimoji="1" lang="en-US" altLang="zh-CN" b="1" i="1" dirty="0">
                <a:ea typeface="黑体" panose="02010609060101010101" pitchFamily="49" charset="-122"/>
                <a:cs typeface="Times New Roman" panose="02020603050405020304" pitchFamily="18" charset="0"/>
              </a:rPr>
              <a:t> </a:t>
            </a:r>
            <a:r>
              <a:rPr kumimoji="1" lang="zh-CN" altLang="en-US" b="1" dirty="0">
                <a:ea typeface="黑体" panose="02010609060101010101" pitchFamily="49" charset="-122"/>
                <a:cs typeface="Times New Roman" panose="02020603050405020304" pitchFamily="18" charset="0"/>
              </a:rPr>
              <a:t>表示两个线圈磁耦合的紧密程度。</a:t>
            </a:r>
          </a:p>
        </p:txBody>
      </p:sp>
      <p:sp>
        <p:nvSpPr>
          <p:cNvPr id="36868" name="Text Box 4">
            <a:extLst>
              <a:ext uri="{FF2B5EF4-FFF2-40B4-BE49-F238E27FC236}">
                <a16:creationId xmlns:a16="http://schemas.microsoft.com/office/drawing/2014/main" id="{590CDFAF-F2FE-4280-B71F-09AEA0BB1019}"/>
              </a:ext>
            </a:extLst>
          </p:cNvPr>
          <p:cNvSpPr txBox="1">
            <a:spLocks noChangeArrowheads="1"/>
          </p:cNvSpPr>
          <p:nvPr/>
        </p:nvSpPr>
        <p:spPr bwMode="auto">
          <a:xfrm>
            <a:off x="395288" y="2205038"/>
            <a:ext cx="6624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k</a:t>
            </a:r>
            <a:r>
              <a:rPr kumimoji="1" lang="en-US" altLang="zh-CN">
                <a:solidFill>
                  <a:schemeClr val="bg1"/>
                </a:solidFill>
                <a:ea typeface="宋体" panose="02010600030101010101" pitchFamily="2" charset="-122"/>
              </a:rPr>
              <a:t>=1</a:t>
            </a:r>
            <a:r>
              <a:rPr kumimoji="1" lang="en-US" altLang="zh-CN" b="1">
                <a:solidFill>
                  <a:schemeClr val="bg1"/>
                </a:solidFill>
                <a:ea typeface="宋体" panose="02010600030101010101" pitchFamily="2" charset="-122"/>
              </a:rPr>
              <a:t> </a:t>
            </a:r>
            <a:r>
              <a:rPr kumimoji="1" lang="zh-CN" altLang="en-US" b="1">
                <a:latin typeface="黑体" panose="02010609060101010101" pitchFamily="49" charset="-122"/>
                <a:ea typeface="黑体" panose="02010609060101010101" pitchFamily="49" charset="-122"/>
              </a:rPr>
              <a:t>称全耦合</a:t>
            </a:r>
            <a:r>
              <a:rPr kumimoji="1" lang="en-US" altLang="zh-CN" b="1">
                <a:latin typeface="黑体" panose="02010609060101010101" pitchFamily="49" charset="-122"/>
                <a:ea typeface="黑体" panose="02010609060101010101" pitchFamily="49" charset="-122"/>
              </a:rPr>
              <a:t>: </a:t>
            </a:r>
            <a:r>
              <a:rPr kumimoji="1" lang="zh-CN" altLang="en-US" b="1">
                <a:latin typeface="黑体" panose="02010609060101010101" pitchFamily="49" charset="-122"/>
                <a:ea typeface="黑体" panose="02010609060101010101" pitchFamily="49" charset="-122"/>
              </a:rPr>
              <a:t>漏磁 </a:t>
            </a:r>
            <a:r>
              <a:rPr kumimoji="1" lang="en-US" altLang="zh-CN" i="1">
                <a:solidFill>
                  <a:schemeClr val="bg1"/>
                </a:solidFill>
                <a:latin typeface="Symbol" panose="05050102010706020507" pitchFamily="18" charset="2"/>
                <a:ea typeface="宋体" panose="02010600030101010101" pitchFamily="2" charset="-122"/>
              </a:rPr>
              <a:t>F </a:t>
            </a:r>
            <a:r>
              <a:rPr kumimoji="1" lang="en-US" altLang="zh-CN" baseline="-25000">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1</a:t>
            </a:r>
            <a:r>
              <a:rPr kumimoji="1" lang="en-US" altLang="zh-CN">
                <a:solidFill>
                  <a:schemeClr val="bg1"/>
                </a:solidFill>
                <a:ea typeface="宋体" panose="02010600030101010101" pitchFamily="2" charset="-122"/>
              </a:rPr>
              <a:t> =</a:t>
            </a:r>
            <a:r>
              <a:rPr kumimoji="1" lang="en-US" altLang="zh-CN" i="1">
                <a:solidFill>
                  <a:schemeClr val="bg1"/>
                </a:solidFill>
                <a:latin typeface="Symbol" panose="05050102010706020507" pitchFamily="18" charset="2"/>
                <a:ea typeface="宋体" panose="02010600030101010101" pitchFamily="2" charset="-122"/>
              </a:rPr>
              <a:t>F </a:t>
            </a:r>
            <a:r>
              <a:rPr kumimoji="1" lang="en-US" altLang="zh-CN" baseline="-25000">
                <a:solidFill>
                  <a:schemeClr val="bg1"/>
                </a:solidFill>
                <a:sym typeface="Symbol" panose="05050102010706020507" pitchFamily="18" charset="2"/>
              </a:rPr>
              <a:t></a:t>
            </a:r>
            <a:r>
              <a:rPr kumimoji="1" lang="en-US" altLang="zh-CN" baseline="-25000">
                <a:solidFill>
                  <a:schemeClr val="bg1"/>
                </a:solidFill>
                <a:ea typeface="宋体" panose="02010600030101010101" pitchFamily="2" charset="-122"/>
              </a:rPr>
              <a:t>2</a:t>
            </a:r>
            <a:r>
              <a:rPr kumimoji="1" lang="en-US" altLang="zh-CN">
                <a:solidFill>
                  <a:schemeClr val="bg1"/>
                </a:solidFill>
                <a:ea typeface="宋体" panose="02010600030101010101" pitchFamily="2" charset="-122"/>
              </a:rPr>
              <a:t>=0</a:t>
            </a:r>
          </a:p>
        </p:txBody>
      </p:sp>
      <p:sp>
        <p:nvSpPr>
          <p:cNvPr id="36870" name="Rectangle 6">
            <a:extLst>
              <a:ext uri="{FF2B5EF4-FFF2-40B4-BE49-F238E27FC236}">
                <a16:creationId xmlns:a16="http://schemas.microsoft.com/office/drawing/2014/main" id="{EF99929D-8769-4978-B5F1-412841469967}"/>
              </a:ext>
            </a:extLst>
          </p:cNvPr>
          <p:cNvSpPr>
            <a:spLocks noChangeArrowheads="1"/>
          </p:cNvSpPr>
          <p:nvPr/>
        </p:nvSpPr>
        <p:spPr bwMode="auto">
          <a:xfrm>
            <a:off x="3059113" y="2924175"/>
            <a:ext cx="3086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latin typeface="Symbol" panose="05050102010706020507" pitchFamily="18" charset="2"/>
                <a:ea typeface="宋体" panose="02010600030101010101" pitchFamily="2" charset="-122"/>
              </a:rPr>
              <a:t>F</a:t>
            </a:r>
            <a:r>
              <a:rPr kumimoji="1" lang="en-US" altLang="zh-CN" baseline="-25000">
                <a:solidFill>
                  <a:schemeClr val="bg1"/>
                </a:solidFill>
                <a:ea typeface="宋体" panose="02010600030101010101" pitchFamily="2" charset="-122"/>
              </a:rPr>
              <a:t>11</a:t>
            </a:r>
            <a:r>
              <a:rPr kumimoji="1" lang="en-US" altLang="zh-CN">
                <a:solidFill>
                  <a:schemeClr val="bg1"/>
                </a:solidFill>
                <a:ea typeface="宋体" panose="02010600030101010101" pitchFamily="2" charset="-122"/>
              </a:rPr>
              <a:t>= </a:t>
            </a:r>
            <a:r>
              <a:rPr kumimoji="1" lang="en-US" altLang="zh-CN" i="1">
                <a:solidFill>
                  <a:schemeClr val="bg1"/>
                </a:solidFill>
                <a:latin typeface="Symbol" panose="05050102010706020507" pitchFamily="18" charset="2"/>
                <a:ea typeface="宋体" panose="02010600030101010101" pitchFamily="2" charset="-122"/>
              </a:rPr>
              <a:t>F</a:t>
            </a:r>
            <a:r>
              <a:rPr kumimoji="1" lang="en-US" altLang="zh-CN" baseline="-25000">
                <a:solidFill>
                  <a:schemeClr val="bg1"/>
                </a:solidFill>
                <a:ea typeface="宋体" panose="02010600030101010101" pitchFamily="2" charset="-122"/>
              </a:rPr>
              <a:t>21 </a:t>
            </a:r>
            <a:r>
              <a:rPr kumimoji="1" lang="zh-CN" altLang="en-US" baseline="-25000">
                <a:solidFill>
                  <a:schemeClr val="bg1"/>
                </a:solidFill>
                <a:ea typeface="宋体" panose="02010600030101010101" pitchFamily="2" charset="-122"/>
              </a:rPr>
              <a:t>，</a:t>
            </a:r>
            <a:r>
              <a:rPr kumimoji="1" lang="en-US" altLang="zh-CN" i="1">
                <a:solidFill>
                  <a:schemeClr val="bg1"/>
                </a:solidFill>
                <a:latin typeface="Symbol" panose="05050102010706020507" pitchFamily="18" charset="2"/>
                <a:ea typeface="宋体" panose="02010600030101010101" pitchFamily="2" charset="-122"/>
              </a:rPr>
              <a:t>F</a:t>
            </a:r>
            <a:r>
              <a:rPr kumimoji="1" lang="en-US" altLang="zh-CN" baseline="-25000">
                <a:solidFill>
                  <a:schemeClr val="bg1"/>
                </a:solidFill>
                <a:ea typeface="宋体" panose="02010600030101010101" pitchFamily="2" charset="-122"/>
              </a:rPr>
              <a:t>22 </a:t>
            </a:r>
            <a:r>
              <a:rPr kumimoji="1" lang="en-US" altLang="zh-CN">
                <a:solidFill>
                  <a:schemeClr val="bg1"/>
                </a:solidFill>
                <a:ea typeface="宋体" panose="02010600030101010101" pitchFamily="2" charset="-122"/>
              </a:rPr>
              <a:t>=</a:t>
            </a:r>
            <a:r>
              <a:rPr kumimoji="1" lang="en-US" altLang="zh-CN" i="1">
                <a:solidFill>
                  <a:schemeClr val="bg1"/>
                </a:solidFill>
                <a:latin typeface="Symbol" panose="05050102010706020507" pitchFamily="18" charset="2"/>
                <a:ea typeface="宋体" panose="02010600030101010101" pitchFamily="2" charset="-122"/>
              </a:rPr>
              <a:t>F</a:t>
            </a:r>
            <a:r>
              <a:rPr kumimoji="1" lang="en-US" altLang="zh-CN" baseline="-25000">
                <a:solidFill>
                  <a:schemeClr val="bg1"/>
                </a:solidFill>
                <a:ea typeface="宋体" panose="02010600030101010101" pitchFamily="2" charset="-122"/>
              </a:rPr>
              <a:t>12</a:t>
            </a:r>
          </a:p>
        </p:txBody>
      </p:sp>
      <p:sp>
        <p:nvSpPr>
          <p:cNvPr id="36876" name="Text Box 12">
            <a:extLst>
              <a:ext uri="{FF2B5EF4-FFF2-40B4-BE49-F238E27FC236}">
                <a16:creationId xmlns:a16="http://schemas.microsoft.com/office/drawing/2014/main" id="{3A146DE4-B6FA-4437-937C-954550D40B16}"/>
              </a:ext>
            </a:extLst>
          </p:cNvPr>
          <p:cNvSpPr txBox="1">
            <a:spLocks noChangeArrowheads="1"/>
          </p:cNvSpPr>
          <p:nvPr/>
        </p:nvSpPr>
        <p:spPr bwMode="auto">
          <a:xfrm>
            <a:off x="900113" y="2924175"/>
            <a:ext cx="2160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满足：</a:t>
            </a:r>
          </a:p>
        </p:txBody>
      </p:sp>
      <p:sp>
        <p:nvSpPr>
          <p:cNvPr id="36877" name="Text Box 13">
            <a:extLst>
              <a:ext uri="{FF2B5EF4-FFF2-40B4-BE49-F238E27FC236}">
                <a16:creationId xmlns:a16="http://schemas.microsoft.com/office/drawing/2014/main" id="{5A059A14-8A30-4E1E-A1CE-1E00EA5C5C67}"/>
              </a:ext>
            </a:extLst>
          </p:cNvPr>
          <p:cNvSpPr txBox="1">
            <a:spLocks noChangeArrowheads="1"/>
          </p:cNvSpPr>
          <p:nvPr/>
        </p:nvSpPr>
        <p:spPr bwMode="auto">
          <a:xfrm>
            <a:off x="611188" y="5145088"/>
            <a:ext cx="81375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15000"/>
              </a:lnSpc>
              <a:spcBef>
                <a:spcPct val="50000"/>
              </a:spcBef>
            </a:pPr>
            <a:r>
              <a:rPr kumimoji="1" lang="en-US" altLang="zh-CN" i="1">
                <a:solidFill>
                  <a:schemeClr val="bg1"/>
                </a:solidFill>
                <a:ea typeface="黑体" panose="02010609060101010101" pitchFamily="49" charset="-122"/>
                <a:cs typeface="Times New Roman" panose="02020603050405020304" pitchFamily="18" charset="0"/>
              </a:rPr>
              <a:t>k </a:t>
            </a:r>
            <a:r>
              <a:rPr kumimoji="1" lang="zh-CN" altLang="en-US" b="1">
                <a:ea typeface="黑体" panose="02010609060101010101" pitchFamily="49" charset="-122"/>
                <a:cs typeface="Times New Roman" panose="02020603050405020304" pitchFamily="18" charset="0"/>
              </a:rPr>
              <a:t>与线圈的结构、相互几何位置、空间磁介质有关。</a:t>
            </a:r>
            <a:endParaRPr kumimoji="1" lang="zh-CN" altLang="en-US" b="1" baseline="-25000">
              <a:ea typeface="黑体" panose="02010609060101010101" pitchFamily="49" charset="-122"/>
              <a:cs typeface="Times New Roman" panose="02020603050405020304" pitchFamily="18" charset="0"/>
            </a:endParaRPr>
          </a:p>
        </p:txBody>
      </p:sp>
      <p:grpSp>
        <p:nvGrpSpPr>
          <p:cNvPr id="6152" name="Group 23">
            <a:extLst>
              <a:ext uri="{FF2B5EF4-FFF2-40B4-BE49-F238E27FC236}">
                <a16:creationId xmlns:a16="http://schemas.microsoft.com/office/drawing/2014/main" id="{7A752E42-95AD-4665-80CB-8A0D3E72B6AF}"/>
              </a:ext>
            </a:extLst>
          </p:cNvPr>
          <p:cNvGrpSpPr>
            <a:grpSpLocks/>
          </p:cNvGrpSpPr>
          <p:nvPr/>
        </p:nvGrpSpPr>
        <p:grpSpPr bwMode="auto">
          <a:xfrm>
            <a:off x="8316913" y="6446838"/>
            <a:ext cx="792162" cy="366712"/>
            <a:chOff x="5193" y="4020"/>
            <a:chExt cx="499" cy="231"/>
          </a:xfrm>
        </p:grpSpPr>
        <p:pic>
          <p:nvPicPr>
            <p:cNvPr id="6162" name="Picture 24" descr="78900">
              <a:extLst>
                <a:ext uri="{FF2B5EF4-FFF2-40B4-BE49-F238E27FC236}">
                  <a16:creationId xmlns:a16="http://schemas.microsoft.com/office/drawing/2014/main" id="{B0C73221-2CA0-47C7-B33F-8C8B4C988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3" name="Text Box 25">
              <a:hlinkClick r:id="" action="ppaction://hlinkshowjump?jump=nextslide"/>
              <a:extLst>
                <a:ext uri="{FF2B5EF4-FFF2-40B4-BE49-F238E27FC236}">
                  <a16:creationId xmlns:a16="http://schemas.microsoft.com/office/drawing/2014/main" id="{A7F9ACAE-4D0D-4E2D-9934-949F3F7BCA0D}"/>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153" name="Group 26">
            <a:extLst>
              <a:ext uri="{FF2B5EF4-FFF2-40B4-BE49-F238E27FC236}">
                <a16:creationId xmlns:a16="http://schemas.microsoft.com/office/drawing/2014/main" id="{A7DE641D-2F89-4ACB-833B-EBCA0CC93BCF}"/>
              </a:ext>
            </a:extLst>
          </p:cNvPr>
          <p:cNvGrpSpPr>
            <a:grpSpLocks/>
          </p:cNvGrpSpPr>
          <p:nvPr/>
        </p:nvGrpSpPr>
        <p:grpSpPr bwMode="auto">
          <a:xfrm>
            <a:off x="7453313" y="6446838"/>
            <a:ext cx="792162" cy="366712"/>
            <a:chOff x="4649" y="4020"/>
            <a:chExt cx="499" cy="231"/>
          </a:xfrm>
        </p:grpSpPr>
        <p:pic>
          <p:nvPicPr>
            <p:cNvPr id="6160" name="Picture 27" descr="78900">
              <a:extLst>
                <a:ext uri="{FF2B5EF4-FFF2-40B4-BE49-F238E27FC236}">
                  <a16:creationId xmlns:a16="http://schemas.microsoft.com/office/drawing/2014/main" id="{9612CF0E-351A-4C29-9013-24D27A140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Text Box 28">
              <a:hlinkClick r:id="" action="ppaction://hlinkshowjump?jump=previousslide"/>
              <a:extLst>
                <a:ext uri="{FF2B5EF4-FFF2-40B4-BE49-F238E27FC236}">
                  <a16:creationId xmlns:a16="http://schemas.microsoft.com/office/drawing/2014/main" id="{8151089A-1A0E-4DC7-90DC-582A94B24AA2}"/>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36896" name="Line 32">
            <a:extLst>
              <a:ext uri="{FF2B5EF4-FFF2-40B4-BE49-F238E27FC236}">
                <a16:creationId xmlns:a16="http://schemas.microsoft.com/office/drawing/2014/main" id="{CBF09DD3-72D3-4F53-8F44-C23DCB9C64BD}"/>
              </a:ext>
            </a:extLst>
          </p:cNvPr>
          <p:cNvSpPr>
            <a:spLocks noChangeShapeType="1"/>
          </p:cNvSpPr>
          <p:nvPr/>
        </p:nvSpPr>
        <p:spPr bwMode="auto">
          <a:xfrm>
            <a:off x="2195513" y="3213100"/>
            <a:ext cx="576262"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155" name="Group 39">
            <a:extLst>
              <a:ext uri="{FF2B5EF4-FFF2-40B4-BE49-F238E27FC236}">
                <a16:creationId xmlns:a16="http://schemas.microsoft.com/office/drawing/2014/main" id="{3853E3CF-36EF-4837-902B-BE5DDB9B60E8}"/>
              </a:ext>
            </a:extLst>
          </p:cNvPr>
          <p:cNvGrpSpPr>
            <a:grpSpLocks/>
          </p:cNvGrpSpPr>
          <p:nvPr/>
        </p:nvGrpSpPr>
        <p:grpSpPr bwMode="auto">
          <a:xfrm>
            <a:off x="6588125" y="6446838"/>
            <a:ext cx="792163" cy="366712"/>
            <a:chOff x="4649" y="4020"/>
            <a:chExt cx="499" cy="231"/>
          </a:xfrm>
        </p:grpSpPr>
        <p:pic>
          <p:nvPicPr>
            <p:cNvPr id="6158" name="Picture 40" descr="78900">
              <a:extLst>
                <a:ext uri="{FF2B5EF4-FFF2-40B4-BE49-F238E27FC236}">
                  <a16:creationId xmlns:a16="http://schemas.microsoft.com/office/drawing/2014/main" id="{1E2F94F5-038A-4D3E-87A6-C6E87CAA8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Text Box 41">
              <a:hlinkClick r:id="" action="ppaction://hlinkshowjump?jump=firstslide"/>
              <a:extLst>
                <a:ext uri="{FF2B5EF4-FFF2-40B4-BE49-F238E27FC236}">
                  <a16:creationId xmlns:a16="http://schemas.microsoft.com/office/drawing/2014/main" id="{BA7EDE3B-C346-487A-B9BA-60100D267E3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aphicFrame>
        <p:nvGraphicFramePr>
          <p:cNvPr id="6156" name="Object 5">
            <a:extLst>
              <a:ext uri="{FF2B5EF4-FFF2-40B4-BE49-F238E27FC236}">
                <a16:creationId xmlns:a16="http://schemas.microsoft.com/office/drawing/2014/main" id="{DEFE808D-6755-4A45-B19F-A48DB2796CA3}"/>
              </a:ext>
            </a:extLst>
          </p:cNvPr>
          <p:cNvGraphicFramePr>
            <a:graphicFrameLocks noChangeAspect="1"/>
          </p:cNvGraphicFramePr>
          <p:nvPr/>
        </p:nvGraphicFramePr>
        <p:xfrm>
          <a:off x="5549900" y="709613"/>
          <a:ext cx="2909888" cy="1420812"/>
        </p:xfrm>
        <a:graphic>
          <a:graphicData uri="http://schemas.openxmlformats.org/presentationml/2006/ole">
            <mc:AlternateContent xmlns:mc="http://schemas.openxmlformats.org/markup-compatibility/2006">
              <mc:Choice xmlns:v="urn:schemas-microsoft-com:vml" Requires="v">
                <p:oleObj spid="_x0000_s6170" name="Equation" r:id="rId4" imgW="901700" imgH="457200" progId="Equation.DSMT4">
                  <p:embed/>
                </p:oleObj>
              </mc:Choice>
              <mc:Fallback>
                <p:oleObj name="Equation" r:id="rId4" imgW="9017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9900" y="709613"/>
                        <a:ext cx="2909888" cy="1420812"/>
                      </a:xfrm>
                      <a:prstGeom prst="rect">
                        <a:avLst/>
                      </a:prstGeom>
                      <a:gradFill rotWithShape="1">
                        <a:gsLst>
                          <a:gs pos="0">
                            <a:srgbClr val="3399FF"/>
                          </a:gs>
                          <a:gs pos="50000">
                            <a:schemeClr val="bg1"/>
                          </a:gs>
                          <a:gs pos="100000">
                            <a:srgbClr val="339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7" name="Object 7">
            <a:extLst>
              <a:ext uri="{FF2B5EF4-FFF2-40B4-BE49-F238E27FC236}">
                <a16:creationId xmlns:a16="http://schemas.microsoft.com/office/drawing/2014/main" id="{FDC0BB17-16B2-41B4-B5A6-0AB5638F9C5C}"/>
              </a:ext>
            </a:extLst>
          </p:cNvPr>
          <p:cNvGraphicFramePr>
            <a:graphicFrameLocks noChangeAspect="1"/>
          </p:cNvGraphicFramePr>
          <p:nvPr/>
        </p:nvGraphicFramePr>
        <p:xfrm>
          <a:off x="1019175" y="3662363"/>
          <a:ext cx="7132638" cy="1195387"/>
        </p:xfrm>
        <a:graphic>
          <a:graphicData uri="http://schemas.openxmlformats.org/presentationml/2006/ole">
            <mc:AlternateContent xmlns:mc="http://schemas.openxmlformats.org/markup-compatibility/2006">
              <mc:Choice xmlns:v="urn:schemas-microsoft-com:vml" Requires="v">
                <p:oleObj spid="_x0000_s6171" name="Equation" r:id="rId6" imgW="3105143" imgH="476121" progId="Equation.DSMT4">
                  <p:embed/>
                </p:oleObj>
              </mc:Choice>
              <mc:Fallback>
                <p:oleObj name="Equation" r:id="rId6" imgW="3105143" imgH="476121"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75" y="3662363"/>
                        <a:ext cx="7132638"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0-#ppt_w/2"/>
                                          </p:val>
                                        </p:tav>
                                        <p:tav tm="100000">
                                          <p:val>
                                            <p:strVal val="#ppt_x"/>
                                          </p:val>
                                        </p:tav>
                                      </p:tavLst>
                                    </p:anim>
                                    <p:anim calcmode="lin" valueType="num">
                                      <p:cBhvr additive="base">
                                        <p:cTn id="8"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6867"/>
                                        </p:tgtEl>
                                        <p:attrNameLst>
                                          <p:attrName>style.visibility</p:attrName>
                                        </p:attrNameLst>
                                      </p:cBhvr>
                                      <p:to>
                                        <p:strVal val="visible"/>
                                      </p:to>
                                    </p:set>
                                    <p:animEffect transition="in" filter="slide(fromBottom)">
                                      <p:cBhvr>
                                        <p:cTn id="13" dur="2000"/>
                                        <p:tgtEl>
                                          <p:spTgt spid="368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68"/>
                                        </p:tgtEl>
                                        <p:attrNameLst>
                                          <p:attrName>style.visibility</p:attrName>
                                        </p:attrNameLst>
                                      </p:cBhvr>
                                      <p:to>
                                        <p:strVal val="visible"/>
                                      </p:to>
                                    </p:set>
                                    <p:animEffect transition="in" filter="wipe(left)">
                                      <p:cBhvr>
                                        <p:cTn id="18" dur="2000"/>
                                        <p:tgtEl>
                                          <p:spTgt spid="368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6876"/>
                                        </p:tgtEl>
                                        <p:attrNameLst>
                                          <p:attrName>style.visibility</p:attrName>
                                        </p:attrNameLst>
                                      </p:cBhvr>
                                      <p:to>
                                        <p:strVal val="visible"/>
                                      </p:to>
                                    </p:set>
                                    <p:animEffect transition="in" filter="slide(fromLeft)">
                                      <p:cBhvr>
                                        <p:cTn id="23" dur="500"/>
                                        <p:tgtEl>
                                          <p:spTgt spid="3687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nodeType="clickEffect">
                                  <p:stCondLst>
                                    <p:cond delay="0"/>
                                  </p:stCondLst>
                                  <p:childTnLst>
                                    <p:set>
                                      <p:cBhvr>
                                        <p:cTn id="27" dur="1" fill="hold">
                                          <p:stCondLst>
                                            <p:cond delay="0"/>
                                          </p:stCondLst>
                                        </p:cTn>
                                        <p:tgtEl>
                                          <p:spTgt spid="36896"/>
                                        </p:tgtEl>
                                        <p:attrNameLst>
                                          <p:attrName>style.visibility</p:attrName>
                                        </p:attrNameLst>
                                      </p:cBhvr>
                                      <p:to>
                                        <p:strVal val="visible"/>
                                      </p:to>
                                    </p:set>
                                    <p:animEffect transition="in" filter="slide(fromLeft)">
                                      <p:cBhvr>
                                        <p:cTn id="28" dur="500"/>
                                        <p:tgtEl>
                                          <p:spTgt spid="36896"/>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6870"/>
                                        </p:tgtEl>
                                        <p:attrNameLst>
                                          <p:attrName>style.visibility</p:attrName>
                                        </p:attrNameLst>
                                      </p:cBhvr>
                                      <p:to>
                                        <p:strVal val="visible"/>
                                      </p:to>
                                    </p:set>
                                    <p:animEffect transition="in" filter="wipe(left)">
                                      <p:cBhvr>
                                        <p:cTn id="32" dur="2000"/>
                                        <p:tgtEl>
                                          <p:spTgt spid="368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157"/>
                                        </p:tgtEl>
                                        <p:attrNameLst>
                                          <p:attrName>style.visibility</p:attrName>
                                        </p:attrNameLst>
                                      </p:cBhvr>
                                      <p:to>
                                        <p:strVal val="visible"/>
                                      </p:to>
                                    </p:set>
                                    <p:animEffect transition="in" filter="wipe(down)">
                                      <p:cBhvr>
                                        <p:cTn id="37" dur="500"/>
                                        <p:tgtEl>
                                          <p:spTgt spid="61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877"/>
                                        </p:tgtEl>
                                        <p:attrNameLst>
                                          <p:attrName>style.visibility</p:attrName>
                                        </p:attrNameLst>
                                      </p:cBhvr>
                                      <p:to>
                                        <p:strVal val="visible"/>
                                      </p:to>
                                    </p:set>
                                    <p:animEffect transition="in" filter="wipe(left)">
                                      <p:cBhvr>
                                        <p:cTn id="42" dur="20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autoUpdateAnimBg="0"/>
      <p:bldP spid="36868" grpId="0"/>
      <p:bldP spid="36870" grpId="0"/>
      <p:bldP spid="36876" grpId="0"/>
      <p:bldP spid="3687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D23A3FA9-7BD0-4B52-88C1-9FAB59898765}"/>
              </a:ext>
            </a:extLst>
          </p:cNvPr>
          <p:cNvSpPr txBox="1">
            <a:spLocks noChangeArrowheads="1"/>
          </p:cNvSpPr>
          <p:nvPr/>
        </p:nvSpPr>
        <p:spPr bwMode="auto">
          <a:xfrm>
            <a:off x="1547813" y="404813"/>
            <a:ext cx="759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ea typeface="黑体" panose="02010609060101010101" pitchFamily="49" charset="-122"/>
                <a:cs typeface="Times New Roman" panose="02020603050405020304" pitchFamily="18" charset="0"/>
              </a:rPr>
              <a:t>已知  </a:t>
            </a:r>
            <a:r>
              <a:rPr kumimoji="1" lang="en-US" altLang="zh-CN" i="1">
                <a:solidFill>
                  <a:schemeClr val="bg1"/>
                </a:solidFill>
                <a:ea typeface="黑体" panose="02010609060101010101" pitchFamily="49" charset="-122"/>
                <a:cs typeface="Times New Roman" panose="02020603050405020304" pitchFamily="18" charset="0"/>
              </a:rPr>
              <a:t>U</a:t>
            </a:r>
            <a:r>
              <a:rPr kumimoji="1" lang="en-US" altLang="zh-CN" sz="2400" baseline="-25000">
                <a:solidFill>
                  <a:schemeClr val="bg1"/>
                </a:solidFill>
                <a:ea typeface="黑体" panose="02010609060101010101" pitchFamily="49" charset="-122"/>
                <a:cs typeface="Times New Roman" panose="02020603050405020304" pitchFamily="18" charset="0"/>
              </a:rPr>
              <a:t>s</a:t>
            </a:r>
            <a:r>
              <a:rPr kumimoji="1" lang="en-US" altLang="zh-CN">
                <a:solidFill>
                  <a:schemeClr val="bg1"/>
                </a:solidFill>
                <a:ea typeface="黑体" panose="02010609060101010101" pitchFamily="49" charset="-122"/>
                <a:cs typeface="Times New Roman" panose="02020603050405020304" pitchFamily="18" charset="0"/>
              </a:rPr>
              <a:t>=20 V</a:t>
            </a:r>
            <a:r>
              <a:rPr kumimoji="1" lang="en-US" altLang="zh-CN" b="1">
                <a:ea typeface="黑体" panose="02010609060101010101" pitchFamily="49" charset="-122"/>
                <a:cs typeface="Times New Roman" panose="02020603050405020304" pitchFamily="18" charset="0"/>
              </a:rPr>
              <a:t> , </a:t>
            </a:r>
            <a:r>
              <a:rPr kumimoji="1" lang="zh-CN" altLang="en-US" b="1">
                <a:ea typeface="黑体" panose="02010609060101010101" pitchFamily="49" charset="-122"/>
                <a:cs typeface="Times New Roman" panose="02020603050405020304" pitchFamily="18" charset="0"/>
              </a:rPr>
              <a:t>一次侧引入阻抗  </a:t>
            </a:r>
            <a:r>
              <a:rPr kumimoji="1" lang="en-US" altLang="zh-CN" i="1">
                <a:solidFill>
                  <a:schemeClr val="bg1"/>
                </a:solidFill>
                <a:ea typeface="黑体" panose="02010609060101010101" pitchFamily="49" charset="-122"/>
                <a:cs typeface="Times New Roman" panose="02020603050405020304" pitchFamily="18" charset="0"/>
              </a:rPr>
              <a:t>Z</a:t>
            </a:r>
            <a:r>
              <a:rPr kumimoji="1" lang="en-US" altLang="zh-CN" i="1" baseline="-25000">
                <a:solidFill>
                  <a:schemeClr val="bg1"/>
                </a:solidFill>
                <a:ea typeface="黑体" panose="02010609060101010101" pitchFamily="49" charset="-122"/>
                <a:cs typeface="Times New Roman" panose="02020603050405020304" pitchFamily="18" charset="0"/>
              </a:rPr>
              <a:t>l</a:t>
            </a:r>
            <a:r>
              <a:rPr kumimoji="1" lang="en-US" altLang="zh-CN">
                <a:solidFill>
                  <a:schemeClr val="bg1"/>
                </a:solidFill>
                <a:ea typeface="黑体" panose="02010609060101010101" pitchFamily="49" charset="-122"/>
                <a:cs typeface="Times New Roman" panose="02020603050405020304" pitchFamily="18" charset="0"/>
              </a:rPr>
              <a:t>=(10–j10)</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zh-CN" altLang="en-US">
                <a:solidFill>
                  <a:schemeClr val="bg1"/>
                </a:solidFill>
                <a:ea typeface="黑体" panose="02010609060101010101" pitchFamily="49" charset="-122"/>
                <a:cs typeface="Times New Roman" panose="02020603050405020304" pitchFamily="18" charset="0"/>
                <a:sym typeface="Symbol" panose="05050102010706020507" pitchFamily="18" charset="2"/>
              </a:rPr>
              <a:t>。</a:t>
            </a:r>
            <a:endParaRPr kumimoji="1" lang="zh-CN" altLang="en-US">
              <a:solidFill>
                <a:schemeClr val="bg1"/>
              </a:solidFill>
              <a:ea typeface="黑体" panose="02010609060101010101" pitchFamily="49" charset="-122"/>
              <a:cs typeface="Times New Roman" panose="02020603050405020304" pitchFamily="18" charset="0"/>
            </a:endParaRPr>
          </a:p>
        </p:txBody>
      </p:sp>
      <p:sp>
        <p:nvSpPr>
          <p:cNvPr id="6147" name="Rectangle 3">
            <a:extLst>
              <a:ext uri="{FF2B5EF4-FFF2-40B4-BE49-F238E27FC236}">
                <a16:creationId xmlns:a16="http://schemas.microsoft.com/office/drawing/2014/main" id="{D27CDF98-7494-4DDC-88D2-3705DDECC96A}"/>
              </a:ext>
            </a:extLst>
          </p:cNvPr>
          <p:cNvSpPr>
            <a:spLocks noChangeArrowheads="1"/>
          </p:cNvSpPr>
          <p:nvPr/>
        </p:nvSpPr>
        <p:spPr bwMode="auto">
          <a:xfrm>
            <a:off x="1619250" y="908050"/>
            <a:ext cx="5656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ea typeface="黑体" panose="02010609060101010101" pitchFamily="49" charset="-122"/>
                <a:cs typeface="Times New Roman" panose="02020603050405020304" pitchFamily="18" charset="0"/>
              </a:rPr>
              <a:t>求</a:t>
            </a:r>
            <a:r>
              <a:rPr kumimoji="1" lang="en-US" altLang="zh-CN" b="1">
                <a:ea typeface="黑体" panose="02010609060101010101" pitchFamily="49" charset="-122"/>
                <a:cs typeface="Times New Roman" panose="02020603050405020304" pitchFamily="18" charset="0"/>
              </a:rPr>
              <a:t>: </a:t>
            </a:r>
            <a:r>
              <a:rPr kumimoji="1" lang="en-US" altLang="zh-CN" i="1">
                <a:solidFill>
                  <a:schemeClr val="bg1"/>
                </a:solidFill>
                <a:ea typeface="黑体" panose="02010609060101010101" pitchFamily="49" charset="-122"/>
                <a:cs typeface="Times New Roman" panose="02020603050405020304" pitchFamily="18" charset="0"/>
              </a:rPr>
              <a:t>Z</a:t>
            </a:r>
            <a:r>
              <a:rPr kumimoji="1" lang="en-US" altLang="zh-CN" baseline="-25000">
                <a:solidFill>
                  <a:schemeClr val="bg1"/>
                </a:solidFill>
                <a:ea typeface="黑体" panose="02010609060101010101" pitchFamily="49" charset="-122"/>
                <a:cs typeface="Times New Roman" panose="02020603050405020304" pitchFamily="18" charset="0"/>
              </a:rPr>
              <a:t>X</a:t>
            </a:r>
            <a:r>
              <a:rPr kumimoji="1" lang="en-US" altLang="zh-CN" b="1" baseline="-25000">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并求负载获得的有功功率。</a:t>
            </a:r>
          </a:p>
        </p:txBody>
      </p:sp>
      <p:graphicFrame>
        <p:nvGraphicFramePr>
          <p:cNvPr id="6148" name="Object 4">
            <a:extLst>
              <a:ext uri="{FF2B5EF4-FFF2-40B4-BE49-F238E27FC236}">
                <a16:creationId xmlns:a16="http://schemas.microsoft.com/office/drawing/2014/main" id="{754ED02F-E7D2-4EBA-B3B4-BF78A4E5F45D}"/>
              </a:ext>
            </a:extLst>
          </p:cNvPr>
          <p:cNvGraphicFramePr>
            <a:graphicFrameLocks noChangeAspect="1"/>
          </p:cNvGraphicFramePr>
          <p:nvPr/>
        </p:nvGraphicFramePr>
        <p:xfrm>
          <a:off x="1270000" y="3716338"/>
          <a:ext cx="4391025" cy="812800"/>
        </p:xfrm>
        <a:graphic>
          <a:graphicData uri="http://schemas.openxmlformats.org/presentationml/2006/ole">
            <mc:AlternateContent xmlns:mc="http://schemas.openxmlformats.org/markup-compatibility/2006">
              <mc:Choice xmlns:v="urn:schemas-microsoft-com:vml" Requires="v">
                <p:oleObj spid="_x0000_s43099" name="公式" r:id="rId3" imgW="2267087" imgH="380897" progId="Equation.3">
                  <p:embed/>
                </p:oleObj>
              </mc:Choice>
              <mc:Fallback>
                <p:oleObj name="公式" r:id="rId3" imgW="2267087" imgH="38089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3716338"/>
                        <a:ext cx="439102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5">
            <a:extLst>
              <a:ext uri="{FF2B5EF4-FFF2-40B4-BE49-F238E27FC236}">
                <a16:creationId xmlns:a16="http://schemas.microsoft.com/office/drawing/2014/main" id="{46F737C3-A1B7-4E05-9A8B-06AA8A28C788}"/>
              </a:ext>
            </a:extLst>
          </p:cNvPr>
          <p:cNvGraphicFramePr>
            <a:graphicFrameLocks noChangeAspect="1"/>
          </p:cNvGraphicFramePr>
          <p:nvPr/>
        </p:nvGraphicFramePr>
        <p:xfrm>
          <a:off x="6189663" y="3860800"/>
          <a:ext cx="2655887" cy="473075"/>
        </p:xfrm>
        <a:graphic>
          <a:graphicData uri="http://schemas.openxmlformats.org/presentationml/2006/ole">
            <mc:AlternateContent xmlns:mc="http://schemas.openxmlformats.org/markup-compatibility/2006">
              <mc:Choice xmlns:v="urn:schemas-microsoft-com:vml" Requires="v">
                <p:oleObj spid="_x0000_s43100" name="公式" r:id="rId5" imgW="1304798" imgH="190449" progId="Equation.3">
                  <p:embed/>
                </p:oleObj>
              </mc:Choice>
              <mc:Fallback>
                <p:oleObj name="公式" r:id="rId5" imgW="1304798" imgH="19044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9663" y="3860800"/>
                        <a:ext cx="265588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 Box 6">
            <a:extLst>
              <a:ext uri="{FF2B5EF4-FFF2-40B4-BE49-F238E27FC236}">
                <a16:creationId xmlns:a16="http://schemas.microsoft.com/office/drawing/2014/main" id="{CF67B43F-45A3-48B9-AB9D-E6E37E47D812}"/>
              </a:ext>
            </a:extLst>
          </p:cNvPr>
          <p:cNvSpPr txBox="1">
            <a:spLocks noChangeArrowheads="1"/>
          </p:cNvSpPr>
          <p:nvPr/>
        </p:nvSpPr>
        <p:spPr bwMode="auto">
          <a:xfrm>
            <a:off x="468313" y="4652963"/>
            <a:ext cx="2897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负载获得功率：</a:t>
            </a:r>
          </a:p>
        </p:txBody>
      </p:sp>
      <p:graphicFrame>
        <p:nvGraphicFramePr>
          <p:cNvPr id="6151" name="Object 7">
            <a:extLst>
              <a:ext uri="{FF2B5EF4-FFF2-40B4-BE49-F238E27FC236}">
                <a16:creationId xmlns:a16="http://schemas.microsoft.com/office/drawing/2014/main" id="{3A7D099C-4AD7-45B9-A737-18342FE1B361}"/>
              </a:ext>
            </a:extLst>
          </p:cNvPr>
          <p:cNvGraphicFramePr>
            <a:graphicFrameLocks noChangeAspect="1"/>
          </p:cNvGraphicFramePr>
          <p:nvPr/>
        </p:nvGraphicFramePr>
        <p:xfrm>
          <a:off x="3203575" y="4581525"/>
          <a:ext cx="4749800" cy="811213"/>
        </p:xfrm>
        <a:graphic>
          <a:graphicData uri="http://schemas.openxmlformats.org/presentationml/2006/ole">
            <mc:AlternateContent xmlns:mc="http://schemas.openxmlformats.org/markup-compatibility/2006">
              <mc:Choice xmlns:v="urn:schemas-microsoft-com:vml" Requires="v">
                <p:oleObj spid="_x0000_s43101" name="公式" r:id="rId7" imgW="2095659" imgH="314171" progId="Equation.3">
                  <p:embed/>
                </p:oleObj>
              </mc:Choice>
              <mc:Fallback>
                <p:oleObj name="公式" r:id="rId7" imgW="2095659" imgH="31417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4581525"/>
                        <a:ext cx="47498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2" name="Object 8">
            <a:extLst>
              <a:ext uri="{FF2B5EF4-FFF2-40B4-BE49-F238E27FC236}">
                <a16:creationId xmlns:a16="http://schemas.microsoft.com/office/drawing/2014/main" id="{48A44364-AB92-4AEF-AE22-BF2F5AFAF5A7}"/>
              </a:ext>
            </a:extLst>
          </p:cNvPr>
          <p:cNvGraphicFramePr>
            <a:graphicFrameLocks noChangeAspect="1"/>
          </p:cNvGraphicFramePr>
          <p:nvPr/>
        </p:nvGraphicFramePr>
        <p:xfrm>
          <a:off x="3563938" y="5300663"/>
          <a:ext cx="4594225" cy="998537"/>
        </p:xfrm>
        <a:graphic>
          <a:graphicData uri="http://schemas.openxmlformats.org/presentationml/2006/ole">
            <mc:AlternateContent xmlns:mc="http://schemas.openxmlformats.org/markup-compatibility/2006">
              <mc:Choice xmlns:v="urn:schemas-microsoft-com:vml" Requires="v">
                <p:oleObj spid="_x0000_s43102" name="公式" r:id="rId9" imgW="1990859" imgH="390628" progId="Equation.3">
                  <p:embed/>
                </p:oleObj>
              </mc:Choice>
              <mc:Fallback>
                <p:oleObj name="公式" r:id="rId9" imgW="1990859" imgH="39062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5300663"/>
                        <a:ext cx="4594225"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Rectangle 9">
            <a:extLst>
              <a:ext uri="{FF2B5EF4-FFF2-40B4-BE49-F238E27FC236}">
                <a16:creationId xmlns:a16="http://schemas.microsoft.com/office/drawing/2014/main" id="{096E4A7C-1EFB-4844-B267-20FC36EB5B27}"/>
              </a:ext>
            </a:extLst>
          </p:cNvPr>
          <p:cNvSpPr>
            <a:spLocks noChangeArrowheads="1"/>
          </p:cNvSpPr>
          <p:nvPr/>
        </p:nvSpPr>
        <p:spPr bwMode="auto">
          <a:xfrm>
            <a:off x="395288" y="5589588"/>
            <a:ext cx="325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实际是最佳匹配：</a:t>
            </a:r>
          </a:p>
        </p:txBody>
      </p:sp>
      <p:sp>
        <p:nvSpPr>
          <p:cNvPr id="6274" name="Text Box 130">
            <a:extLst>
              <a:ext uri="{FF2B5EF4-FFF2-40B4-BE49-F238E27FC236}">
                <a16:creationId xmlns:a16="http://schemas.microsoft.com/office/drawing/2014/main" id="{55EEACA9-1853-439A-9718-9B304F98658E}"/>
              </a:ext>
            </a:extLst>
          </p:cNvPr>
          <p:cNvSpPr txBox="1">
            <a:spLocks noChangeArrowheads="1"/>
          </p:cNvSpPr>
          <p:nvPr/>
        </p:nvSpPr>
        <p:spPr bwMode="auto">
          <a:xfrm>
            <a:off x="323850" y="333375"/>
            <a:ext cx="136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bg1"/>
                </a:solidFill>
                <a:ea typeface="黑体" panose="02010609060101010101" pitchFamily="49" charset="-122"/>
                <a:cs typeface="Times New Roman" panose="02020603050405020304" pitchFamily="18" charset="0"/>
              </a:rPr>
              <a:t>例</a:t>
            </a:r>
            <a:r>
              <a:rPr lang="en-US" altLang="zh-CN" sz="3200">
                <a:solidFill>
                  <a:schemeClr val="bg1"/>
                </a:solidFill>
                <a:ea typeface="黑体" panose="02010609060101010101" pitchFamily="49" charset="-122"/>
                <a:cs typeface="Times New Roman" panose="02020603050405020304" pitchFamily="18" charset="0"/>
              </a:rPr>
              <a:t>4-1</a:t>
            </a:r>
          </a:p>
        </p:txBody>
      </p:sp>
      <p:sp>
        <p:nvSpPr>
          <p:cNvPr id="6276" name="Text Box 132">
            <a:extLst>
              <a:ext uri="{FF2B5EF4-FFF2-40B4-BE49-F238E27FC236}">
                <a16:creationId xmlns:a16="http://schemas.microsoft.com/office/drawing/2014/main" id="{A02D5779-035B-4415-B20B-09A848AC5B43}"/>
              </a:ext>
            </a:extLst>
          </p:cNvPr>
          <p:cNvSpPr txBox="1">
            <a:spLocks noChangeArrowheads="1"/>
          </p:cNvSpPr>
          <p:nvPr/>
        </p:nvSpPr>
        <p:spPr bwMode="auto">
          <a:xfrm>
            <a:off x="395288" y="3789363"/>
            <a:ext cx="576262" cy="519112"/>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a:t>
            </a:r>
          </a:p>
        </p:txBody>
      </p:sp>
      <p:grpSp>
        <p:nvGrpSpPr>
          <p:cNvPr id="43020" name="Group 137">
            <a:extLst>
              <a:ext uri="{FF2B5EF4-FFF2-40B4-BE49-F238E27FC236}">
                <a16:creationId xmlns:a16="http://schemas.microsoft.com/office/drawing/2014/main" id="{FB4A510B-3F7D-475F-864F-617C221E7FDC}"/>
              </a:ext>
            </a:extLst>
          </p:cNvPr>
          <p:cNvGrpSpPr>
            <a:grpSpLocks/>
          </p:cNvGrpSpPr>
          <p:nvPr/>
        </p:nvGrpSpPr>
        <p:grpSpPr bwMode="auto">
          <a:xfrm>
            <a:off x="8316913" y="6446838"/>
            <a:ext cx="792162" cy="366712"/>
            <a:chOff x="5193" y="4020"/>
            <a:chExt cx="499" cy="231"/>
          </a:xfrm>
        </p:grpSpPr>
        <p:pic>
          <p:nvPicPr>
            <p:cNvPr id="43076" name="Picture 138" descr="78900">
              <a:extLst>
                <a:ext uri="{FF2B5EF4-FFF2-40B4-BE49-F238E27FC236}">
                  <a16:creationId xmlns:a16="http://schemas.microsoft.com/office/drawing/2014/main" id="{C375B112-02BC-4ADD-98EE-E195BAEEB4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7" name="Text Box 139">
              <a:hlinkClick r:id="" action="ppaction://hlinkshowjump?jump=nextslide"/>
              <a:extLst>
                <a:ext uri="{FF2B5EF4-FFF2-40B4-BE49-F238E27FC236}">
                  <a16:creationId xmlns:a16="http://schemas.microsoft.com/office/drawing/2014/main" id="{F70CF027-B490-4FA6-ABB9-3189496B63F4}"/>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3021" name="Group 140">
            <a:extLst>
              <a:ext uri="{FF2B5EF4-FFF2-40B4-BE49-F238E27FC236}">
                <a16:creationId xmlns:a16="http://schemas.microsoft.com/office/drawing/2014/main" id="{2D862AED-3C55-46B0-9296-BEF2CF404C2F}"/>
              </a:ext>
            </a:extLst>
          </p:cNvPr>
          <p:cNvGrpSpPr>
            <a:grpSpLocks/>
          </p:cNvGrpSpPr>
          <p:nvPr/>
        </p:nvGrpSpPr>
        <p:grpSpPr bwMode="auto">
          <a:xfrm>
            <a:off x="7453313" y="6446838"/>
            <a:ext cx="792162" cy="366712"/>
            <a:chOff x="4649" y="4020"/>
            <a:chExt cx="499" cy="231"/>
          </a:xfrm>
        </p:grpSpPr>
        <p:pic>
          <p:nvPicPr>
            <p:cNvPr id="43074" name="Picture 141" descr="78900">
              <a:extLst>
                <a:ext uri="{FF2B5EF4-FFF2-40B4-BE49-F238E27FC236}">
                  <a16:creationId xmlns:a16="http://schemas.microsoft.com/office/drawing/2014/main" id="{596C1453-654D-4DF0-ADDC-DB19F54F4E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5" name="Text Box 142">
              <a:hlinkClick r:id="" action="ppaction://hlinkshowjump?jump=previousslide"/>
              <a:extLst>
                <a:ext uri="{FF2B5EF4-FFF2-40B4-BE49-F238E27FC236}">
                  <a16:creationId xmlns:a16="http://schemas.microsoft.com/office/drawing/2014/main" id="{1BEFE628-E80C-4BBB-ADBD-7F000F80004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210">
            <a:extLst>
              <a:ext uri="{FF2B5EF4-FFF2-40B4-BE49-F238E27FC236}">
                <a16:creationId xmlns:a16="http://schemas.microsoft.com/office/drawing/2014/main" id="{67C23DD6-D640-4748-BECE-95EAE8886475}"/>
              </a:ext>
            </a:extLst>
          </p:cNvPr>
          <p:cNvGrpSpPr>
            <a:grpSpLocks/>
          </p:cNvGrpSpPr>
          <p:nvPr/>
        </p:nvGrpSpPr>
        <p:grpSpPr bwMode="auto">
          <a:xfrm>
            <a:off x="5508625" y="1398588"/>
            <a:ext cx="3413125" cy="2103437"/>
            <a:chOff x="3470" y="881"/>
            <a:chExt cx="2150" cy="1325"/>
          </a:xfrm>
        </p:grpSpPr>
        <p:sp>
          <p:nvSpPr>
            <p:cNvPr id="43065" name="Text Box 183">
              <a:extLst>
                <a:ext uri="{FF2B5EF4-FFF2-40B4-BE49-F238E27FC236}">
                  <a16:creationId xmlns:a16="http://schemas.microsoft.com/office/drawing/2014/main" id="{3BE1AB52-CCEF-4B9F-984D-6960C95B43E7}"/>
                </a:ext>
              </a:extLst>
            </p:cNvPr>
            <p:cNvSpPr txBox="1">
              <a:spLocks noChangeArrowheads="1"/>
            </p:cNvSpPr>
            <p:nvPr/>
          </p:nvSpPr>
          <p:spPr bwMode="auto">
            <a:xfrm>
              <a:off x="4077" y="881"/>
              <a:ext cx="1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(10+j10)</a:t>
              </a:r>
              <a:r>
                <a:rPr kumimoji="1" lang="en-US" altLang="zh-CN">
                  <a:solidFill>
                    <a:schemeClr val="bg1"/>
                  </a:solidFill>
                  <a:ea typeface="宋体" panose="02010600030101010101" pitchFamily="2" charset="-122"/>
                  <a:sym typeface="Symbol" panose="05050102010706020507" pitchFamily="18" charset="2"/>
                </a:rPr>
                <a:t></a:t>
              </a:r>
            </a:p>
          </p:txBody>
        </p:sp>
        <p:sp>
          <p:nvSpPr>
            <p:cNvPr id="43066" name="Text Box 184">
              <a:extLst>
                <a:ext uri="{FF2B5EF4-FFF2-40B4-BE49-F238E27FC236}">
                  <a16:creationId xmlns:a16="http://schemas.microsoft.com/office/drawing/2014/main" id="{B715C609-4E2F-4B62-8007-DBC928E5D25A}"/>
                </a:ext>
              </a:extLst>
            </p:cNvPr>
            <p:cNvSpPr txBox="1">
              <a:spLocks noChangeArrowheads="1"/>
            </p:cNvSpPr>
            <p:nvPr/>
          </p:nvSpPr>
          <p:spPr bwMode="auto">
            <a:xfrm>
              <a:off x="5075" y="1526"/>
              <a:ext cx="5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r>
                <a:rPr kumimoji="1" lang="en-US" altLang="zh-CN" i="1" baseline="-25000">
                  <a:solidFill>
                    <a:schemeClr val="bg1"/>
                  </a:solidFill>
                  <a:ea typeface="宋体" panose="02010600030101010101" pitchFamily="2" charset="-122"/>
                </a:rPr>
                <a:t>l</a:t>
              </a:r>
              <a:endParaRPr kumimoji="1" lang="en-US" altLang="zh-CN">
                <a:solidFill>
                  <a:schemeClr val="bg1"/>
                </a:solidFill>
                <a:ea typeface="宋体" panose="02010600030101010101" pitchFamily="2" charset="-122"/>
                <a:sym typeface="Symbol" panose="05050102010706020507" pitchFamily="18" charset="2"/>
              </a:endParaRPr>
            </a:p>
          </p:txBody>
        </p:sp>
        <p:sp>
          <p:nvSpPr>
            <p:cNvPr id="43067" name="Oval 185">
              <a:extLst>
                <a:ext uri="{FF2B5EF4-FFF2-40B4-BE49-F238E27FC236}">
                  <a16:creationId xmlns:a16="http://schemas.microsoft.com/office/drawing/2014/main" id="{1AF8A419-5C13-4036-8AB9-12AB1E09232A}"/>
                </a:ext>
              </a:extLst>
            </p:cNvPr>
            <p:cNvSpPr>
              <a:spLocks noChangeArrowheads="1"/>
            </p:cNvSpPr>
            <p:nvPr/>
          </p:nvSpPr>
          <p:spPr bwMode="auto">
            <a:xfrm>
              <a:off x="3742" y="152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3068" name="Rectangle 186">
              <a:extLst>
                <a:ext uri="{FF2B5EF4-FFF2-40B4-BE49-F238E27FC236}">
                  <a16:creationId xmlns:a16="http://schemas.microsoft.com/office/drawing/2014/main" id="{DEB7EDDF-4D7A-47EF-B125-76C79D253BC9}"/>
                </a:ext>
              </a:extLst>
            </p:cNvPr>
            <p:cNvSpPr>
              <a:spLocks noChangeArrowheads="1"/>
            </p:cNvSpPr>
            <p:nvPr/>
          </p:nvSpPr>
          <p:spPr bwMode="auto">
            <a:xfrm>
              <a:off x="3923" y="1253"/>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3069" name="Text Box 187">
              <a:extLst>
                <a:ext uri="{FF2B5EF4-FFF2-40B4-BE49-F238E27FC236}">
                  <a16:creationId xmlns:a16="http://schemas.microsoft.com/office/drawing/2014/main" id="{A47B3501-92BC-41E3-A088-05DEC8F9DB10}"/>
                </a:ext>
              </a:extLst>
            </p:cNvPr>
            <p:cNvSpPr txBox="1">
              <a:spLocks noChangeArrowheads="1"/>
            </p:cNvSpPr>
            <p:nvPr/>
          </p:nvSpPr>
          <p:spPr bwMode="auto">
            <a:xfrm>
              <a:off x="3606" y="1253"/>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3070" name="Text Box 188">
              <a:extLst>
                <a:ext uri="{FF2B5EF4-FFF2-40B4-BE49-F238E27FC236}">
                  <a16:creationId xmlns:a16="http://schemas.microsoft.com/office/drawing/2014/main" id="{915196DF-976D-4DAB-9D25-BBF095A9048C}"/>
                </a:ext>
              </a:extLst>
            </p:cNvPr>
            <p:cNvSpPr txBox="1">
              <a:spLocks noChangeArrowheads="1"/>
            </p:cNvSpPr>
            <p:nvPr/>
          </p:nvSpPr>
          <p:spPr bwMode="auto">
            <a:xfrm>
              <a:off x="3628" y="1849"/>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dirty="0">
                  <a:solidFill>
                    <a:schemeClr val="bg1"/>
                  </a:solidFill>
                  <a:ea typeface="宋体" panose="02010600030101010101" pitchFamily="2" charset="-122"/>
                </a:rPr>
                <a:t>–</a:t>
              </a:r>
            </a:p>
          </p:txBody>
        </p:sp>
        <p:graphicFrame>
          <p:nvGraphicFramePr>
            <p:cNvPr id="43071" name="Object 189">
              <a:extLst>
                <a:ext uri="{FF2B5EF4-FFF2-40B4-BE49-F238E27FC236}">
                  <a16:creationId xmlns:a16="http://schemas.microsoft.com/office/drawing/2014/main" id="{2A844C4D-015F-4E01-970D-2ADE5E961FD2}"/>
                </a:ext>
              </a:extLst>
            </p:cNvPr>
            <p:cNvGraphicFramePr>
              <a:graphicFrameLocks noChangeAspect="1"/>
            </p:cNvGraphicFramePr>
            <p:nvPr/>
          </p:nvGraphicFramePr>
          <p:xfrm>
            <a:off x="3470" y="1532"/>
            <a:ext cx="253" cy="384"/>
          </p:xfrm>
          <a:graphic>
            <a:graphicData uri="http://schemas.openxmlformats.org/presentationml/2006/ole">
              <mc:AlternateContent xmlns:mc="http://schemas.openxmlformats.org/markup-compatibility/2006">
                <mc:Choice xmlns:v="urn:schemas-microsoft-com:vml" Requires="v">
                  <p:oleObj spid="_x0000_s43103" name="公式" r:id="rId12" imgW="171428" imgH="266558" progId="Equation.3">
                    <p:embed/>
                  </p:oleObj>
                </mc:Choice>
                <mc:Fallback>
                  <p:oleObj name="公式" r:id="rId12" imgW="171428" imgH="266558" progId="Equation.3">
                    <p:embed/>
                    <p:pic>
                      <p:nvPicPr>
                        <p:cNvPr id="0" name="Object 1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0" y="1532"/>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72" name="Rectangle 190">
              <a:extLst>
                <a:ext uri="{FF2B5EF4-FFF2-40B4-BE49-F238E27FC236}">
                  <a16:creationId xmlns:a16="http://schemas.microsoft.com/office/drawing/2014/main" id="{5FA713B0-1FAE-42F8-8D27-0D6334987325}"/>
                </a:ext>
              </a:extLst>
            </p:cNvPr>
            <p:cNvSpPr>
              <a:spLocks noChangeArrowheads="1"/>
            </p:cNvSpPr>
            <p:nvPr/>
          </p:nvSpPr>
          <p:spPr bwMode="auto">
            <a:xfrm>
              <a:off x="4957" y="1525"/>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3073" name="Rectangle 191">
              <a:extLst>
                <a:ext uri="{FF2B5EF4-FFF2-40B4-BE49-F238E27FC236}">
                  <a16:creationId xmlns:a16="http://schemas.microsoft.com/office/drawing/2014/main" id="{C713959B-9ECD-42AD-BF66-D117A9F1B580}"/>
                </a:ext>
              </a:extLst>
            </p:cNvPr>
            <p:cNvSpPr>
              <a:spLocks noChangeArrowheads="1"/>
            </p:cNvSpPr>
            <p:nvPr/>
          </p:nvSpPr>
          <p:spPr bwMode="auto">
            <a:xfrm>
              <a:off x="4332" y="119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6336" name="Line 192">
            <a:extLst>
              <a:ext uri="{FF2B5EF4-FFF2-40B4-BE49-F238E27FC236}">
                <a16:creationId xmlns:a16="http://schemas.microsoft.com/office/drawing/2014/main" id="{BA2603AD-8691-4FA0-ACE8-B228FABD3B15}"/>
              </a:ext>
            </a:extLst>
          </p:cNvPr>
          <p:cNvSpPr>
            <a:spLocks noChangeShapeType="1"/>
          </p:cNvSpPr>
          <p:nvPr/>
        </p:nvSpPr>
        <p:spPr bwMode="auto">
          <a:xfrm>
            <a:off x="5724525" y="4076700"/>
            <a:ext cx="4318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024" name="Group 196">
            <a:extLst>
              <a:ext uri="{FF2B5EF4-FFF2-40B4-BE49-F238E27FC236}">
                <a16:creationId xmlns:a16="http://schemas.microsoft.com/office/drawing/2014/main" id="{1BA4A521-8815-48E9-BCF5-316B66FA60B8}"/>
              </a:ext>
            </a:extLst>
          </p:cNvPr>
          <p:cNvGrpSpPr>
            <a:grpSpLocks/>
          </p:cNvGrpSpPr>
          <p:nvPr/>
        </p:nvGrpSpPr>
        <p:grpSpPr bwMode="auto">
          <a:xfrm>
            <a:off x="6588125" y="6446838"/>
            <a:ext cx="792163" cy="366712"/>
            <a:chOff x="4649" y="4020"/>
            <a:chExt cx="499" cy="231"/>
          </a:xfrm>
        </p:grpSpPr>
        <p:pic>
          <p:nvPicPr>
            <p:cNvPr id="43063" name="Picture 197" descr="78900">
              <a:extLst>
                <a:ext uri="{FF2B5EF4-FFF2-40B4-BE49-F238E27FC236}">
                  <a16:creationId xmlns:a16="http://schemas.microsoft.com/office/drawing/2014/main" id="{CD2AFE98-4CB0-4488-B5DF-D6B18291B4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4" name="Text Box 198">
              <a:hlinkClick r:id="" action="ppaction://hlinkshowjump?jump=firstslide"/>
              <a:extLst>
                <a:ext uri="{FF2B5EF4-FFF2-40B4-BE49-F238E27FC236}">
                  <a16:creationId xmlns:a16="http://schemas.microsoft.com/office/drawing/2014/main" id="{1E4D522B-A702-425B-BE57-371BDAB4A5E2}"/>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209">
            <a:extLst>
              <a:ext uri="{FF2B5EF4-FFF2-40B4-BE49-F238E27FC236}">
                <a16:creationId xmlns:a16="http://schemas.microsoft.com/office/drawing/2014/main" id="{BFD21FF7-2E92-42CC-9519-D391D249A763}"/>
              </a:ext>
            </a:extLst>
          </p:cNvPr>
          <p:cNvGrpSpPr>
            <a:grpSpLocks/>
          </p:cNvGrpSpPr>
          <p:nvPr/>
        </p:nvGrpSpPr>
        <p:grpSpPr bwMode="auto">
          <a:xfrm>
            <a:off x="611188" y="1370013"/>
            <a:ext cx="5103812" cy="2001837"/>
            <a:chOff x="385" y="863"/>
            <a:chExt cx="3215" cy="1261"/>
          </a:xfrm>
        </p:grpSpPr>
        <p:sp>
          <p:nvSpPr>
            <p:cNvPr id="43026" name="Line 160">
              <a:extLst>
                <a:ext uri="{FF2B5EF4-FFF2-40B4-BE49-F238E27FC236}">
                  <a16:creationId xmlns:a16="http://schemas.microsoft.com/office/drawing/2014/main" id="{18EC806B-1AFA-43AE-926B-317046077794}"/>
                </a:ext>
              </a:extLst>
            </p:cNvPr>
            <p:cNvSpPr>
              <a:spLocks noChangeShapeType="1"/>
            </p:cNvSpPr>
            <p:nvPr/>
          </p:nvSpPr>
          <p:spPr bwMode="auto">
            <a:xfrm>
              <a:off x="2290" y="1298"/>
              <a:ext cx="68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Oval 147">
              <a:extLst>
                <a:ext uri="{FF2B5EF4-FFF2-40B4-BE49-F238E27FC236}">
                  <a16:creationId xmlns:a16="http://schemas.microsoft.com/office/drawing/2014/main" id="{493B0549-61AF-4E8E-BD61-632818575D7D}"/>
                </a:ext>
              </a:extLst>
            </p:cNvPr>
            <p:cNvSpPr>
              <a:spLocks noChangeArrowheads="1"/>
            </p:cNvSpPr>
            <p:nvPr/>
          </p:nvSpPr>
          <p:spPr bwMode="auto">
            <a:xfrm>
              <a:off x="657" y="148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3028" name="Line 148">
              <a:extLst>
                <a:ext uri="{FF2B5EF4-FFF2-40B4-BE49-F238E27FC236}">
                  <a16:creationId xmlns:a16="http://schemas.microsoft.com/office/drawing/2014/main" id="{E5EA6BB1-B293-4F2C-A08F-3806328FD9B0}"/>
                </a:ext>
              </a:extLst>
            </p:cNvPr>
            <p:cNvSpPr>
              <a:spLocks noChangeShapeType="1"/>
            </p:cNvSpPr>
            <p:nvPr/>
          </p:nvSpPr>
          <p:spPr bwMode="auto">
            <a:xfrm flipH="1">
              <a:off x="1880" y="1842"/>
              <a:ext cx="2" cy="22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149">
              <a:extLst>
                <a:ext uri="{FF2B5EF4-FFF2-40B4-BE49-F238E27FC236}">
                  <a16:creationId xmlns:a16="http://schemas.microsoft.com/office/drawing/2014/main" id="{E3F5BEBA-BC9C-430A-94C8-D960489CF572}"/>
                </a:ext>
              </a:extLst>
            </p:cNvPr>
            <p:cNvSpPr>
              <a:spLocks noChangeShapeType="1"/>
            </p:cNvSpPr>
            <p:nvPr/>
          </p:nvSpPr>
          <p:spPr bwMode="auto">
            <a:xfrm>
              <a:off x="1882" y="1298"/>
              <a:ext cx="0" cy="1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150">
              <a:extLst>
                <a:ext uri="{FF2B5EF4-FFF2-40B4-BE49-F238E27FC236}">
                  <a16:creationId xmlns:a16="http://schemas.microsoft.com/office/drawing/2014/main" id="{FE2198CB-4767-4C70-9DAF-0BF5B270695A}"/>
                </a:ext>
              </a:extLst>
            </p:cNvPr>
            <p:cNvSpPr>
              <a:spLocks noChangeShapeType="1"/>
            </p:cNvSpPr>
            <p:nvPr/>
          </p:nvSpPr>
          <p:spPr bwMode="auto">
            <a:xfrm flipH="1">
              <a:off x="2290" y="1842"/>
              <a:ext cx="0" cy="24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151">
              <a:extLst>
                <a:ext uri="{FF2B5EF4-FFF2-40B4-BE49-F238E27FC236}">
                  <a16:creationId xmlns:a16="http://schemas.microsoft.com/office/drawing/2014/main" id="{B95CEC72-8FD8-4E76-BAD1-D825B5C00CB6}"/>
                </a:ext>
              </a:extLst>
            </p:cNvPr>
            <p:cNvSpPr>
              <a:spLocks noChangeShapeType="1"/>
            </p:cNvSpPr>
            <p:nvPr/>
          </p:nvSpPr>
          <p:spPr bwMode="auto">
            <a:xfrm flipH="1">
              <a:off x="2290" y="1298"/>
              <a:ext cx="1" cy="18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152">
              <a:extLst>
                <a:ext uri="{FF2B5EF4-FFF2-40B4-BE49-F238E27FC236}">
                  <a16:creationId xmlns:a16="http://schemas.microsoft.com/office/drawing/2014/main" id="{D0FCF975-3BB4-4B6F-A9AB-BBEA7AB503A8}"/>
                </a:ext>
              </a:extLst>
            </p:cNvPr>
            <p:cNvSpPr>
              <a:spLocks noChangeShapeType="1"/>
            </p:cNvSpPr>
            <p:nvPr/>
          </p:nvSpPr>
          <p:spPr bwMode="auto">
            <a:xfrm flipV="1">
              <a:off x="839" y="1298"/>
              <a:ext cx="104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153">
              <a:extLst>
                <a:ext uri="{FF2B5EF4-FFF2-40B4-BE49-F238E27FC236}">
                  <a16:creationId xmlns:a16="http://schemas.microsoft.com/office/drawing/2014/main" id="{8993AD40-A836-4E2F-85FC-FEF59027D931}"/>
                </a:ext>
              </a:extLst>
            </p:cNvPr>
            <p:cNvSpPr>
              <a:spLocks noChangeShapeType="1"/>
            </p:cNvSpPr>
            <p:nvPr/>
          </p:nvSpPr>
          <p:spPr bwMode="auto">
            <a:xfrm flipV="1">
              <a:off x="2290" y="2069"/>
              <a:ext cx="69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Line 154">
              <a:extLst>
                <a:ext uri="{FF2B5EF4-FFF2-40B4-BE49-F238E27FC236}">
                  <a16:creationId xmlns:a16="http://schemas.microsoft.com/office/drawing/2014/main" id="{AC425072-8D8C-4FFA-9FC6-74AC505A08BD}"/>
                </a:ext>
              </a:extLst>
            </p:cNvPr>
            <p:cNvSpPr>
              <a:spLocks noChangeShapeType="1"/>
            </p:cNvSpPr>
            <p:nvPr/>
          </p:nvSpPr>
          <p:spPr bwMode="auto">
            <a:xfrm>
              <a:off x="2642" y="1298"/>
              <a:ext cx="227"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Text Box 155">
              <a:extLst>
                <a:ext uri="{FF2B5EF4-FFF2-40B4-BE49-F238E27FC236}">
                  <a16:creationId xmlns:a16="http://schemas.microsoft.com/office/drawing/2014/main" id="{6CF3198D-BFE5-4746-A48B-822DF90C7E45}"/>
                </a:ext>
              </a:extLst>
            </p:cNvPr>
            <p:cNvSpPr txBox="1">
              <a:spLocks noChangeArrowheads="1"/>
            </p:cNvSpPr>
            <p:nvPr/>
          </p:nvSpPr>
          <p:spPr bwMode="auto">
            <a:xfrm>
              <a:off x="1655"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3036" name="Text Box 156">
              <a:extLst>
                <a:ext uri="{FF2B5EF4-FFF2-40B4-BE49-F238E27FC236}">
                  <a16:creationId xmlns:a16="http://schemas.microsoft.com/office/drawing/2014/main" id="{23DDBB9A-E349-4DD6-9089-E89F88B98494}"/>
                </a:ext>
              </a:extLst>
            </p:cNvPr>
            <p:cNvSpPr txBox="1">
              <a:spLocks noChangeArrowheads="1"/>
            </p:cNvSpPr>
            <p:nvPr/>
          </p:nvSpPr>
          <p:spPr bwMode="auto">
            <a:xfrm>
              <a:off x="2245" y="1344"/>
              <a:ext cx="1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3037" name="Text Box 157">
              <a:extLst>
                <a:ext uri="{FF2B5EF4-FFF2-40B4-BE49-F238E27FC236}">
                  <a16:creationId xmlns:a16="http://schemas.microsoft.com/office/drawing/2014/main" id="{A1514EC5-F1A1-4165-BAFF-40FB877EB6F7}"/>
                </a:ext>
              </a:extLst>
            </p:cNvPr>
            <p:cNvSpPr txBox="1">
              <a:spLocks noChangeArrowheads="1"/>
            </p:cNvSpPr>
            <p:nvPr/>
          </p:nvSpPr>
          <p:spPr bwMode="auto">
            <a:xfrm>
              <a:off x="1338" y="1570"/>
              <a:ext cx="5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j10</a:t>
              </a:r>
              <a:r>
                <a:rPr kumimoji="1" lang="en-US" altLang="zh-CN">
                  <a:solidFill>
                    <a:schemeClr val="bg1"/>
                  </a:solidFill>
                  <a:ea typeface="宋体" panose="02010600030101010101" pitchFamily="2" charset="-122"/>
                  <a:sym typeface="Symbol" panose="05050102010706020507" pitchFamily="18" charset="2"/>
                </a:rPr>
                <a:t></a:t>
              </a:r>
            </a:p>
          </p:txBody>
        </p:sp>
        <p:sp>
          <p:nvSpPr>
            <p:cNvPr id="43038" name="Arc 158">
              <a:extLst>
                <a:ext uri="{FF2B5EF4-FFF2-40B4-BE49-F238E27FC236}">
                  <a16:creationId xmlns:a16="http://schemas.microsoft.com/office/drawing/2014/main" id="{6B2122F7-9B7C-4B73-AF3E-5C215139C107}"/>
                </a:ext>
              </a:extLst>
            </p:cNvPr>
            <p:cNvSpPr>
              <a:spLocks/>
            </p:cNvSpPr>
            <p:nvPr/>
          </p:nvSpPr>
          <p:spPr bwMode="auto">
            <a:xfrm rot="10800000" flipV="1">
              <a:off x="1886" y="1204"/>
              <a:ext cx="166" cy="163"/>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9" name="Arc 159">
              <a:extLst>
                <a:ext uri="{FF2B5EF4-FFF2-40B4-BE49-F238E27FC236}">
                  <a16:creationId xmlns:a16="http://schemas.microsoft.com/office/drawing/2014/main" id="{EF264962-0BA0-4D8A-83F0-217E55662794}"/>
                </a:ext>
              </a:extLst>
            </p:cNvPr>
            <p:cNvSpPr>
              <a:spLocks/>
            </p:cNvSpPr>
            <p:nvPr/>
          </p:nvSpPr>
          <p:spPr bwMode="auto">
            <a:xfrm rot="10800000" flipH="1" flipV="1">
              <a:off x="2112" y="1207"/>
              <a:ext cx="167" cy="162"/>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3040" name="Object 161">
              <a:extLst>
                <a:ext uri="{FF2B5EF4-FFF2-40B4-BE49-F238E27FC236}">
                  <a16:creationId xmlns:a16="http://schemas.microsoft.com/office/drawing/2014/main" id="{7656D949-847D-41D1-B4C0-D4B972A15DD1}"/>
                </a:ext>
              </a:extLst>
            </p:cNvPr>
            <p:cNvGraphicFramePr>
              <a:graphicFrameLocks noChangeAspect="1"/>
            </p:cNvGraphicFramePr>
            <p:nvPr/>
          </p:nvGraphicFramePr>
          <p:xfrm>
            <a:off x="2608" y="863"/>
            <a:ext cx="273" cy="435"/>
          </p:xfrm>
          <a:graphic>
            <a:graphicData uri="http://schemas.openxmlformats.org/presentationml/2006/ole">
              <mc:AlternateContent xmlns:mc="http://schemas.openxmlformats.org/markup-compatibility/2006">
                <mc:Choice xmlns:v="urn:schemas-microsoft-com:vml" Requires="v">
                  <p:oleObj spid="_x0000_s43104" name="公式" r:id="rId14" imgW="142973" imgH="276289" progId="Equation.3">
                    <p:embed/>
                  </p:oleObj>
                </mc:Choice>
                <mc:Fallback>
                  <p:oleObj name="公式" r:id="rId14" imgW="142973" imgH="276289" progId="Equation.3">
                    <p:embed/>
                    <p:pic>
                      <p:nvPicPr>
                        <p:cNvPr id="0" name="Object 1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8" y="863"/>
                          <a:ext cx="273"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1" name="Text Box 162">
              <a:extLst>
                <a:ext uri="{FF2B5EF4-FFF2-40B4-BE49-F238E27FC236}">
                  <a16:creationId xmlns:a16="http://schemas.microsoft.com/office/drawing/2014/main" id="{F1F724B8-26F9-460F-B70F-2726B573F7B8}"/>
                </a:ext>
              </a:extLst>
            </p:cNvPr>
            <p:cNvSpPr txBox="1">
              <a:spLocks noChangeArrowheads="1"/>
            </p:cNvSpPr>
            <p:nvPr/>
          </p:nvSpPr>
          <p:spPr bwMode="auto">
            <a:xfrm>
              <a:off x="2290" y="1570"/>
              <a:ext cx="6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j10</a:t>
              </a:r>
              <a:r>
                <a:rPr kumimoji="1" lang="en-US" altLang="zh-CN">
                  <a:solidFill>
                    <a:schemeClr val="bg1"/>
                  </a:solidFill>
                  <a:ea typeface="宋体" panose="02010600030101010101" pitchFamily="2" charset="-122"/>
                  <a:sym typeface="Symbol" panose="05050102010706020507" pitchFamily="18" charset="2"/>
                </a:rPr>
                <a:t></a:t>
              </a:r>
            </a:p>
          </p:txBody>
        </p:sp>
        <p:sp>
          <p:nvSpPr>
            <p:cNvPr id="43042" name="Text Box 163">
              <a:extLst>
                <a:ext uri="{FF2B5EF4-FFF2-40B4-BE49-F238E27FC236}">
                  <a16:creationId xmlns:a16="http://schemas.microsoft.com/office/drawing/2014/main" id="{0067BA72-3C7F-42D6-BD83-2B883712F6AA}"/>
                </a:ext>
              </a:extLst>
            </p:cNvPr>
            <p:cNvSpPr txBox="1">
              <a:spLocks noChangeArrowheads="1"/>
            </p:cNvSpPr>
            <p:nvPr/>
          </p:nvSpPr>
          <p:spPr bwMode="auto">
            <a:xfrm>
              <a:off x="1973" y="935"/>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a:solidFill>
                    <a:schemeClr val="bg1"/>
                  </a:solidFill>
                  <a:ea typeface="宋体" panose="02010600030101010101" pitchFamily="2" charset="-122"/>
                  <a:sym typeface="Symbol" panose="05050102010706020507" pitchFamily="18" charset="2"/>
                </a:rPr>
                <a:t>2</a:t>
              </a:r>
              <a:endParaRPr kumimoji="1" lang="en-US" altLang="zh-CN">
                <a:solidFill>
                  <a:schemeClr val="bg1"/>
                </a:solidFill>
                <a:ea typeface="宋体" panose="02010600030101010101" pitchFamily="2" charset="-122"/>
              </a:endParaRPr>
            </a:p>
          </p:txBody>
        </p:sp>
        <p:sp>
          <p:nvSpPr>
            <p:cNvPr id="43043" name="Line 164">
              <a:extLst>
                <a:ext uri="{FF2B5EF4-FFF2-40B4-BE49-F238E27FC236}">
                  <a16:creationId xmlns:a16="http://schemas.microsoft.com/office/drawing/2014/main" id="{F254D333-5470-4292-BB17-FB86F6638BE5}"/>
                </a:ext>
              </a:extLst>
            </p:cNvPr>
            <p:cNvSpPr>
              <a:spLocks noChangeShapeType="1"/>
            </p:cNvSpPr>
            <p:nvPr/>
          </p:nvSpPr>
          <p:spPr bwMode="auto">
            <a:xfrm flipH="1">
              <a:off x="839" y="2069"/>
              <a:ext cx="104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Text Box 165">
              <a:extLst>
                <a:ext uri="{FF2B5EF4-FFF2-40B4-BE49-F238E27FC236}">
                  <a16:creationId xmlns:a16="http://schemas.microsoft.com/office/drawing/2014/main" id="{49E7E85F-C0CE-497B-84CB-1D58BEB988F9}"/>
                </a:ext>
              </a:extLst>
            </p:cNvPr>
            <p:cNvSpPr txBox="1">
              <a:spLocks noChangeArrowheads="1"/>
            </p:cNvSpPr>
            <p:nvPr/>
          </p:nvSpPr>
          <p:spPr bwMode="auto">
            <a:xfrm>
              <a:off x="567" y="1253"/>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3045" name="Text Box 166">
              <a:extLst>
                <a:ext uri="{FF2B5EF4-FFF2-40B4-BE49-F238E27FC236}">
                  <a16:creationId xmlns:a16="http://schemas.microsoft.com/office/drawing/2014/main" id="{F269EFD2-1D9A-45DC-9DD9-2A4D93869EC9}"/>
                </a:ext>
              </a:extLst>
            </p:cNvPr>
            <p:cNvSpPr txBox="1">
              <a:spLocks noChangeArrowheads="1"/>
            </p:cNvSpPr>
            <p:nvPr/>
          </p:nvSpPr>
          <p:spPr bwMode="auto">
            <a:xfrm>
              <a:off x="567" y="1797"/>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43046" name="Object 167">
              <a:extLst>
                <a:ext uri="{FF2B5EF4-FFF2-40B4-BE49-F238E27FC236}">
                  <a16:creationId xmlns:a16="http://schemas.microsoft.com/office/drawing/2014/main" id="{6C23602B-BD74-4EC6-989F-4B78E83D2427}"/>
                </a:ext>
              </a:extLst>
            </p:cNvPr>
            <p:cNvGraphicFramePr>
              <a:graphicFrameLocks noChangeAspect="1"/>
            </p:cNvGraphicFramePr>
            <p:nvPr/>
          </p:nvGraphicFramePr>
          <p:xfrm>
            <a:off x="385" y="1389"/>
            <a:ext cx="253" cy="383"/>
          </p:xfrm>
          <a:graphic>
            <a:graphicData uri="http://schemas.openxmlformats.org/presentationml/2006/ole">
              <mc:AlternateContent xmlns:mc="http://schemas.openxmlformats.org/markup-compatibility/2006">
                <mc:Choice xmlns:v="urn:schemas-microsoft-com:vml" Requires="v">
                  <p:oleObj spid="_x0000_s43105" name="公式" r:id="rId16" imgW="171428" imgH="266558" progId="Equation.3">
                    <p:embed/>
                  </p:oleObj>
                </mc:Choice>
                <mc:Fallback>
                  <p:oleObj name="公式" r:id="rId16" imgW="171428" imgH="266558" progId="Equation.3">
                    <p:embed/>
                    <p:pic>
                      <p:nvPicPr>
                        <p:cNvPr id="0" name="Object 1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 y="1389"/>
                          <a:ext cx="253"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7" name="Line 168">
              <a:extLst>
                <a:ext uri="{FF2B5EF4-FFF2-40B4-BE49-F238E27FC236}">
                  <a16:creationId xmlns:a16="http://schemas.microsoft.com/office/drawing/2014/main" id="{9EC9DC73-A638-40D5-904F-51BE451F05B4}"/>
                </a:ext>
              </a:extLst>
            </p:cNvPr>
            <p:cNvSpPr>
              <a:spLocks noChangeShapeType="1"/>
            </p:cNvSpPr>
            <p:nvPr/>
          </p:nvSpPr>
          <p:spPr bwMode="auto">
            <a:xfrm>
              <a:off x="839" y="1298"/>
              <a:ext cx="0" cy="78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8" name="Line 169">
              <a:extLst>
                <a:ext uri="{FF2B5EF4-FFF2-40B4-BE49-F238E27FC236}">
                  <a16:creationId xmlns:a16="http://schemas.microsoft.com/office/drawing/2014/main" id="{71222361-B5CD-4997-ACB5-16CB7A0DE7FD}"/>
                </a:ext>
              </a:extLst>
            </p:cNvPr>
            <p:cNvSpPr>
              <a:spLocks noChangeShapeType="1"/>
            </p:cNvSpPr>
            <p:nvPr/>
          </p:nvSpPr>
          <p:spPr bwMode="auto">
            <a:xfrm>
              <a:off x="2971" y="1298"/>
              <a:ext cx="0" cy="78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9" name="Text Box 170">
              <a:extLst>
                <a:ext uri="{FF2B5EF4-FFF2-40B4-BE49-F238E27FC236}">
                  <a16:creationId xmlns:a16="http://schemas.microsoft.com/office/drawing/2014/main" id="{1EAABEA5-FCAD-4281-9454-4C1C55365258}"/>
                </a:ext>
              </a:extLst>
            </p:cNvPr>
            <p:cNvSpPr txBox="1">
              <a:spLocks noChangeArrowheads="1"/>
            </p:cNvSpPr>
            <p:nvPr/>
          </p:nvSpPr>
          <p:spPr bwMode="auto">
            <a:xfrm>
              <a:off x="1020" y="953"/>
              <a:ext cx="8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43050" name="Text Box 171">
              <a:extLst>
                <a:ext uri="{FF2B5EF4-FFF2-40B4-BE49-F238E27FC236}">
                  <a16:creationId xmlns:a16="http://schemas.microsoft.com/office/drawing/2014/main" id="{3BDAC38F-BB4C-4825-90F8-AD65EB089542}"/>
                </a:ext>
              </a:extLst>
            </p:cNvPr>
            <p:cNvSpPr txBox="1">
              <a:spLocks noChangeArrowheads="1"/>
            </p:cNvSpPr>
            <p:nvPr/>
          </p:nvSpPr>
          <p:spPr bwMode="auto">
            <a:xfrm>
              <a:off x="3016" y="1525"/>
              <a:ext cx="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X</a:t>
              </a:r>
              <a:endParaRPr kumimoji="1" lang="en-US" altLang="zh-CN">
                <a:solidFill>
                  <a:schemeClr val="bg1"/>
                </a:solidFill>
                <a:ea typeface="宋体" panose="02010600030101010101" pitchFamily="2" charset="-122"/>
              </a:endParaRPr>
            </a:p>
          </p:txBody>
        </p:sp>
        <p:sp>
          <p:nvSpPr>
            <p:cNvPr id="43051" name="Rectangle 172">
              <a:extLst>
                <a:ext uri="{FF2B5EF4-FFF2-40B4-BE49-F238E27FC236}">
                  <a16:creationId xmlns:a16="http://schemas.microsoft.com/office/drawing/2014/main" id="{497AE54B-4324-4FA3-BDA9-C7F87C1473C3}"/>
                </a:ext>
              </a:extLst>
            </p:cNvPr>
            <p:cNvSpPr>
              <a:spLocks noChangeArrowheads="1"/>
            </p:cNvSpPr>
            <p:nvPr/>
          </p:nvSpPr>
          <p:spPr bwMode="auto">
            <a:xfrm>
              <a:off x="2907" y="1525"/>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3052" name="Rectangle 181">
              <a:extLst>
                <a:ext uri="{FF2B5EF4-FFF2-40B4-BE49-F238E27FC236}">
                  <a16:creationId xmlns:a16="http://schemas.microsoft.com/office/drawing/2014/main" id="{269EF861-243F-4034-A832-86385D10F24A}"/>
                </a:ext>
              </a:extLst>
            </p:cNvPr>
            <p:cNvSpPr>
              <a:spLocks noChangeArrowheads="1"/>
            </p:cNvSpPr>
            <p:nvPr/>
          </p:nvSpPr>
          <p:spPr bwMode="auto">
            <a:xfrm>
              <a:off x="1111" y="123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43053" name="Group 199">
              <a:extLst>
                <a:ext uri="{FF2B5EF4-FFF2-40B4-BE49-F238E27FC236}">
                  <a16:creationId xmlns:a16="http://schemas.microsoft.com/office/drawing/2014/main" id="{BEA86287-93AB-48C3-B561-71B9A70CC7E9}"/>
                </a:ext>
              </a:extLst>
            </p:cNvPr>
            <p:cNvGrpSpPr>
              <a:grpSpLocks/>
            </p:cNvGrpSpPr>
            <p:nvPr/>
          </p:nvGrpSpPr>
          <p:grpSpPr bwMode="auto">
            <a:xfrm>
              <a:off x="2200" y="1480"/>
              <a:ext cx="91" cy="363"/>
              <a:chOff x="1565" y="2614"/>
              <a:chExt cx="90" cy="486"/>
            </a:xfrm>
          </p:grpSpPr>
          <p:sp>
            <p:nvSpPr>
              <p:cNvPr id="43059" name="Arc 200">
                <a:extLst>
                  <a:ext uri="{FF2B5EF4-FFF2-40B4-BE49-F238E27FC236}">
                    <a16:creationId xmlns:a16="http://schemas.microsoft.com/office/drawing/2014/main" id="{ABC9708F-4DA0-429E-B804-5CF2CC7E585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60" name="Arc 201">
                <a:extLst>
                  <a:ext uri="{FF2B5EF4-FFF2-40B4-BE49-F238E27FC236}">
                    <a16:creationId xmlns:a16="http://schemas.microsoft.com/office/drawing/2014/main" id="{3D4B15AC-F3AB-4FE1-A44D-54C22C24998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61" name="Arc 202">
                <a:extLst>
                  <a:ext uri="{FF2B5EF4-FFF2-40B4-BE49-F238E27FC236}">
                    <a16:creationId xmlns:a16="http://schemas.microsoft.com/office/drawing/2014/main" id="{917F9E6C-7823-48F8-B20D-0D8A8BA3E3D1}"/>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62" name="Arc 203">
                <a:extLst>
                  <a:ext uri="{FF2B5EF4-FFF2-40B4-BE49-F238E27FC236}">
                    <a16:creationId xmlns:a16="http://schemas.microsoft.com/office/drawing/2014/main" id="{C515CDBE-18B6-461A-A1CE-16A6CD22C58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3054" name="Group 204">
              <a:extLst>
                <a:ext uri="{FF2B5EF4-FFF2-40B4-BE49-F238E27FC236}">
                  <a16:creationId xmlns:a16="http://schemas.microsoft.com/office/drawing/2014/main" id="{2642655D-D11C-4965-8E18-04E2CF3AD618}"/>
                </a:ext>
              </a:extLst>
            </p:cNvPr>
            <p:cNvGrpSpPr>
              <a:grpSpLocks/>
            </p:cNvGrpSpPr>
            <p:nvPr/>
          </p:nvGrpSpPr>
          <p:grpSpPr bwMode="auto">
            <a:xfrm rot="10800000">
              <a:off x="1882" y="1480"/>
              <a:ext cx="90" cy="363"/>
              <a:chOff x="1565" y="2614"/>
              <a:chExt cx="90" cy="486"/>
            </a:xfrm>
          </p:grpSpPr>
          <p:sp>
            <p:nvSpPr>
              <p:cNvPr id="43055" name="Arc 205">
                <a:extLst>
                  <a:ext uri="{FF2B5EF4-FFF2-40B4-BE49-F238E27FC236}">
                    <a16:creationId xmlns:a16="http://schemas.microsoft.com/office/drawing/2014/main" id="{0909CA41-CF00-41D5-883E-FF6D5685B5F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56" name="Arc 206">
                <a:extLst>
                  <a:ext uri="{FF2B5EF4-FFF2-40B4-BE49-F238E27FC236}">
                    <a16:creationId xmlns:a16="http://schemas.microsoft.com/office/drawing/2014/main" id="{28F3163F-E984-4F03-BECF-9A5B8FDBB5F1}"/>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57" name="Arc 207">
                <a:extLst>
                  <a:ext uri="{FF2B5EF4-FFF2-40B4-BE49-F238E27FC236}">
                    <a16:creationId xmlns:a16="http://schemas.microsoft.com/office/drawing/2014/main" id="{371D1CE9-D721-4231-9597-DB032B6E9CF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58" name="Arc 208">
                <a:extLst>
                  <a:ext uri="{FF2B5EF4-FFF2-40B4-BE49-F238E27FC236}">
                    <a16:creationId xmlns:a16="http://schemas.microsoft.com/office/drawing/2014/main" id="{E97A627E-1CB7-44FD-A9D7-E805980B765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274"/>
                                        </p:tgtEl>
                                        <p:attrNameLst>
                                          <p:attrName>style.visibility</p:attrName>
                                        </p:attrNameLst>
                                      </p:cBhvr>
                                      <p:to>
                                        <p:strVal val="visible"/>
                                      </p:to>
                                    </p:set>
                                    <p:anim calcmode="lin" valueType="num">
                                      <p:cBhvr>
                                        <p:cTn id="7" dur="1000" fill="hold"/>
                                        <p:tgtEl>
                                          <p:spTgt spid="6274"/>
                                        </p:tgtEl>
                                        <p:attrNameLst>
                                          <p:attrName>ppt_w</p:attrName>
                                        </p:attrNameLst>
                                      </p:cBhvr>
                                      <p:tavLst>
                                        <p:tav tm="0">
                                          <p:val>
                                            <p:fltVal val="0"/>
                                          </p:val>
                                        </p:tav>
                                        <p:tav tm="100000">
                                          <p:val>
                                            <p:strVal val="#ppt_w"/>
                                          </p:val>
                                        </p:tav>
                                      </p:tavLst>
                                    </p:anim>
                                    <p:anim calcmode="lin" valueType="num">
                                      <p:cBhvr>
                                        <p:cTn id="8" dur="1000" fill="hold"/>
                                        <p:tgtEl>
                                          <p:spTgt spid="6274"/>
                                        </p:tgtEl>
                                        <p:attrNameLst>
                                          <p:attrName>ppt_h</p:attrName>
                                        </p:attrNameLst>
                                      </p:cBhvr>
                                      <p:tavLst>
                                        <p:tav tm="0">
                                          <p:val>
                                            <p:fltVal val="0"/>
                                          </p:val>
                                        </p:tav>
                                        <p:tav tm="100000">
                                          <p:val>
                                            <p:strVal val="#ppt_h"/>
                                          </p:val>
                                        </p:tav>
                                      </p:tavLst>
                                    </p:anim>
                                    <p:anim calcmode="lin" valueType="num">
                                      <p:cBhvr>
                                        <p:cTn id="9" dur="1000" fill="hold"/>
                                        <p:tgtEl>
                                          <p:spTgt spid="627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27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par>
                          <p:cTn id="15" fill="hold" nodeType="afterGroup">
                            <p:stCondLst>
                              <p:cond delay="1500"/>
                            </p:stCondLst>
                            <p:childTnLst>
                              <p:par>
                                <p:cTn id="16" presetID="55" presetClass="entr" presetSubtype="0" fill="hold" grpId="0" nodeType="afterEffect">
                                  <p:stCondLst>
                                    <p:cond delay="0"/>
                                  </p:stCondLst>
                                  <p:childTnLst>
                                    <p:set>
                                      <p:cBhvr>
                                        <p:cTn id="17" dur="1" fill="hold">
                                          <p:stCondLst>
                                            <p:cond delay="0"/>
                                          </p:stCondLst>
                                        </p:cTn>
                                        <p:tgtEl>
                                          <p:spTgt spid="6146"/>
                                        </p:tgtEl>
                                        <p:attrNameLst>
                                          <p:attrName>style.visibility</p:attrName>
                                        </p:attrNameLst>
                                      </p:cBhvr>
                                      <p:to>
                                        <p:strVal val="visible"/>
                                      </p:to>
                                    </p:set>
                                    <p:anim calcmode="lin" valueType="num">
                                      <p:cBhvr>
                                        <p:cTn id="18" dur="1000" fill="hold"/>
                                        <p:tgtEl>
                                          <p:spTgt spid="6146"/>
                                        </p:tgtEl>
                                        <p:attrNameLst>
                                          <p:attrName>ppt_w</p:attrName>
                                        </p:attrNameLst>
                                      </p:cBhvr>
                                      <p:tavLst>
                                        <p:tav tm="0">
                                          <p:val>
                                            <p:strVal val="#ppt_w*0.70"/>
                                          </p:val>
                                        </p:tav>
                                        <p:tav tm="100000">
                                          <p:val>
                                            <p:strVal val="#ppt_w"/>
                                          </p:val>
                                        </p:tav>
                                      </p:tavLst>
                                    </p:anim>
                                    <p:anim calcmode="lin" valueType="num">
                                      <p:cBhvr>
                                        <p:cTn id="19" dur="1000" fill="hold"/>
                                        <p:tgtEl>
                                          <p:spTgt spid="6146"/>
                                        </p:tgtEl>
                                        <p:attrNameLst>
                                          <p:attrName>ppt_h</p:attrName>
                                        </p:attrNameLst>
                                      </p:cBhvr>
                                      <p:tavLst>
                                        <p:tav tm="0">
                                          <p:val>
                                            <p:strVal val="#ppt_h"/>
                                          </p:val>
                                        </p:tav>
                                        <p:tav tm="100000">
                                          <p:val>
                                            <p:strVal val="#ppt_h"/>
                                          </p:val>
                                        </p:tav>
                                      </p:tavLst>
                                    </p:anim>
                                    <p:animEffect transition="in" filter="fade">
                                      <p:cBhvr>
                                        <p:cTn id="20" dur="1000"/>
                                        <p:tgtEl>
                                          <p:spTgt spid="6146"/>
                                        </p:tgtEl>
                                      </p:cBhvr>
                                    </p:animEffect>
                                  </p:childTnLst>
                                </p:cTn>
                              </p:par>
                            </p:childTnLst>
                          </p:cTn>
                        </p:par>
                        <p:par>
                          <p:cTn id="21" fill="hold" nodeType="afterGroup">
                            <p:stCondLst>
                              <p:cond delay="2500"/>
                            </p:stCondLst>
                            <p:childTnLst>
                              <p:par>
                                <p:cTn id="22" presetID="55" presetClass="entr" presetSubtype="0" fill="hold" grpId="0" nodeType="afterEffect">
                                  <p:stCondLst>
                                    <p:cond delay="0"/>
                                  </p:stCondLst>
                                  <p:childTnLst>
                                    <p:set>
                                      <p:cBhvr>
                                        <p:cTn id="23" dur="1" fill="hold">
                                          <p:stCondLst>
                                            <p:cond delay="0"/>
                                          </p:stCondLst>
                                        </p:cTn>
                                        <p:tgtEl>
                                          <p:spTgt spid="6147"/>
                                        </p:tgtEl>
                                        <p:attrNameLst>
                                          <p:attrName>style.visibility</p:attrName>
                                        </p:attrNameLst>
                                      </p:cBhvr>
                                      <p:to>
                                        <p:strVal val="visible"/>
                                      </p:to>
                                    </p:set>
                                    <p:anim calcmode="lin" valueType="num">
                                      <p:cBhvr>
                                        <p:cTn id="24" dur="1000" fill="hold"/>
                                        <p:tgtEl>
                                          <p:spTgt spid="6147"/>
                                        </p:tgtEl>
                                        <p:attrNameLst>
                                          <p:attrName>ppt_w</p:attrName>
                                        </p:attrNameLst>
                                      </p:cBhvr>
                                      <p:tavLst>
                                        <p:tav tm="0">
                                          <p:val>
                                            <p:strVal val="#ppt_w*0.70"/>
                                          </p:val>
                                        </p:tav>
                                        <p:tav tm="100000">
                                          <p:val>
                                            <p:strVal val="#ppt_w"/>
                                          </p:val>
                                        </p:tav>
                                      </p:tavLst>
                                    </p:anim>
                                    <p:anim calcmode="lin" valueType="num">
                                      <p:cBhvr>
                                        <p:cTn id="25" dur="1000" fill="hold"/>
                                        <p:tgtEl>
                                          <p:spTgt spid="6147"/>
                                        </p:tgtEl>
                                        <p:attrNameLst>
                                          <p:attrName>ppt_h</p:attrName>
                                        </p:attrNameLst>
                                      </p:cBhvr>
                                      <p:tavLst>
                                        <p:tav tm="0">
                                          <p:val>
                                            <p:strVal val="#ppt_h"/>
                                          </p:val>
                                        </p:tav>
                                        <p:tav tm="100000">
                                          <p:val>
                                            <p:strVal val="#ppt_h"/>
                                          </p:val>
                                        </p:tav>
                                      </p:tavLst>
                                    </p:anim>
                                    <p:animEffect transition="in" filter="fade">
                                      <p:cBhvr>
                                        <p:cTn id="26" dur="1000"/>
                                        <p:tgtEl>
                                          <p:spTgt spid="61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6276"/>
                                        </p:tgtEl>
                                        <p:attrNameLst>
                                          <p:attrName>style.visibility</p:attrName>
                                        </p:attrNameLst>
                                      </p:cBhvr>
                                      <p:to>
                                        <p:strVal val="visible"/>
                                      </p:to>
                                    </p:set>
                                    <p:anim calcmode="lin" valueType="num">
                                      <p:cBhvr>
                                        <p:cTn id="31" dur="1000" fill="hold"/>
                                        <p:tgtEl>
                                          <p:spTgt spid="6276"/>
                                        </p:tgtEl>
                                        <p:attrNameLst>
                                          <p:attrName>ppt_w</p:attrName>
                                        </p:attrNameLst>
                                      </p:cBhvr>
                                      <p:tavLst>
                                        <p:tav tm="0">
                                          <p:val>
                                            <p:fltVal val="0"/>
                                          </p:val>
                                        </p:tav>
                                        <p:tav tm="100000">
                                          <p:val>
                                            <p:strVal val="#ppt_w"/>
                                          </p:val>
                                        </p:tav>
                                      </p:tavLst>
                                    </p:anim>
                                    <p:anim calcmode="lin" valueType="num">
                                      <p:cBhvr>
                                        <p:cTn id="32" dur="1000" fill="hold"/>
                                        <p:tgtEl>
                                          <p:spTgt spid="6276"/>
                                        </p:tgtEl>
                                        <p:attrNameLst>
                                          <p:attrName>ppt_h</p:attrName>
                                        </p:attrNameLst>
                                      </p:cBhvr>
                                      <p:tavLst>
                                        <p:tav tm="0">
                                          <p:val>
                                            <p:fltVal val="0"/>
                                          </p:val>
                                        </p:tav>
                                        <p:tav tm="100000">
                                          <p:val>
                                            <p:strVal val="#ppt_h"/>
                                          </p:val>
                                        </p:tav>
                                      </p:tavLst>
                                    </p:anim>
                                    <p:anim calcmode="lin" valueType="num">
                                      <p:cBhvr>
                                        <p:cTn id="33" dur="1000" fill="hold"/>
                                        <p:tgtEl>
                                          <p:spTgt spid="627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627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6148"/>
                                        </p:tgtEl>
                                        <p:attrNameLst>
                                          <p:attrName>style.visibility</p:attrName>
                                        </p:attrNameLst>
                                      </p:cBhvr>
                                      <p:to>
                                        <p:strVal val="visible"/>
                                      </p:to>
                                    </p:set>
                                    <p:animEffect transition="in" filter="wipe(left)">
                                      <p:cBhvr>
                                        <p:cTn id="44" dur="2000"/>
                                        <p:tgtEl>
                                          <p:spTgt spid="61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nodeType="clickEffect">
                                  <p:stCondLst>
                                    <p:cond delay="0"/>
                                  </p:stCondLst>
                                  <p:childTnLst>
                                    <p:set>
                                      <p:cBhvr>
                                        <p:cTn id="48" dur="1" fill="hold">
                                          <p:stCondLst>
                                            <p:cond delay="0"/>
                                          </p:stCondLst>
                                        </p:cTn>
                                        <p:tgtEl>
                                          <p:spTgt spid="6336"/>
                                        </p:tgtEl>
                                        <p:attrNameLst>
                                          <p:attrName>style.visibility</p:attrName>
                                        </p:attrNameLst>
                                      </p:cBhvr>
                                      <p:to>
                                        <p:strVal val="visible"/>
                                      </p:to>
                                    </p:set>
                                    <p:animEffect transition="in" filter="slide(fromLeft)">
                                      <p:cBhvr>
                                        <p:cTn id="49" dur="500"/>
                                        <p:tgtEl>
                                          <p:spTgt spid="6336"/>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6149"/>
                                        </p:tgtEl>
                                        <p:attrNameLst>
                                          <p:attrName>style.visibility</p:attrName>
                                        </p:attrNameLst>
                                      </p:cBhvr>
                                      <p:to>
                                        <p:strVal val="visible"/>
                                      </p:to>
                                    </p:set>
                                    <p:animEffect transition="in" filter="wipe(left)">
                                      <p:cBhvr>
                                        <p:cTn id="53" dur="2000"/>
                                        <p:tgtEl>
                                          <p:spTgt spid="614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6150"/>
                                        </p:tgtEl>
                                        <p:attrNameLst>
                                          <p:attrName>style.visibility</p:attrName>
                                        </p:attrNameLst>
                                      </p:cBhvr>
                                      <p:to>
                                        <p:strVal val="visible"/>
                                      </p:to>
                                    </p:set>
                                    <p:anim calcmode="lin" valueType="num">
                                      <p:cBhvr additive="base">
                                        <p:cTn id="58" dur="500" fill="hold"/>
                                        <p:tgtEl>
                                          <p:spTgt spid="6150"/>
                                        </p:tgtEl>
                                        <p:attrNameLst>
                                          <p:attrName>ppt_x</p:attrName>
                                        </p:attrNameLst>
                                      </p:cBhvr>
                                      <p:tavLst>
                                        <p:tav tm="0">
                                          <p:val>
                                            <p:strVal val="0-#ppt_w/2"/>
                                          </p:val>
                                        </p:tav>
                                        <p:tav tm="100000">
                                          <p:val>
                                            <p:strVal val="#ppt_x"/>
                                          </p:val>
                                        </p:tav>
                                      </p:tavLst>
                                    </p:anim>
                                    <p:anim calcmode="lin" valueType="num">
                                      <p:cBhvr additive="base">
                                        <p:cTn id="59"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nodeType="clickEffect">
                                  <p:stCondLst>
                                    <p:cond delay="0"/>
                                  </p:stCondLst>
                                  <p:childTnLst>
                                    <p:set>
                                      <p:cBhvr>
                                        <p:cTn id="63" dur="1" fill="hold">
                                          <p:stCondLst>
                                            <p:cond delay="0"/>
                                          </p:stCondLst>
                                        </p:cTn>
                                        <p:tgtEl>
                                          <p:spTgt spid="6151"/>
                                        </p:tgtEl>
                                        <p:attrNameLst>
                                          <p:attrName>style.visibility</p:attrName>
                                        </p:attrNameLst>
                                      </p:cBhvr>
                                      <p:to>
                                        <p:strVal val="visible"/>
                                      </p:to>
                                    </p:set>
                                    <p:animEffect transition="in" filter="strips(downRight)">
                                      <p:cBhvr>
                                        <p:cTn id="64" dur="2000"/>
                                        <p:tgtEl>
                                          <p:spTgt spid="615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6153"/>
                                        </p:tgtEl>
                                        <p:attrNameLst>
                                          <p:attrName>style.visibility</p:attrName>
                                        </p:attrNameLst>
                                      </p:cBhvr>
                                      <p:to>
                                        <p:strVal val="visible"/>
                                      </p:to>
                                    </p:set>
                                    <p:anim calcmode="lin" valueType="num">
                                      <p:cBhvr additive="base">
                                        <p:cTn id="69" dur="500" fill="hold"/>
                                        <p:tgtEl>
                                          <p:spTgt spid="6153"/>
                                        </p:tgtEl>
                                        <p:attrNameLst>
                                          <p:attrName>ppt_x</p:attrName>
                                        </p:attrNameLst>
                                      </p:cBhvr>
                                      <p:tavLst>
                                        <p:tav tm="0">
                                          <p:val>
                                            <p:strVal val="0-#ppt_w/2"/>
                                          </p:val>
                                        </p:tav>
                                        <p:tav tm="100000">
                                          <p:val>
                                            <p:strVal val="#ppt_x"/>
                                          </p:val>
                                        </p:tav>
                                      </p:tavLst>
                                    </p:anim>
                                    <p:anim calcmode="lin" valueType="num">
                                      <p:cBhvr additive="base">
                                        <p:cTn id="70" dur="500" fill="hold"/>
                                        <p:tgtEl>
                                          <p:spTgt spid="6153"/>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6152"/>
                                        </p:tgtEl>
                                        <p:attrNameLst>
                                          <p:attrName>style.visibility</p:attrName>
                                        </p:attrNameLst>
                                      </p:cBhvr>
                                      <p:to>
                                        <p:strVal val="visible"/>
                                      </p:to>
                                    </p:set>
                                    <p:animEffect transition="in" filter="wipe(left)">
                                      <p:cBhvr>
                                        <p:cTn id="75" dur="20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autoUpdateAnimBg="0"/>
      <p:bldP spid="6150" grpId="0" autoUpdateAnimBg="0"/>
      <p:bldP spid="6153" grpId="0" autoUpdateAnimBg="0"/>
      <p:bldP spid="6274" grpId="0"/>
      <p:bldP spid="62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6" name="Text Box 66">
            <a:extLst>
              <a:ext uri="{FF2B5EF4-FFF2-40B4-BE49-F238E27FC236}">
                <a16:creationId xmlns:a16="http://schemas.microsoft.com/office/drawing/2014/main" id="{FC1247D5-1CA4-4063-BB30-281332094FF3}"/>
              </a:ext>
            </a:extLst>
          </p:cNvPr>
          <p:cNvSpPr txBox="1">
            <a:spLocks noChangeArrowheads="1"/>
          </p:cNvSpPr>
          <p:nvPr/>
        </p:nvSpPr>
        <p:spPr bwMode="auto">
          <a:xfrm>
            <a:off x="539750" y="409575"/>
            <a:ext cx="7391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15000"/>
              </a:lnSpc>
            </a:pPr>
            <a:r>
              <a:rPr kumimoji="1" lang="en-US" altLang="zh-CN" i="1">
                <a:ea typeface="宋体" panose="02010600030101010101" pitchFamily="2" charset="-122"/>
              </a:rPr>
              <a:t>          L</a:t>
            </a:r>
            <a:r>
              <a:rPr kumimoji="1" lang="en-US" altLang="zh-CN" baseline="-25000">
                <a:ea typeface="宋体" panose="02010600030101010101" pitchFamily="2" charset="-122"/>
              </a:rPr>
              <a:t>1</a:t>
            </a:r>
            <a:r>
              <a:rPr kumimoji="1" lang="en-US" altLang="zh-CN">
                <a:ea typeface="宋体" panose="02010600030101010101" pitchFamily="2" charset="-122"/>
              </a:rPr>
              <a:t>=3.6H , </a:t>
            </a:r>
            <a:r>
              <a:rPr kumimoji="1" lang="en-US" altLang="zh-CN" i="1">
                <a:ea typeface="宋体" panose="02010600030101010101" pitchFamily="2" charset="-122"/>
              </a:rPr>
              <a:t>L</a:t>
            </a:r>
            <a:r>
              <a:rPr kumimoji="1" lang="en-US" altLang="zh-CN" baseline="-25000">
                <a:ea typeface="宋体" panose="02010600030101010101" pitchFamily="2" charset="-122"/>
              </a:rPr>
              <a:t>2</a:t>
            </a:r>
            <a:r>
              <a:rPr kumimoji="1" lang="en-US" altLang="zh-CN">
                <a:ea typeface="宋体" panose="02010600030101010101" pitchFamily="2" charset="-122"/>
              </a:rPr>
              <a:t>=0.06H , </a:t>
            </a:r>
            <a:r>
              <a:rPr kumimoji="1" lang="en-US" altLang="zh-CN" i="1">
                <a:ea typeface="宋体" panose="02010600030101010101" pitchFamily="2" charset="-122"/>
              </a:rPr>
              <a:t>M</a:t>
            </a:r>
            <a:r>
              <a:rPr kumimoji="1" lang="en-US" altLang="zh-CN">
                <a:ea typeface="宋体" panose="02010600030101010101" pitchFamily="2" charset="-122"/>
              </a:rPr>
              <a:t>=0.465H , </a:t>
            </a:r>
            <a:r>
              <a:rPr kumimoji="1" lang="en-US" altLang="zh-CN" i="1">
                <a:ea typeface="宋体" panose="02010600030101010101" pitchFamily="2" charset="-122"/>
              </a:rPr>
              <a:t>R</a:t>
            </a:r>
            <a:r>
              <a:rPr kumimoji="1" lang="en-US" altLang="zh-CN" baseline="-25000">
                <a:ea typeface="宋体" panose="02010600030101010101" pitchFamily="2" charset="-122"/>
              </a:rPr>
              <a:t>1</a:t>
            </a:r>
            <a:r>
              <a:rPr kumimoji="1" lang="en-US" altLang="zh-CN">
                <a:ea typeface="宋体" panose="02010600030101010101" pitchFamily="2" charset="-122"/>
              </a:rPr>
              <a:t>=20</a:t>
            </a:r>
            <a:r>
              <a:rPr kumimoji="1" lang="en-US" altLang="zh-CN">
                <a:latin typeface="Symbol" panose="05050102010706020507" pitchFamily="18" charset="2"/>
                <a:ea typeface="宋体" panose="02010600030101010101" pitchFamily="2" charset="-122"/>
              </a:rPr>
              <a:t>W</a:t>
            </a:r>
            <a:r>
              <a:rPr kumimoji="1" lang="en-US" altLang="zh-CN">
                <a:ea typeface="宋体" panose="02010600030101010101" pitchFamily="2" charset="-122"/>
              </a:rPr>
              <a:t> ,</a:t>
            </a:r>
          </a:p>
          <a:p>
            <a:pPr eaLnBrk="1" hangingPunct="1">
              <a:lnSpc>
                <a:spcPct val="115000"/>
              </a:lnSpc>
            </a:pPr>
            <a:r>
              <a:rPr kumimoji="1" lang="en-US" altLang="zh-CN">
                <a:ea typeface="宋体" panose="02010600030101010101" pitchFamily="2" charset="-122"/>
              </a:rPr>
              <a:t> </a:t>
            </a:r>
            <a:r>
              <a:rPr kumimoji="1" lang="en-US" altLang="zh-CN" i="1">
                <a:ea typeface="宋体" panose="02010600030101010101" pitchFamily="2" charset="-122"/>
              </a:rPr>
              <a:t>R</a:t>
            </a:r>
            <a:r>
              <a:rPr kumimoji="1" lang="en-US" altLang="zh-CN" baseline="-25000">
                <a:ea typeface="宋体" panose="02010600030101010101" pitchFamily="2" charset="-122"/>
              </a:rPr>
              <a:t>2</a:t>
            </a:r>
            <a:r>
              <a:rPr kumimoji="1" lang="en-US" altLang="zh-CN">
                <a:ea typeface="宋体" panose="02010600030101010101" pitchFamily="2" charset="-122"/>
              </a:rPr>
              <a:t>=0.08</a:t>
            </a:r>
            <a:r>
              <a:rPr kumimoji="1" lang="en-US" altLang="zh-CN">
                <a:latin typeface="Symbol" panose="05050102010706020507" pitchFamily="18" charset="2"/>
                <a:ea typeface="宋体" panose="02010600030101010101" pitchFamily="2" charset="-122"/>
              </a:rPr>
              <a:t>W</a:t>
            </a:r>
            <a:r>
              <a:rPr kumimoji="1" lang="en-US" altLang="zh-CN">
                <a:ea typeface="宋体" panose="02010600030101010101" pitchFamily="2" charset="-122"/>
              </a:rPr>
              <a:t> ,</a:t>
            </a:r>
            <a:r>
              <a:rPr kumimoji="1" lang="en-US" altLang="zh-CN" b="1">
                <a:ea typeface="宋体" panose="02010600030101010101" pitchFamily="2" charset="-122"/>
              </a:rPr>
              <a:t> </a:t>
            </a:r>
          </a:p>
        </p:txBody>
      </p:sp>
      <p:sp>
        <p:nvSpPr>
          <p:cNvPr id="5187" name="Rectangle 67">
            <a:extLst>
              <a:ext uri="{FF2B5EF4-FFF2-40B4-BE49-F238E27FC236}">
                <a16:creationId xmlns:a16="http://schemas.microsoft.com/office/drawing/2014/main" id="{3490B2C1-E3FA-4D52-A045-FB2BB567E509}"/>
              </a:ext>
            </a:extLst>
          </p:cNvPr>
          <p:cNvSpPr>
            <a:spLocks noChangeArrowheads="1"/>
          </p:cNvSpPr>
          <p:nvPr/>
        </p:nvSpPr>
        <p:spPr bwMode="auto">
          <a:xfrm>
            <a:off x="2411413" y="965200"/>
            <a:ext cx="439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ea typeface="宋体" panose="02010600030101010101" pitchFamily="2" charset="-122"/>
              </a:rPr>
              <a:t>R</a:t>
            </a:r>
            <a:r>
              <a:rPr kumimoji="1" lang="en-US" altLang="zh-CN" baseline="-25000">
                <a:ea typeface="宋体" panose="02010600030101010101" pitchFamily="2" charset="-122"/>
              </a:rPr>
              <a:t>L</a:t>
            </a:r>
            <a:r>
              <a:rPr kumimoji="1" lang="en-US" altLang="zh-CN">
                <a:ea typeface="宋体" panose="02010600030101010101" pitchFamily="2" charset="-122"/>
              </a:rPr>
              <a:t>=42</a:t>
            </a:r>
            <a:r>
              <a:rPr kumimoji="1" lang="en-US" altLang="zh-CN">
                <a:latin typeface="Symbol" panose="05050102010706020507" pitchFamily="18" charset="2"/>
                <a:ea typeface="宋体" panose="02010600030101010101" pitchFamily="2" charset="-122"/>
              </a:rPr>
              <a:t>W</a:t>
            </a:r>
            <a:r>
              <a:rPr kumimoji="1" lang="en-US" altLang="zh-CN">
                <a:ea typeface="宋体" panose="02010600030101010101" pitchFamily="2" charset="-122"/>
              </a:rPr>
              <a:t> , </a:t>
            </a:r>
            <a:r>
              <a:rPr kumimoji="1" lang="en-US" altLang="zh-CN" i="1">
                <a:latin typeface="Symbol" panose="05050102010706020507" pitchFamily="18" charset="2"/>
                <a:ea typeface="宋体" panose="02010600030101010101" pitchFamily="2" charset="-122"/>
              </a:rPr>
              <a:t>w</a:t>
            </a:r>
            <a:r>
              <a:rPr kumimoji="1" lang="en-US" altLang="zh-CN">
                <a:latin typeface="Symbol" panose="05050102010706020507" pitchFamily="18" charset="2"/>
                <a:ea typeface="宋体" panose="02010600030101010101" pitchFamily="2" charset="-122"/>
              </a:rPr>
              <a:t> =314</a:t>
            </a:r>
            <a:r>
              <a:rPr kumimoji="1" lang="en-US" altLang="zh-CN">
                <a:ea typeface="宋体" panose="02010600030101010101" pitchFamily="2" charset="-122"/>
              </a:rPr>
              <a:t>rad/s,</a:t>
            </a:r>
          </a:p>
        </p:txBody>
      </p:sp>
      <p:graphicFrame>
        <p:nvGraphicFramePr>
          <p:cNvPr id="5189" name="Object 69">
            <a:extLst>
              <a:ext uri="{FF2B5EF4-FFF2-40B4-BE49-F238E27FC236}">
                <a16:creationId xmlns:a16="http://schemas.microsoft.com/office/drawing/2014/main" id="{F988BA13-F7EE-4B7D-BFA1-868382466F6C}"/>
              </a:ext>
            </a:extLst>
          </p:cNvPr>
          <p:cNvGraphicFramePr>
            <a:graphicFrameLocks noChangeAspect="1"/>
          </p:cNvGraphicFramePr>
          <p:nvPr/>
        </p:nvGraphicFramePr>
        <p:xfrm>
          <a:off x="642938" y="1527175"/>
          <a:ext cx="1625600" cy="547688"/>
        </p:xfrm>
        <a:graphic>
          <a:graphicData uri="http://schemas.openxmlformats.org/presentationml/2006/ole">
            <mc:AlternateContent xmlns:mc="http://schemas.openxmlformats.org/markup-compatibility/2006">
              <mc:Choice xmlns:v="urn:schemas-microsoft-com:vml" Requires="v">
                <p:oleObj spid="_x0000_s44146" name="Equation" r:id="rId3" imgW="762058" imgH="228677" progId="Equation.DSMT4">
                  <p:embed/>
                </p:oleObj>
              </mc:Choice>
              <mc:Fallback>
                <p:oleObj name="Equation" r:id="rId3" imgW="762058" imgH="228677" progId="Equation.DSMT4">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527175"/>
                        <a:ext cx="1625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91" name="Text Box 71">
            <a:extLst>
              <a:ext uri="{FF2B5EF4-FFF2-40B4-BE49-F238E27FC236}">
                <a16:creationId xmlns:a16="http://schemas.microsoft.com/office/drawing/2014/main" id="{1356AE02-DC7D-4931-9D70-41AF24CF0020}"/>
              </a:ext>
            </a:extLst>
          </p:cNvPr>
          <p:cNvSpPr txBox="1">
            <a:spLocks noChangeArrowheads="1"/>
          </p:cNvSpPr>
          <p:nvPr/>
        </p:nvSpPr>
        <p:spPr bwMode="auto">
          <a:xfrm>
            <a:off x="1692275" y="2178050"/>
            <a:ext cx="1943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应用一次等效电路</a:t>
            </a:r>
          </a:p>
        </p:txBody>
      </p:sp>
      <p:graphicFrame>
        <p:nvGraphicFramePr>
          <p:cNvPr id="5192" name="Object 72">
            <a:extLst>
              <a:ext uri="{FF2B5EF4-FFF2-40B4-BE49-F238E27FC236}">
                <a16:creationId xmlns:a16="http://schemas.microsoft.com/office/drawing/2014/main" id="{9D4D8E5C-2841-457C-9CC2-DDFD1E0D0829}"/>
              </a:ext>
            </a:extLst>
          </p:cNvPr>
          <p:cNvGraphicFramePr>
            <a:graphicFrameLocks noChangeAspect="1"/>
          </p:cNvGraphicFramePr>
          <p:nvPr/>
        </p:nvGraphicFramePr>
        <p:xfrm>
          <a:off x="766763" y="3213100"/>
          <a:ext cx="3217862" cy="998538"/>
        </p:xfrm>
        <a:graphic>
          <a:graphicData uri="http://schemas.openxmlformats.org/presentationml/2006/ole">
            <mc:AlternateContent xmlns:mc="http://schemas.openxmlformats.org/markup-compatibility/2006">
              <mc:Choice xmlns:v="urn:schemas-microsoft-com:vml" Requires="v">
                <p:oleObj spid="_x0000_s44147" name="公式" r:id="rId5" imgW="1485943" imgH="447624" progId="Equation.3">
                  <p:embed/>
                </p:oleObj>
              </mc:Choice>
              <mc:Fallback>
                <p:oleObj name="公式" r:id="rId5" imgW="1485943" imgH="447624" progId="Equation.3">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763" y="3213100"/>
                        <a:ext cx="3217862"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93" name="Object 73">
            <a:extLst>
              <a:ext uri="{FF2B5EF4-FFF2-40B4-BE49-F238E27FC236}">
                <a16:creationId xmlns:a16="http://schemas.microsoft.com/office/drawing/2014/main" id="{7A929189-9D1C-4BEE-B61B-1EF5C2E5603C}"/>
              </a:ext>
            </a:extLst>
          </p:cNvPr>
          <p:cNvGraphicFramePr>
            <a:graphicFrameLocks noChangeAspect="1"/>
          </p:cNvGraphicFramePr>
          <p:nvPr/>
        </p:nvGraphicFramePr>
        <p:xfrm>
          <a:off x="755650" y="4318000"/>
          <a:ext cx="3581400" cy="1035050"/>
        </p:xfrm>
        <a:graphic>
          <a:graphicData uri="http://schemas.openxmlformats.org/presentationml/2006/ole">
            <mc:AlternateContent xmlns:mc="http://schemas.openxmlformats.org/markup-compatibility/2006">
              <mc:Choice xmlns:v="urn:schemas-microsoft-com:vml" Requires="v">
                <p:oleObj spid="_x0000_s44148" name="公式" r:id="rId7" imgW="1647655" imgH="447624" progId="Equation.3">
                  <p:embed/>
                </p:oleObj>
              </mc:Choice>
              <mc:Fallback>
                <p:oleObj name="公式" r:id="rId7" imgW="1647655" imgH="447624" progId="Equation.3">
                  <p:embed/>
                  <p:pic>
                    <p:nvPicPr>
                      <p:cNvPr id="0" name="Object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318000"/>
                        <a:ext cx="35814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58" name="Text Box 138">
            <a:extLst>
              <a:ext uri="{FF2B5EF4-FFF2-40B4-BE49-F238E27FC236}">
                <a16:creationId xmlns:a16="http://schemas.microsoft.com/office/drawing/2014/main" id="{7124E510-2D6C-46E3-B67D-173AD20FB5A6}"/>
              </a:ext>
            </a:extLst>
          </p:cNvPr>
          <p:cNvSpPr txBox="1">
            <a:spLocks noChangeArrowheads="1"/>
          </p:cNvSpPr>
          <p:nvPr/>
        </p:nvSpPr>
        <p:spPr bwMode="auto">
          <a:xfrm>
            <a:off x="323850" y="390525"/>
            <a:ext cx="136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bg1"/>
                </a:solidFill>
                <a:latin typeface="黑体" panose="02010609060101010101" pitchFamily="49" charset="-122"/>
                <a:ea typeface="黑体" panose="02010609060101010101" pitchFamily="49" charset="-122"/>
              </a:rPr>
              <a:t>例</a:t>
            </a:r>
            <a:r>
              <a:rPr lang="en-US" altLang="zh-CN" sz="3200">
                <a:solidFill>
                  <a:schemeClr val="bg1"/>
                </a:solidFill>
                <a:ea typeface="宋体" panose="02010600030101010101" pitchFamily="2" charset="-122"/>
              </a:rPr>
              <a:t>4-2</a:t>
            </a:r>
          </a:p>
        </p:txBody>
      </p:sp>
      <p:sp>
        <p:nvSpPr>
          <p:cNvPr id="5305" name="Text Box 185">
            <a:extLst>
              <a:ext uri="{FF2B5EF4-FFF2-40B4-BE49-F238E27FC236}">
                <a16:creationId xmlns:a16="http://schemas.microsoft.com/office/drawing/2014/main" id="{31F1C877-DE5B-424A-8504-CC8B4AD453A2}"/>
              </a:ext>
            </a:extLst>
          </p:cNvPr>
          <p:cNvSpPr txBox="1">
            <a:spLocks noChangeArrowheads="1"/>
          </p:cNvSpPr>
          <p:nvPr/>
        </p:nvSpPr>
        <p:spPr bwMode="auto">
          <a:xfrm>
            <a:off x="468313" y="2251075"/>
            <a:ext cx="1152525" cy="519113"/>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解法</a:t>
            </a:r>
            <a:r>
              <a:rPr lang="en-US" altLang="zh-CN">
                <a:solidFill>
                  <a:schemeClr val="bg1"/>
                </a:solidFill>
                <a:latin typeface="黑体" panose="02010609060101010101" pitchFamily="49" charset="-122"/>
                <a:ea typeface="黑体" panose="02010609060101010101" pitchFamily="49" charset="-122"/>
              </a:rPr>
              <a:t>1</a:t>
            </a:r>
          </a:p>
        </p:txBody>
      </p:sp>
      <p:grpSp>
        <p:nvGrpSpPr>
          <p:cNvPr id="44042" name="Group 190">
            <a:extLst>
              <a:ext uri="{FF2B5EF4-FFF2-40B4-BE49-F238E27FC236}">
                <a16:creationId xmlns:a16="http://schemas.microsoft.com/office/drawing/2014/main" id="{9E1835C3-5C4F-4CD7-AB93-B99D0A8B7911}"/>
              </a:ext>
            </a:extLst>
          </p:cNvPr>
          <p:cNvGrpSpPr>
            <a:grpSpLocks/>
          </p:cNvGrpSpPr>
          <p:nvPr/>
        </p:nvGrpSpPr>
        <p:grpSpPr bwMode="auto">
          <a:xfrm>
            <a:off x="8316913" y="6446838"/>
            <a:ext cx="792162" cy="366712"/>
            <a:chOff x="5193" y="4020"/>
            <a:chExt cx="499" cy="231"/>
          </a:xfrm>
        </p:grpSpPr>
        <p:pic>
          <p:nvPicPr>
            <p:cNvPr id="44111" name="Picture 191" descr="78900">
              <a:extLst>
                <a:ext uri="{FF2B5EF4-FFF2-40B4-BE49-F238E27FC236}">
                  <a16:creationId xmlns:a16="http://schemas.microsoft.com/office/drawing/2014/main" id="{418A4A0B-0A28-4497-B8CB-12E4D74474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12" name="Text Box 192">
              <a:hlinkClick r:id="" action="ppaction://hlinkshowjump?jump=nextslide"/>
              <a:extLst>
                <a:ext uri="{FF2B5EF4-FFF2-40B4-BE49-F238E27FC236}">
                  <a16:creationId xmlns:a16="http://schemas.microsoft.com/office/drawing/2014/main" id="{8FB994A2-CE1F-4577-8DA2-7F82EC3F0F73}"/>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4043" name="Group 193">
            <a:extLst>
              <a:ext uri="{FF2B5EF4-FFF2-40B4-BE49-F238E27FC236}">
                <a16:creationId xmlns:a16="http://schemas.microsoft.com/office/drawing/2014/main" id="{DF235861-EFDE-4E20-A1CF-478B9F34ECB6}"/>
              </a:ext>
            </a:extLst>
          </p:cNvPr>
          <p:cNvGrpSpPr>
            <a:grpSpLocks/>
          </p:cNvGrpSpPr>
          <p:nvPr/>
        </p:nvGrpSpPr>
        <p:grpSpPr bwMode="auto">
          <a:xfrm>
            <a:off x="7453313" y="6446838"/>
            <a:ext cx="792162" cy="366712"/>
            <a:chOff x="4649" y="4020"/>
            <a:chExt cx="499" cy="231"/>
          </a:xfrm>
        </p:grpSpPr>
        <p:pic>
          <p:nvPicPr>
            <p:cNvPr id="44109" name="Picture 194" descr="78900">
              <a:extLst>
                <a:ext uri="{FF2B5EF4-FFF2-40B4-BE49-F238E27FC236}">
                  <a16:creationId xmlns:a16="http://schemas.microsoft.com/office/drawing/2014/main" id="{EA1F577F-D8CF-431C-9C4A-BF0FEE51E0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10" name="Text Box 195">
              <a:hlinkClick r:id="" action="ppaction://hlinkshowjump?jump=previousslide"/>
              <a:extLst>
                <a:ext uri="{FF2B5EF4-FFF2-40B4-BE49-F238E27FC236}">
                  <a16:creationId xmlns:a16="http://schemas.microsoft.com/office/drawing/2014/main" id="{BA545764-7E44-42ED-B7A3-71D622C4D621}"/>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259">
            <a:extLst>
              <a:ext uri="{FF2B5EF4-FFF2-40B4-BE49-F238E27FC236}">
                <a16:creationId xmlns:a16="http://schemas.microsoft.com/office/drawing/2014/main" id="{30C81B19-BDD4-4D41-9035-79DDDB9C040E}"/>
              </a:ext>
            </a:extLst>
          </p:cNvPr>
          <p:cNvGrpSpPr>
            <a:grpSpLocks/>
          </p:cNvGrpSpPr>
          <p:nvPr/>
        </p:nvGrpSpPr>
        <p:grpSpPr bwMode="auto">
          <a:xfrm>
            <a:off x="5148263" y="3719513"/>
            <a:ext cx="3503612" cy="1700212"/>
            <a:chOff x="3243" y="2269"/>
            <a:chExt cx="2207" cy="1071"/>
          </a:xfrm>
        </p:grpSpPr>
        <p:sp>
          <p:nvSpPr>
            <p:cNvPr id="44098" name="Oval 240">
              <a:extLst>
                <a:ext uri="{FF2B5EF4-FFF2-40B4-BE49-F238E27FC236}">
                  <a16:creationId xmlns:a16="http://schemas.microsoft.com/office/drawing/2014/main" id="{824072B0-C438-4BC3-8A30-2139CBD28718}"/>
                </a:ext>
              </a:extLst>
            </p:cNvPr>
            <p:cNvSpPr>
              <a:spLocks noChangeArrowheads="1"/>
            </p:cNvSpPr>
            <p:nvPr/>
          </p:nvSpPr>
          <p:spPr bwMode="auto">
            <a:xfrm>
              <a:off x="3515" y="26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4099" name="Rectangle 241">
              <a:extLst>
                <a:ext uri="{FF2B5EF4-FFF2-40B4-BE49-F238E27FC236}">
                  <a16:creationId xmlns:a16="http://schemas.microsoft.com/office/drawing/2014/main" id="{92089297-7344-4A42-80A3-FF550E16D66C}"/>
                </a:ext>
              </a:extLst>
            </p:cNvPr>
            <p:cNvSpPr>
              <a:spLocks noChangeArrowheads="1"/>
            </p:cNvSpPr>
            <p:nvPr/>
          </p:nvSpPr>
          <p:spPr bwMode="auto">
            <a:xfrm>
              <a:off x="3696" y="2387"/>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4100" name="Line 242">
              <a:extLst>
                <a:ext uri="{FF2B5EF4-FFF2-40B4-BE49-F238E27FC236}">
                  <a16:creationId xmlns:a16="http://schemas.microsoft.com/office/drawing/2014/main" id="{B6CE8865-866C-4D9E-8421-359E97A801AB}"/>
                </a:ext>
              </a:extLst>
            </p:cNvPr>
            <p:cNvSpPr>
              <a:spLocks noChangeShapeType="1"/>
            </p:cNvSpPr>
            <p:nvPr/>
          </p:nvSpPr>
          <p:spPr bwMode="auto">
            <a:xfrm>
              <a:off x="3742" y="2387"/>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101" name="Object 243">
              <a:extLst>
                <a:ext uri="{FF2B5EF4-FFF2-40B4-BE49-F238E27FC236}">
                  <a16:creationId xmlns:a16="http://schemas.microsoft.com/office/drawing/2014/main" id="{DA041FF7-7C9B-41A9-A885-FC14B3F3DC5A}"/>
                </a:ext>
              </a:extLst>
            </p:cNvPr>
            <p:cNvGraphicFramePr>
              <a:graphicFrameLocks noChangeAspect="1"/>
            </p:cNvGraphicFramePr>
            <p:nvPr/>
          </p:nvGraphicFramePr>
          <p:xfrm>
            <a:off x="3787" y="2269"/>
            <a:ext cx="208" cy="387"/>
          </p:xfrm>
          <a:graphic>
            <a:graphicData uri="http://schemas.openxmlformats.org/presentationml/2006/ole">
              <mc:AlternateContent xmlns:mc="http://schemas.openxmlformats.org/markup-compatibility/2006">
                <mc:Choice xmlns:v="urn:schemas-microsoft-com:vml" Requires="v">
                  <p:oleObj spid="_x0000_s44149" name="公式" r:id="rId10" imgW="114170" imgH="276289" progId="Equation.3">
                    <p:embed/>
                  </p:oleObj>
                </mc:Choice>
                <mc:Fallback>
                  <p:oleObj name="公式" r:id="rId10" imgW="114170" imgH="276289" progId="Equation.3">
                    <p:embed/>
                    <p:pic>
                      <p:nvPicPr>
                        <p:cNvPr id="0" name="Object 2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7" y="2269"/>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02" name="Text Box 244">
              <a:extLst>
                <a:ext uri="{FF2B5EF4-FFF2-40B4-BE49-F238E27FC236}">
                  <a16:creationId xmlns:a16="http://schemas.microsoft.com/office/drawing/2014/main" id="{D84C8900-0D08-41D8-9D3E-FD64E1AC136A}"/>
                </a:ext>
              </a:extLst>
            </p:cNvPr>
            <p:cNvSpPr txBox="1">
              <a:spLocks noChangeArrowheads="1"/>
            </p:cNvSpPr>
            <p:nvPr/>
          </p:nvSpPr>
          <p:spPr bwMode="auto">
            <a:xfrm>
              <a:off x="3379" y="2387"/>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4103" name="Text Box 245">
              <a:extLst>
                <a:ext uri="{FF2B5EF4-FFF2-40B4-BE49-F238E27FC236}">
                  <a16:creationId xmlns:a16="http://schemas.microsoft.com/office/drawing/2014/main" id="{20506EB7-A667-4AAD-85F6-DFC66D495E76}"/>
                </a:ext>
              </a:extLst>
            </p:cNvPr>
            <p:cNvSpPr txBox="1">
              <a:spLocks noChangeArrowheads="1"/>
            </p:cNvSpPr>
            <p:nvPr/>
          </p:nvSpPr>
          <p:spPr bwMode="auto">
            <a:xfrm>
              <a:off x="3424" y="2977"/>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44104" name="Object 246">
              <a:extLst>
                <a:ext uri="{FF2B5EF4-FFF2-40B4-BE49-F238E27FC236}">
                  <a16:creationId xmlns:a16="http://schemas.microsoft.com/office/drawing/2014/main" id="{D548E0EE-3B44-4F63-A61A-DA57B40D219B}"/>
                </a:ext>
              </a:extLst>
            </p:cNvPr>
            <p:cNvGraphicFramePr>
              <a:graphicFrameLocks noChangeAspect="1"/>
            </p:cNvGraphicFramePr>
            <p:nvPr/>
          </p:nvGraphicFramePr>
          <p:xfrm>
            <a:off x="3243" y="2667"/>
            <a:ext cx="253" cy="383"/>
          </p:xfrm>
          <a:graphic>
            <a:graphicData uri="http://schemas.openxmlformats.org/presentationml/2006/ole">
              <mc:AlternateContent xmlns:mc="http://schemas.openxmlformats.org/markup-compatibility/2006">
                <mc:Choice xmlns:v="urn:schemas-microsoft-com:vml" Requires="v">
                  <p:oleObj spid="_x0000_s44150" name="公式" r:id="rId12" imgW="171428" imgH="266558" progId="Equation.3">
                    <p:embed/>
                  </p:oleObj>
                </mc:Choice>
                <mc:Fallback>
                  <p:oleObj name="公式" r:id="rId12" imgW="171428" imgH="266558" progId="Equation.3">
                    <p:embed/>
                    <p:pic>
                      <p:nvPicPr>
                        <p:cNvPr id="0" name="Object 2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3" y="2667"/>
                          <a:ext cx="253"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05" name="Text Box 247">
              <a:extLst>
                <a:ext uri="{FF2B5EF4-FFF2-40B4-BE49-F238E27FC236}">
                  <a16:creationId xmlns:a16="http://schemas.microsoft.com/office/drawing/2014/main" id="{66889F1A-CC28-4D47-BBDF-2BE902DDDEDB}"/>
                </a:ext>
              </a:extLst>
            </p:cNvPr>
            <p:cNvSpPr txBox="1">
              <a:spLocks noChangeArrowheads="1"/>
            </p:cNvSpPr>
            <p:nvPr/>
          </p:nvSpPr>
          <p:spPr bwMode="auto">
            <a:xfrm>
              <a:off x="4113" y="2424"/>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graphicFrame>
          <p:nvGraphicFramePr>
            <p:cNvPr id="44106" name="Object 248">
              <a:extLst>
                <a:ext uri="{FF2B5EF4-FFF2-40B4-BE49-F238E27FC236}">
                  <a16:creationId xmlns:a16="http://schemas.microsoft.com/office/drawing/2014/main" id="{87A16627-7392-4D61-985A-9AACE1E3344D}"/>
                </a:ext>
              </a:extLst>
            </p:cNvPr>
            <p:cNvGraphicFramePr>
              <a:graphicFrameLocks noChangeAspect="1"/>
            </p:cNvGraphicFramePr>
            <p:nvPr/>
          </p:nvGraphicFramePr>
          <p:xfrm>
            <a:off x="4830" y="2569"/>
            <a:ext cx="620" cy="566"/>
          </p:xfrm>
          <a:graphic>
            <a:graphicData uri="http://schemas.openxmlformats.org/presentationml/2006/ole">
              <mc:AlternateContent xmlns:mc="http://schemas.openxmlformats.org/markup-compatibility/2006">
                <mc:Choice xmlns:v="urn:schemas-microsoft-com:vml" Requires="v">
                  <p:oleObj spid="_x0000_s44151" name="公式" r:id="rId14" imgW="504915" imgH="457354" progId="Equation.3">
                    <p:embed/>
                  </p:oleObj>
                </mc:Choice>
                <mc:Fallback>
                  <p:oleObj name="公式" r:id="rId14" imgW="504915" imgH="457354" progId="Equation.3">
                    <p:embed/>
                    <p:pic>
                      <p:nvPicPr>
                        <p:cNvPr id="0" name="Object 2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30" y="2569"/>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07" name="Rectangle 249">
              <a:extLst>
                <a:ext uri="{FF2B5EF4-FFF2-40B4-BE49-F238E27FC236}">
                  <a16:creationId xmlns:a16="http://schemas.microsoft.com/office/drawing/2014/main" id="{5DF4A25E-EC42-42F7-9B4E-C7D9FEADAA38}"/>
                </a:ext>
              </a:extLst>
            </p:cNvPr>
            <p:cNvSpPr>
              <a:spLocks noChangeArrowheads="1"/>
            </p:cNvSpPr>
            <p:nvPr/>
          </p:nvSpPr>
          <p:spPr bwMode="auto">
            <a:xfrm>
              <a:off x="4721" y="2659"/>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4108" name="Rectangle 250">
              <a:extLst>
                <a:ext uri="{FF2B5EF4-FFF2-40B4-BE49-F238E27FC236}">
                  <a16:creationId xmlns:a16="http://schemas.microsoft.com/office/drawing/2014/main" id="{7D0F4C33-660A-4660-81B2-B364C7CFE3A5}"/>
                </a:ext>
              </a:extLst>
            </p:cNvPr>
            <p:cNvSpPr>
              <a:spLocks noChangeArrowheads="1"/>
            </p:cNvSpPr>
            <p:nvPr/>
          </p:nvSpPr>
          <p:spPr bwMode="auto">
            <a:xfrm>
              <a:off x="4105" y="2342"/>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4045" name="Group 254">
            <a:extLst>
              <a:ext uri="{FF2B5EF4-FFF2-40B4-BE49-F238E27FC236}">
                <a16:creationId xmlns:a16="http://schemas.microsoft.com/office/drawing/2014/main" id="{DB1B64D6-B2C7-4D00-8F50-AEB1D74B55D0}"/>
              </a:ext>
            </a:extLst>
          </p:cNvPr>
          <p:cNvGrpSpPr>
            <a:grpSpLocks/>
          </p:cNvGrpSpPr>
          <p:nvPr/>
        </p:nvGrpSpPr>
        <p:grpSpPr bwMode="auto">
          <a:xfrm>
            <a:off x="6588125" y="6446838"/>
            <a:ext cx="792163" cy="366712"/>
            <a:chOff x="4649" y="4020"/>
            <a:chExt cx="499" cy="231"/>
          </a:xfrm>
        </p:grpSpPr>
        <p:pic>
          <p:nvPicPr>
            <p:cNvPr id="44096" name="Picture 255" descr="78900">
              <a:extLst>
                <a:ext uri="{FF2B5EF4-FFF2-40B4-BE49-F238E27FC236}">
                  <a16:creationId xmlns:a16="http://schemas.microsoft.com/office/drawing/2014/main" id="{A2A616AD-C9A3-45FE-8259-2C4E200C61E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97" name="Text Box 256">
              <a:hlinkClick r:id="" action="ppaction://hlinkshowjump?jump=firstslide"/>
              <a:extLst>
                <a:ext uri="{FF2B5EF4-FFF2-40B4-BE49-F238E27FC236}">
                  <a16:creationId xmlns:a16="http://schemas.microsoft.com/office/drawing/2014/main" id="{D68CF1F2-30E9-42EF-8C2A-92879F296F4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258">
            <a:extLst>
              <a:ext uri="{FF2B5EF4-FFF2-40B4-BE49-F238E27FC236}">
                <a16:creationId xmlns:a16="http://schemas.microsoft.com/office/drawing/2014/main" id="{0B0E9D75-C4D0-4EBD-BBCE-E7183FB4E7C8}"/>
              </a:ext>
            </a:extLst>
          </p:cNvPr>
          <p:cNvGrpSpPr>
            <a:grpSpLocks/>
          </p:cNvGrpSpPr>
          <p:nvPr/>
        </p:nvGrpSpPr>
        <p:grpSpPr bwMode="auto">
          <a:xfrm>
            <a:off x="900113" y="5470525"/>
            <a:ext cx="6300787" cy="1035050"/>
            <a:chOff x="567" y="3294"/>
            <a:chExt cx="3969" cy="652"/>
          </a:xfrm>
        </p:grpSpPr>
        <p:graphicFrame>
          <p:nvGraphicFramePr>
            <p:cNvPr id="44094" name="Object 74">
              <a:extLst>
                <a:ext uri="{FF2B5EF4-FFF2-40B4-BE49-F238E27FC236}">
                  <a16:creationId xmlns:a16="http://schemas.microsoft.com/office/drawing/2014/main" id="{C570CF71-DDE8-4F08-87D8-F9033E90D442}"/>
                </a:ext>
              </a:extLst>
            </p:cNvPr>
            <p:cNvGraphicFramePr>
              <a:graphicFrameLocks noChangeAspect="1"/>
            </p:cNvGraphicFramePr>
            <p:nvPr/>
          </p:nvGraphicFramePr>
          <p:xfrm>
            <a:off x="567" y="3294"/>
            <a:ext cx="3969" cy="652"/>
          </p:xfrm>
          <a:graphic>
            <a:graphicData uri="http://schemas.openxmlformats.org/presentationml/2006/ole">
              <mc:AlternateContent xmlns:mc="http://schemas.openxmlformats.org/markup-compatibility/2006">
                <mc:Choice xmlns:v="urn:schemas-microsoft-com:vml" Requires="v">
                  <p:oleObj spid="_x0000_s44152" name="公式" r:id="rId16" imgW="3047884" imgH="457354" progId="Equation.3">
                    <p:embed/>
                  </p:oleObj>
                </mc:Choice>
                <mc:Fallback>
                  <p:oleObj name="公式" r:id="rId16" imgW="3047884" imgH="457354" progId="Equation.3">
                    <p:embed/>
                    <p:pic>
                      <p:nvPicPr>
                        <p:cNvPr id="0" name="Object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7" y="3294"/>
                          <a:ext cx="3969"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95" name="Line 257">
              <a:extLst>
                <a:ext uri="{FF2B5EF4-FFF2-40B4-BE49-F238E27FC236}">
                  <a16:creationId xmlns:a16="http://schemas.microsoft.com/office/drawing/2014/main" id="{7D1D6363-4508-41A4-A4AE-6A2A0585B740}"/>
                </a:ext>
              </a:extLst>
            </p:cNvPr>
            <p:cNvSpPr>
              <a:spLocks noChangeShapeType="1"/>
            </p:cNvSpPr>
            <p:nvPr/>
          </p:nvSpPr>
          <p:spPr bwMode="auto">
            <a:xfrm>
              <a:off x="2100" y="3902"/>
              <a:ext cx="499"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70">
            <a:extLst>
              <a:ext uri="{FF2B5EF4-FFF2-40B4-BE49-F238E27FC236}">
                <a16:creationId xmlns:a16="http://schemas.microsoft.com/office/drawing/2014/main" id="{72CD4B3B-9F0D-48D2-87EF-F2C4971CE779}"/>
              </a:ext>
            </a:extLst>
          </p:cNvPr>
          <p:cNvGrpSpPr>
            <a:grpSpLocks/>
          </p:cNvGrpSpPr>
          <p:nvPr/>
        </p:nvGrpSpPr>
        <p:grpSpPr bwMode="auto">
          <a:xfrm>
            <a:off x="3865563" y="1511300"/>
            <a:ext cx="4883150" cy="2103438"/>
            <a:chOff x="2435" y="878"/>
            <a:chExt cx="3076" cy="1325"/>
          </a:xfrm>
        </p:grpSpPr>
        <p:sp>
          <p:nvSpPr>
            <p:cNvPr id="44053" name="Line 222">
              <a:extLst>
                <a:ext uri="{FF2B5EF4-FFF2-40B4-BE49-F238E27FC236}">
                  <a16:creationId xmlns:a16="http://schemas.microsoft.com/office/drawing/2014/main" id="{AE335AA8-8261-4073-AE5F-67CF7C81CAC1}"/>
                </a:ext>
              </a:extLst>
            </p:cNvPr>
            <p:cNvSpPr>
              <a:spLocks noChangeShapeType="1"/>
            </p:cNvSpPr>
            <p:nvPr/>
          </p:nvSpPr>
          <p:spPr bwMode="auto">
            <a:xfrm>
              <a:off x="5102" y="1332"/>
              <a:ext cx="0" cy="8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Oval 200">
              <a:extLst>
                <a:ext uri="{FF2B5EF4-FFF2-40B4-BE49-F238E27FC236}">
                  <a16:creationId xmlns:a16="http://schemas.microsoft.com/office/drawing/2014/main" id="{EEEC5FE6-4CFA-44D6-8032-9857483D84BA}"/>
                </a:ext>
              </a:extLst>
            </p:cNvPr>
            <p:cNvSpPr>
              <a:spLocks noChangeArrowheads="1"/>
            </p:cNvSpPr>
            <p:nvPr/>
          </p:nvSpPr>
          <p:spPr bwMode="auto">
            <a:xfrm>
              <a:off x="2744" y="151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4055" name="Line 201">
              <a:extLst>
                <a:ext uri="{FF2B5EF4-FFF2-40B4-BE49-F238E27FC236}">
                  <a16:creationId xmlns:a16="http://schemas.microsoft.com/office/drawing/2014/main" id="{12300D2E-F6F4-4915-B17C-E23AC80A9EC0}"/>
                </a:ext>
              </a:extLst>
            </p:cNvPr>
            <p:cNvSpPr>
              <a:spLocks noChangeShapeType="1"/>
            </p:cNvSpPr>
            <p:nvPr/>
          </p:nvSpPr>
          <p:spPr bwMode="auto">
            <a:xfrm flipH="1">
              <a:off x="4014" y="1967"/>
              <a:ext cx="0" cy="23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02">
              <a:extLst>
                <a:ext uri="{FF2B5EF4-FFF2-40B4-BE49-F238E27FC236}">
                  <a16:creationId xmlns:a16="http://schemas.microsoft.com/office/drawing/2014/main" id="{4D0B7319-5BF9-4A13-AD85-331E94813B6B}"/>
                </a:ext>
              </a:extLst>
            </p:cNvPr>
            <p:cNvSpPr>
              <a:spLocks noChangeShapeType="1"/>
            </p:cNvSpPr>
            <p:nvPr/>
          </p:nvSpPr>
          <p:spPr bwMode="auto">
            <a:xfrm>
              <a:off x="4014" y="1332"/>
              <a:ext cx="0" cy="27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03">
              <a:extLst>
                <a:ext uri="{FF2B5EF4-FFF2-40B4-BE49-F238E27FC236}">
                  <a16:creationId xmlns:a16="http://schemas.microsoft.com/office/drawing/2014/main" id="{9052D587-B57F-476C-B25F-38CD588CDD60}"/>
                </a:ext>
              </a:extLst>
            </p:cNvPr>
            <p:cNvSpPr>
              <a:spLocks noChangeShapeType="1"/>
            </p:cNvSpPr>
            <p:nvPr/>
          </p:nvSpPr>
          <p:spPr bwMode="auto">
            <a:xfrm flipH="1">
              <a:off x="4286" y="1967"/>
              <a:ext cx="0" cy="22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04">
              <a:extLst>
                <a:ext uri="{FF2B5EF4-FFF2-40B4-BE49-F238E27FC236}">
                  <a16:creationId xmlns:a16="http://schemas.microsoft.com/office/drawing/2014/main" id="{7C81390D-D8B9-4B6D-8334-5B48BC23DEA2}"/>
                </a:ext>
              </a:extLst>
            </p:cNvPr>
            <p:cNvSpPr>
              <a:spLocks noChangeShapeType="1"/>
            </p:cNvSpPr>
            <p:nvPr/>
          </p:nvSpPr>
          <p:spPr bwMode="auto">
            <a:xfrm>
              <a:off x="4286" y="1332"/>
              <a:ext cx="0" cy="2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205">
              <a:extLst>
                <a:ext uri="{FF2B5EF4-FFF2-40B4-BE49-F238E27FC236}">
                  <a16:creationId xmlns:a16="http://schemas.microsoft.com/office/drawing/2014/main" id="{E6D54803-419C-411E-97BC-D12747DD889F}"/>
                </a:ext>
              </a:extLst>
            </p:cNvPr>
            <p:cNvSpPr>
              <a:spLocks noChangeShapeType="1"/>
            </p:cNvSpPr>
            <p:nvPr/>
          </p:nvSpPr>
          <p:spPr bwMode="auto">
            <a:xfrm flipV="1">
              <a:off x="2925" y="1332"/>
              <a:ext cx="108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206">
              <a:extLst>
                <a:ext uri="{FF2B5EF4-FFF2-40B4-BE49-F238E27FC236}">
                  <a16:creationId xmlns:a16="http://schemas.microsoft.com/office/drawing/2014/main" id="{E005534B-DA52-4D0A-A0D3-E556574289A2}"/>
                </a:ext>
              </a:extLst>
            </p:cNvPr>
            <p:cNvSpPr>
              <a:spLocks noChangeShapeType="1"/>
            </p:cNvSpPr>
            <p:nvPr/>
          </p:nvSpPr>
          <p:spPr bwMode="auto">
            <a:xfrm flipV="1">
              <a:off x="4286" y="2194"/>
              <a:ext cx="81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207">
              <a:extLst>
                <a:ext uri="{FF2B5EF4-FFF2-40B4-BE49-F238E27FC236}">
                  <a16:creationId xmlns:a16="http://schemas.microsoft.com/office/drawing/2014/main" id="{482B9E44-2BF3-4BE1-8FF6-2C3EFD18A25E}"/>
                </a:ext>
              </a:extLst>
            </p:cNvPr>
            <p:cNvSpPr>
              <a:spLocks noChangeShapeType="1"/>
            </p:cNvSpPr>
            <p:nvPr/>
          </p:nvSpPr>
          <p:spPr bwMode="auto">
            <a:xfrm>
              <a:off x="5103" y="1821"/>
              <a:ext cx="0" cy="326"/>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Text Box 208">
              <a:extLst>
                <a:ext uri="{FF2B5EF4-FFF2-40B4-BE49-F238E27FC236}">
                  <a16:creationId xmlns:a16="http://schemas.microsoft.com/office/drawing/2014/main" id="{2DDB0C2E-1B17-4F0C-BC1C-0A9910E75629}"/>
                </a:ext>
              </a:extLst>
            </p:cNvPr>
            <p:cNvSpPr txBox="1">
              <a:spLocks noChangeArrowheads="1"/>
            </p:cNvSpPr>
            <p:nvPr/>
          </p:nvSpPr>
          <p:spPr bwMode="auto">
            <a:xfrm>
              <a:off x="3787" y="15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4063" name="Text Box 209">
              <a:extLst>
                <a:ext uri="{FF2B5EF4-FFF2-40B4-BE49-F238E27FC236}">
                  <a16:creationId xmlns:a16="http://schemas.microsoft.com/office/drawing/2014/main" id="{9987D24A-28C8-4110-8009-53BC6D3B1F54}"/>
                </a:ext>
              </a:extLst>
            </p:cNvPr>
            <p:cNvSpPr txBox="1">
              <a:spLocks noChangeArrowheads="1"/>
            </p:cNvSpPr>
            <p:nvPr/>
          </p:nvSpPr>
          <p:spPr bwMode="auto">
            <a:xfrm>
              <a:off x="4286" y="1468"/>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4064" name="Text Box 210">
              <a:extLst>
                <a:ext uri="{FF2B5EF4-FFF2-40B4-BE49-F238E27FC236}">
                  <a16:creationId xmlns:a16="http://schemas.microsoft.com/office/drawing/2014/main" id="{4F0E958D-440C-40EC-AA3B-9DCB448EAEFC}"/>
                </a:ext>
              </a:extLst>
            </p:cNvPr>
            <p:cNvSpPr txBox="1">
              <a:spLocks noChangeArrowheads="1"/>
            </p:cNvSpPr>
            <p:nvPr/>
          </p:nvSpPr>
          <p:spPr bwMode="auto">
            <a:xfrm>
              <a:off x="3425" y="1604"/>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4065" name="Line 211">
              <a:extLst>
                <a:ext uri="{FF2B5EF4-FFF2-40B4-BE49-F238E27FC236}">
                  <a16:creationId xmlns:a16="http://schemas.microsoft.com/office/drawing/2014/main" id="{7EF995C2-63C0-415D-8B54-5D4738FB962B}"/>
                </a:ext>
              </a:extLst>
            </p:cNvPr>
            <p:cNvSpPr>
              <a:spLocks noChangeShapeType="1"/>
            </p:cNvSpPr>
            <p:nvPr/>
          </p:nvSpPr>
          <p:spPr bwMode="auto">
            <a:xfrm>
              <a:off x="3016" y="1335"/>
              <a:ext cx="272"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Arc 212">
              <a:extLst>
                <a:ext uri="{FF2B5EF4-FFF2-40B4-BE49-F238E27FC236}">
                  <a16:creationId xmlns:a16="http://schemas.microsoft.com/office/drawing/2014/main" id="{1FF5F133-4739-423B-895F-7A24EAD34BBA}"/>
                </a:ext>
              </a:extLst>
            </p:cNvPr>
            <p:cNvSpPr>
              <a:spLocks/>
            </p:cNvSpPr>
            <p:nvPr/>
          </p:nvSpPr>
          <p:spPr bwMode="auto">
            <a:xfrm rot="10800000" flipV="1">
              <a:off x="3832" y="1151"/>
              <a:ext cx="196" cy="216"/>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67" name="Arc 213">
              <a:extLst>
                <a:ext uri="{FF2B5EF4-FFF2-40B4-BE49-F238E27FC236}">
                  <a16:creationId xmlns:a16="http://schemas.microsoft.com/office/drawing/2014/main" id="{BF3F9469-D4AE-4199-805F-7FF0823A5A14}"/>
                </a:ext>
              </a:extLst>
            </p:cNvPr>
            <p:cNvSpPr>
              <a:spLocks/>
            </p:cNvSpPr>
            <p:nvPr/>
          </p:nvSpPr>
          <p:spPr bwMode="auto">
            <a:xfrm rot="10800000" flipH="1" flipV="1">
              <a:off x="4241" y="1151"/>
              <a:ext cx="216" cy="220"/>
            </a:xfrm>
            <a:custGeom>
              <a:avLst/>
              <a:gdLst>
                <a:gd name="T0" fmla="*/ 0 w 22659"/>
                <a:gd name="T1" fmla="*/ 0 h 21600"/>
                <a:gd name="T2" fmla="*/ 0 w 22659"/>
                <a:gd name="T3" fmla="*/ 0 h 21600"/>
                <a:gd name="T4" fmla="*/ 0 w 22659"/>
                <a:gd name="T5" fmla="*/ 0 h 21600"/>
                <a:gd name="T6" fmla="*/ 0 60000 65536"/>
                <a:gd name="T7" fmla="*/ 0 60000 65536"/>
                <a:gd name="T8" fmla="*/ 0 60000 65536"/>
                <a:gd name="T9" fmla="*/ 0 w 22659"/>
                <a:gd name="T10" fmla="*/ 0 h 21600"/>
                <a:gd name="T11" fmla="*/ 22659 w 22659"/>
                <a:gd name="T12" fmla="*/ 21600 h 21600"/>
              </a:gdLst>
              <a:ahLst/>
              <a:cxnLst>
                <a:cxn ang="T6">
                  <a:pos x="T0" y="T1"/>
                </a:cxn>
                <a:cxn ang="T7">
                  <a:pos x="T2" y="T3"/>
                </a:cxn>
                <a:cxn ang="T8">
                  <a:pos x="T4" y="T5"/>
                </a:cxn>
              </a:cxnLst>
              <a:rect l="T9" t="T10" r="T11" b="T12"/>
              <a:pathLst>
                <a:path w="22659" h="21600" fill="none" extrusionOk="0">
                  <a:moveTo>
                    <a:pt x="-1" y="87"/>
                  </a:moveTo>
                  <a:cubicBezTo>
                    <a:pt x="647" y="29"/>
                    <a:pt x="1297" y="-1"/>
                    <a:pt x="1947" y="0"/>
                  </a:cubicBezTo>
                  <a:cubicBezTo>
                    <a:pt x="11515" y="0"/>
                    <a:pt x="19943" y="6295"/>
                    <a:pt x="22658" y="15470"/>
                  </a:cubicBezTo>
                </a:path>
                <a:path w="22659" h="21600" stroke="0" extrusionOk="0">
                  <a:moveTo>
                    <a:pt x="-1" y="87"/>
                  </a:moveTo>
                  <a:cubicBezTo>
                    <a:pt x="647" y="29"/>
                    <a:pt x="1297" y="-1"/>
                    <a:pt x="1947" y="0"/>
                  </a:cubicBezTo>
                  <a:cubicBezTo>
                    <a:pt x="11515" y="0"/>
                    <a:pt x="19943" y="6295"/>
                    <a:pt x="22658" y="15470"/>
                  </a:cubicBezTo>
                  <a:lnTo>
                    <a:pt x="1947" y="21600"/>
                  </a:lnTo>
                  <a:lnTo>
                    <a:pt x="-1" y="87"/>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4068" name="Object 214">
              <a:extLst>
                <a:ext uri="{FF2B5EF4-FFF2-40B4-BE49-F238E27FC236}">
                  <a16:creationId xmlns:a16="http://schemas.microsoft.com/office/drawing/2014/main" id="{3A8B3978-11A8-4CFD-98C6-E9F676E38BF5}"/>
                </a:ext>
              </a:extLst>
            </p:cNvPr>
            <p:cNvGraphicFramePr>
              <a:graphicFrameLocks noChangeAspect="1"/>
            </p:cNvGraphicFramePr>
            <p:nvPr/>
          </p:nvGraphicFramePr>
          <p:xfrm>
            <a:off x="3016" y="889"/>
            <a:ext cx="210" cy="442"/>
          </p:xfrm>
          <a:graphic>
            <a:graphicData uri="http://schemas.openxmlformats.org/presentationml/2006/ole">
              <mc:AlternateContent xmlns:mc="http://schemas.openxmlformats.org/markup-compatibility/2006">
                <mc:Choice xmlns:v="urn:schemas-microsoft-com:vml" Requires="v">
                  <p:oleObj spid="_x0000_s44153" name="公式" r:id="rId18" imgW="114170" imgH="276289" progId="Equation.3">
                    <p:embed/>
                  </p:oleObj>
                </mc:Choice>
                <mc:Fallback>
                  <p:oleObj name="公式" r:id="rId18" imgW="114170" imgH="276289" progId="Equation.3">
                    <p:embed/>
                    <p:pic>
                      <p:nvPicPr>
                        <p:cNvPr id="0" name="Object 2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16" y="889"/>
                          <a:ext cx="21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9" name="Object 215">
              <a:extLst>
                <a:ext uri="{FF2B5EF4-FFF2-40B4-BE49-F238E27FC236}">
                  <a16:creationId xmlns:a16="http://schemas.microsoft.com/office/drawing/2014/main" id="{FB74B816-B6CE-4B1F-A96C-0FB2DCFD1FC2}"/>
                </a:ext>
              </a:extLst>
            </p:cNvPr>
            <p:cNvGraphicFramePr>
              <a:graphicFrameLocks noChangeAspect="1"/>
            </p:cNvGraphicFramePr>
            <p:nvPr/>
          </p:nvGraphicFramePr>
          <p:xfrm>
            <a:off x="5128" y="1706"/>
            <a:ext cx="247" cy="442"/>
          </p:xfrm>
          <a:graphic>
            <a:graphicData uri="http://schemas.openxmlformats.org/presentationml/2006/ole">
              <mc:AlternateContent xmlns:mc="http://schemas.openxmlformats.org/markup-compatibility/2006">
                <mc:Choice xmlns:v="urn:schemas-microsoft-com:vml" Requires="v">
                  <p:oleObj spid="_x0000_s44154" name="公式" r:id="rId20" imgW="142973" imgH="276289" progId="Equation.3">
                    <p:embed/>
                  </p:oleObj>
                </mc:Choice>
                <mc:Fallback>
                  <p:oleObj name="公式" r:id="rId20" imgW="142973" imgH="276289" progId="Equation.3">
                    <p:embed/>
                    <p:pic>
                      <p:nvPicPr>
                        <p:cNvPr id="0" name="Object 2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28" y="1706"/>
                          <a:ext cx="247"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70" name="Text Box 216">
              <a:extLst>
                <a:ext uri="{FF2B5EF4-FFF2-40B4-BE49-F238E27FC236}">
                  <a16:creationId xmlns:a16="http://schemas.microsoft.com/office/drawing/2014/main" id="{8333694E-370E-4496-9FBF-4C77D0682256}"/>
                </a:ext>
              </a:extLst>
            </p:cNvPr>
            <p:cNvSpPr txBox="1">
              <a:spLocks noChangeArrowheads="1"/>
            </p:cNvSpPr>
            <p:nvPr/>
          </p:nvSpPr>
          <p:spPr bwMode="auto">
            <a:xfrm>
              <a:off x="4332" y="161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44071" name="Text Box 217">
              <a:extLst>
                <a:ext uri="{FF2B5EF4-FFF2-40B4-BE49-F238E27FC236}">
                  <a16:creationId xmlns:a16="http://schemas.microsoft.com/office/drawing/2014/main" id="{867C48D0-D5AB-47C6-8EE2-171C584A026B}"/>
                </a:ext>
              </a:extLst>
            </p:cNvPr>
            <p:cNvSpPr txBox="1">
              <a:spLocks noChangeArrowheads="1"/>
            </p:cNvSpPr>
            <p:nvPr/>
          </p:nvSpPr>
          <p:spPr bwMode="auto">
            <a:xfrm>
              <a:off x="3832" y="878"/>
              <a:ext cx="52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44072" name="Line 218">
              <a:extLst>
                <a:ext uri="{FF2B5EF4-FFF2-40B4-BE49-F238E27FC236}">
                  <a16:creationId xmlns:a16="http://schemas.microsoft.com/office/drawing/2014/main" id="{518EF97E-01BA-43E5-8A0F-513EC6ACAD75}"/>
                </a:ext>
              </a:extLst>
            </p:cNvPr>
            <p:cNvSpPr>
              <a:spLocks noChangeShapeType="1"/>
            </p:cNvSpPr>
            <p:nvPr/>
          </p:nvSpPr>
          <p:spPr bwMode="auto">
            <a:xfrm flipH="1">
              <a:off x="2925" y="2194"/>
              <a:ext cx="1089"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Text Box 219">
              <a:extLst>
                <a:ext uri="{FF2B5EF4-FFF2-40B4-BE49-F238E27FC236}">
                  <a16:creationId xmlns:a16="http://schemas.microsoft.com/office/drawing/2014/main" id="{79DA7E56-6C52-4631-8478-5E33784660B8}"/>
                </a:ext>
              </a:extLst>
            </p:cNvPr>
            <p:cNvSpPr txBox="1">
              <a:spLocks noChangeArrowheads="1"/>
            </p:cNvSpPr>
            <p:nvPr/>
          </p:nvSpPr>
          <p:spPr bwMode="auto">
            <a:xfrm>
              <a:off x="2562" y="1332"/>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4074" name="Text Box 220">
              <a:extLst>
                <a:ext uri="{FF2B5EF4-FFF2-40B4-BE49-F238E27FC236}">
                  <a16:creationId xmlns:a16="http://schemas.microsoft.com/office/drawing/2014/main" id="{C223D9C7-3BD2-48A6-8E77-02257FCE0DFA}"/>
                </a:ext>
              </a:extLst>
            </p:cNvPr>
            <p:cNvSpPr txBox="1">
              <a:spLocks noChangeArrowheads="1"/>
            </p:cNvSpPr>
            <p:nvPr/>
          </p:nvSpPr>
          <p:spPr bwMode="auto">
            <a:xfrm>
              <a:off x="2562" y="1876"/>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4075" name="Line 221">
              <a:extLst>
                <a:ext uri="{FF2B5EF4-FFF2-40B4-BE49-F238E27FC236}">
                  <a16:creationId xmlns:a16="http://schemas.microsoft.com/office/drawing/2014/main" id="{912336AD-2E08-4C54-AA78-BB04587AB741}"/>
                </a:ext>
              </a:extLst>
            </p:cNvPr>
            <p:cNvSpPr>
              <a:spLocks noChangeShapeType="1"/>
            </p:cNvSpPr>
            <p:nvPr/>
          </p:nvSpPr>
          <p:spPr bwMode="auto">
            <a:xfrm>
              <a:off x="2925" y="1332"/>
              <a:ext cx="0" cy="8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223">
              <a:extLst>
                <a:ext uri="{FF2B5EF4-FFF2-40B4-BE49-F238E27FC236}">
                  <a16:creationId xmlns:a16="http://schemas.microsoft.com/office/drawing/2014/main" id="{769168B4-2D47-456E-AB88-85F7840EAD48}"/>
                </a:ext>
              </a:extLst>
            </p:cNvPr>
            <p:cNvSpPr>
              <a:spLocks noChangeShapeType="1"/>
            </p:cNvSpPr>
            <p:nvPr/>
          </p:nvSpPr>
          <p:spPr bwMode="auto">
            <a:xfrm>
              <a:off x="4286" y="1332"/>
              <a:ext cx="80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Text Box 224">
              <a:extLst>
                <a:ext uri="{FF2B5EF4-FFF2-40B4-BE49-F238E27FC236}">
                  <a16:creationId xmlns:a16="http://schemas.microsoft.com/office/drawing/2014/main" id="{81F9010E-4C2D-454D-A4EB-AB76DF7F5244}"/>
                </a:ext>
              </a:extLst>
            </p:cNvPr>
            <p:cNvSpPr txBox="1">
              <a:spLocks noChangeArrowheads="1"/>
            </p:cNvSpPr>
            <p:nvPr/>
          </p:nvSpPr>
          <p:spPr bwMode="auto">
            <a:xfrm>
              <a:off x="3407" y="969"/>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4078" name="Text Box 225">
              <a:extLst>
                <a:ext uri="{FF2B5EF4-FFF2-40B4-BE49-F238E27FC236}">
                  <a16:creationId xmlns:a16="http://schemas.microsoft.com/office/drawing/2014/main" id="{9B235702-7B60-47A6-ADCD-EE3DB2DF4876}"/>
                </a:ext>
              </a:extLst>
            </p:cNvPr>
            <p:cNvSpPr txBox="1">
              <a:spLocks noChangeArrowheads="1"/>
            </p:cNvSpPr>
            <p:nvPr/>
          </p:nvSpPr>
          <p:spPr bwMode="auto">
            <a:xfrm>
              <a:off x="4513" y="969"/>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44079" name="Text Box 226">
              <a:extLst>
                <a:ext uri="{FF2B5EF4-FFF2-40B4-BE49-F238E27FC236}">
                  <a16:creationId xmlns:a16="http://schemas.microsoft.com/office/drawing/2014/main" id="{838AD426-37D0-434C-9AF5-C3876D141086}"/>
                </a:ext>
              </a:extLst>
            </p:cNvPr>
            <p:cNvSpPr txBox="1">
              <a:spLocks noChangeArrowheads="1"/>
            </p:cNvSpPr>
            <p:nvPr/>
          </p:nvSpPr>
          <p:spPr bwMode="auto">
            <a:xfrm>
              <a:off x="5148" y="1487"/>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L</a:t>
              </a:r>
            </a:p>
          </p:txBody>
        </p:sp>
        <p:sp>
          <p:nvSpPr>
            <p:cNvPr id="44080" name="Rectangle 227">
              <a:extLst>
                <a:ext uri="{FF2B5EF4-FFF2-40B4-BE49-F238E27FC236}">
                  <a16:creationId xmlns:a16="http://schemas.microsoft.com/office/drawing/2014/main" id="{24D18B1C-3DF1-4C62-892B-831A1ECF13DB}"/>
                </a:ext>
              </a:extLst>
            </p:cNvPr>
            <p:cNvSpPr>
              <a:spLocks noChangeArrowheads="1"/>
            </p:cNvSpPr>
            <p:nvPr/>
          </p:nvSpPr>
          <p:spPr bwMode="auto">
            <a:xfrm>
              <a:off x="5039" y="151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4081" name="Rectangle 228">
              <a:extLst>
                <a:ext uri="{FF2B5EF4-FFF2-40B4-BE49-F238E27FC236}">
                  <a16:creationId xmlns:a16="http://schemas.microsoft.com/office/drawing/2014/main" id="{98BA257C-169E-421C-B58C-7FD5465F84C4}"/>
                </a:ext>
              </a:extLst>
            </p:cNvPr>
            <p:cNvSpPr>
              <a:spLocks noChangeArrowheads="1"/>
            </p:cNvSpPr>
            <p:nvPr/>
          </p:nvSpPr>
          <p:spPr bwMode="auto">
            <a:xfrm>
              <a:off x="4513" y="1287"/>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4082" name="Rectangle 237">
              <a:extLst>
                <a:ext uri="{FF2B5EF4-FFF2-40B4-BE49-F238E27FC236}">
                  <a16:creationId xmlns:a16="http://schemas.microsoft.com/office/drawing/2014/main" id="{5C054494-151E-401B-8F0C-DCEF508B1A8B}"/>
                </a:ext>
              </a:extLst>
            </p:cNvPr>
            <p:cNvSpPr>
              <a:spLocks noChangeArrowheads="1"/>
            </p:cNvSpPr>
            <p:nvPr/>
          </p:nvSpPr>
          <p:spPr bwMode="auto">
            <a:xfrm>
              <a:off x="3424" y="127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4083" name="Object 238">
              <a:extLst>
                <a:ext uri="{FF2B5EF4-FFF2-40B4-BE49-F238E27FC236}">
                  <a16:creationId xmlns:a16="http://schemas.microsoft.com/office/drawing/2014/main" id="{AAB970B5-1912-41F5-848D-7147133F891F}"/>
                </a:ext>
              </a:extLst>
            </p:cNvPr>
            <p:cNvGraphicFramePr>
              <a:graphicFrameLocks noChangeAspect="1"/>
            </p:cNvGraphicFramePr>
            <p:nvPr/>
          </p:nvGraphicFramePr>
          <p:xfrm>
            <a:off x="2435" y="1559"/>
            <a:ext cx="285" cy="354"/>
          </p:xfrm>
          <a:graphic>
            <a:graphicData uri="http://schemas.openxmlformats.org/presentationml/2006/ole">
              <mc:AlternateContent xmlns:mc="http://schemas.openxmlformats.org/markup-compatibility/2006">
                <mc:Choice xmlns:v="urn:schemas-microsoft-com:vml" Requires="v">
                  <p:oleObj spid="_x0000_s44155" name="公式" r:id="rId22" imgW="152342" imgH="218946" progId="Equation.3">
                    <p:embed/>
                  </p:oleObj>
                </mc:Choice>
                <mc:Fallback>
                  <p:oleObj name="公式" r:id="rId22" imgW="152342" imgH="218946" progId="Equation.3">
                    <p:embed/>
                    <p:pic>
                      <p:nvPicPr>
                        <p:cNvPr id="0" name="Object 2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35" y="1559"/>
                          <a:ext cx="285"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84" name="Group 260">
              <a:extLst>
                <a:ext uri="{FF2B5EF4-FFF2-40B4-BE49-F238E27FC236}">
                  <a16:creationId xmlns:a16="http://schemas.microsoft.com/office/drawing/2014/main" id="{44270E8D-E6DB-4E31-80D8-D171D2E20C8E}"/>
                </a:ext>
              </a:extLst>
            </p:cNvPr>
            <p:cNvGrpSpPr>
              <a:grpSpLocks/>
            </p:cNvGrpSpPr>
            <p:nvPr/>
          </p:nvGrpSpPr>
          <p:grpSpPr bwMode="auto">
            <a:xfrm>
              <a:off x="4195" y="1616"/>
              <a:ext cx="91" cy="363"/>
              <a:chOff x="1565" y="2614"/>
              <a:chExt cx="90" cy="486"/>
            </a:xfrm>
          </p:grpSpPr>
          <p:sp>
            <p:nvSpPr>
              <p:cNvPr id="44090" name="Arc 261">
                <a:extLst>
                  <a:ext uri="{FF2B5EF4-FFF2-40B4-BE49-F238E27FC236}">
                    <a16:creationId xmlns:a16="http://schemas.microsoft.com/office/drawing/2014/main" id="{FB6B67BC-E7C0-42EE-9519-475773B40D2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91" name="Arc 262">
                <a:extLst>
                  <a:ext uri="{FF2B5EF4-FFF2-40B4-BE49-F238E27FC236}">
                    <a16:creationId xmlns:a16="http://schemas.microsoft.com/office/drawing/2014/main" id="{7FDDA681-1967-45E7-A91A-06F0F082309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92" name="Arc 263">
                <a:extLst>
                  <a:ext uri="{FF2B5EF4-FFF2-40B4-BE49-F238E27FC236}">
                    <a16:creationId xmlns:a16="http://schemas.microsoft.com/office/drawing/2014/main" id="{604915D5-CAA4-4339-99A6-3131560803EF}"/>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93" name="Arc 264">
                <a:extLst>
                  <a:ext uri="{FF2B5EF4-FFF2-40B4-BE49-F238E27FC236}">
                    <a16:creationId xmlns:a16="http://schemas.microsoft.com/office/drawing/2014/main" id="{F52A6C64-2E4F-4DEA-82BD-529C6AFD8E1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4085" name="Group 265">
              <a:extLst>
                <a:ext uri="{FF2B5EF4-FFF2-40B4-BE49-F238E27FC236}">
                  <a16:creationId xmlns:a16="http://schemas.microsoft.com/office/drawing/2014/main" id="{E4FBE551-0096-42B6-A1C9-C0C4FA704325}"/>
                </a:ext>
              </a:extLst>
            </p:cNvPr>
            <p:cNvGrpSpPr>
              <a:grpSpLocks/>
            </p:cNvGrpSpPr>
            <p:nvPr/>
          </p:nvGrpSpPr>
          <p:grpSpPr bwMode="auto">
            <a:xfrm rot="10800000">
              <a:off x="4014" y="1616"/>
              <a:ext cx="90" cy="363"/>
              <a:chOff x="1565" y="2614"/>
              <a:chExt cx="90" cy="486"/>
            </a:xfrm>
          </p:grpSpPr>
          <p:sp>
            <p:nvSpPr>
              <p:cNvPr id="44086" name="Arc 266">
                <a:extLst>
                  <a:ext uri="{FF2B5EF4-FFF2-40B4-BE49-F238E27FC236}">
                    <a16:creationId xmlns:a16="http://schemas.microsoft.com/office/drawing/2014/main" id="{EB15A9E1-4E52-4063-AD20-85D853632D5C}"/>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87" name="Arc 267">
                <a:extLst>
                  <a:ext uri="{FF2B5EF4-FFF2-40B4-BE49-F238E27FC236}">
                    <a16:creationId xmlns:a16="http://schemas.microsoft.com/office/drawing/2014/main" id="{52DF6754-80D7-489D-8A20-E32F6D98CD6B}"/>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88" name="Arc 268">
                <a:extLst>
                  <a:ext uri="{FF2B5EF4-FFF2-40B4-BE49-F238E27FC236}">
                    <a16:creationId xmlns:a16="http://schemas.microsoft.com/office/drawing/2014/main" id="{779E0C06-FF2D-4190-AAF6-464B6E09688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89" name="Arc 269">
                <a:extLst>
                  <a:ext uri="{FF2B5EF4-FFF2-40B4-BE49-F238E27FC236}">
                    <a16:creationId xmlns:a16="http://schemas.microsoft.com/office/drawing/2014/main" id="{4E3E371F-CDBB-4489-A832-4D30D20077E9}"/>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0" name="Group 274">
            <a:extLst>
              <a:ext uri="{FF2B5EF4-FFF2-40B4-BE49-F238E27FC236}">
                <a16:creationId xmlns:a16="http://schemas.microsoft.com/office/drawing/2014/main" id="{7F022AA8-D661-43DC-BCEA-970D931C9772}"/>
              </a:ext>
            </a:extLst>
          </p:cNvPr>
          <p:cNvGrpSpPr>
            <a:grpSpLocks/>
          </p:cNvGrpSpPr>
          <p:nvPr/>
        </p:nvGrpSpPr>
        <p:grpSpPr bwMode="auto">
          <a:xfrm>
            <a:off x="6084888" y="977900"/>
            <a:ext cx="1954212" cy="492125"/>
            <a:chOff x="3872" y="580"/>
            <a:chExt cx="1231" cy="310"/>
          </a:xfrm>
        </p:grpSpPr>
        <p:graphicFrame>
          <p:nvGraphicFramePr>
            <p:cNvPr id="44049" name="Object 68">
              <a:extLst>
                <a:ext uri="{FF2B5EF4-FFF2-40B4-BE49-F238E27FC236}">
                  <a16:creationId xmlns:a16="http://schemas.microsoft.com/office/drawing/2014/main" id="{FFA874AA-503E-48BF-BD53-D83436B21877}"/>
                </a:ext>
              </a:extLst>
            </p:cNvPr>
            <p:cNvGraphicFramePr>
              <a:graphicFrameLocks noChangeAspect="1"/>
            </p:cNvGraphicFramePr>
            <p:nvPr/>
          </p:nvGraphicFramePr>
          <p:xfrm>
            <a:off x="3872" y="580"/>
            <a:ext cx="1231" cy="310"/>
          </p:xfrm>
          <a:graphic>
            <a:graphicData uri="http://schemas.openxmlformats.org/presentationml/2006/ole">
              <mc:AlternateContent xmlns:mc="http://schemas.openxmlformats.org/markup-compatibility/2006">
                <mc:Choice xmlns:v="urn:schemas-microsoft-com:vml" Requires="v">
                  <p:oleObj spid="_x0000_s44156" name="Equation" r:id="rId24" imgW="895314" imgH="190449" progId="Equation.DSMT4">
                    <p:embed/>
                  </p:oleObj>
                </mc:Choice>
                <mc:Fallback>
                  <p:oleObj name="Equation" r:id="rId24" imgW="895314" imgH="190449" progId="Equation.DSMT4">
                    <p:embed/>
                    <p:pic>
                      <p:nvPicPr>
                        <p:cNvPr id="0" name="Object 6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72" y="580"/>
                          <a:ext cx="1231"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50" name="Group 271">
              <a:extLst>
                <a:ext uri="{FF2B5EF4-FFF2-40B4-BE49-F238E27FC236}">
                  <a16:creationId xmlns:a16="http://schemas.microsoft.com/office/drawing/2014/main" id="{A0D7BDA6-C478-4EA1-88C7-A5DFA4531C51}"/>
                </a:ext>
              </a:extLst>
            </p:cNvPr>
            <p:cNvGrpSpPr>
              <a:grpSpLocks/>
            </p:cNvGrpSpPr>
            <p:nvPr/>
          </p:nvGrpSpPr>
          <p:grpSpPr bwMode="auto">
            <a:xfrm>
              <a:off x="4603" y="618"/>
              <a:ext cx="273" cy="227"/>
              <a:chOff x="1156" y="1842"/>
              <a:chExt cx="273" cy="227"/>
            </a:xfrm>
          </p:grpSpPr>
          <p:sp>
            <p:nvSpPr>
              <p:cNvPr id="44051" name="Line 272">
                <a:extLst>
                  <a:ext uri="{FF2B5EF4-FFF2-40B4-BE49-F238E27FC236}">
                    <a16:creationId xmlns:a16="http://schemas.microsoft.com/office/drawing/2014/main" id="{419DDA39-99D2-4D4A-BFFF-B5368A149F91}"/>
                  </a:ext>
                </a:extLst>
              </p:cNvPr>
              <p:cNvSpPr>
                <a:spLocks noChangeShapeType="1"/>
              </p:cNvSpPr>
              <p:nvPr/>
            </p:nvSpPr>
            <p:spPr bwMode="auto">
              <a:xfrm flipH="1">
                <a:off x="1156" y="1842"/>
                <a:ext cx="91" cy="227"/>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273">
                <a:extLst>
                  <a:ext uri="{FF2B5EF4-FFF2-40B4-BE49-F238E27FC236}">
                    <a16:creationId xmlns:a16="http://schemas.microsoft.com/office/drawing/2014/main" id="{09D8F60F-F1FA-45B6-A59C-F3BCEA01CFDE}"/>
                  </a:ext>
                </a:extLst>
              </p:cNvPr>
              <p:cNvSpPr>
                <a:spLocks noChangeShapeType="1"/>
              </p:cNvSpPr>
              <p:nvPr/>
            </p:nvSpPr>
            <p:spPr bwMode="auto">
              <a:xfrm>
                <a:off x="1156" y="2069"/>
                <a:ext cx="273" cy="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258"/>
                                        </p:tgtEl>
                                        <p:attrNameLst>
                                          <p:attrName>style.visibility</p:attrName>
                                        </p:attrNameLst>
                                      </p:cBhvr>
                                      <p:to>
                                        <p:strVal val="visible"/>
                                      </p:to>
                                    </p:set>
                                    <p:anim calcmode="lin" valueType="num">
                                      <p:cBhvr>
                                        <p:cTn id="7" dur="1000" fill="hold"/>
                                        <p:tgtEl>
                                          <p:spTgt spid="5258"/>
                                        </p:tgtEl>
                                        <p:attrNameLst>
                                          <p:attrName>ppt_w</p:attrName>
                                        </p:attrNameLst>
                                      </p:cBhvr>
                                      <p:tavLst>
                                        <p:tav tm="0">
                                          <p:val>
                                            <p:fltVal val="0"/>
                                          </p:val>
                                        </p:tav>
                                        <p:tav tm="100000">
                                          <p:val>
                                            <p:strVal val="#ppt_w"/>
                                          </p:val>
                                        </p:tav>
                                      </p:tavLst>
                                    </p:anim>
                                    <p:anim calcmode="lin" valueType="num">
                                      <p:cBhvr>
                                        <p:cTn id="8" dur="1000" fill="hold"/>
                                        <p:tgtEl>
                                          <p:spTgt spid="5258"/>
                                        </p:tgtEl>
                                        <p:attrNameLst>
                                          <p:attrName>ppt_h</p:attrName>
                                        </p:attrNameLst>
                                      </p:cBhvr>
                                      <p:tavLst>
                                        <p:tav tm="0">
                                          <p:val>
                                            <p:fltVal val="0"/>
                                          </p:val>
                                        </p:tav>
                                        <p:tav tm="100000">
                                          <p:val>
                                            <p:strVal val="#ppt_h"/>
                                          </p:val>
                                        </p:tav>
                                      </p:tavLst>
                                    </p:anim>
                                    <p:anim calcmode="lin" valueType="num">
                                      <p:cBhvr>
                                        <p:cTn id="9" dur="1000" fill="hold"/>
                                        <p:tgtEl>
                                          <p:spTgt spid="52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25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nodeType="afterGroup">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5186"/>
                                        </p:tgtEl>
                                        <p:attrNameLst>
                                          <p:attrName>style.visibility</p:attrName>
                                        </p:attrNameLst>
                                      </p:cBhvr>
                                      <p:to>
                                        <p:strVal val="visible"/>
                                      </p:to>
                                    </p:set>
                                    <p:animEffect transition="in" filter="blinds(horizontal)">
                                      <p:cBhvr>
                                        <p:cTn id="18" dur="500"/>
                                        <p:tgtEl>
                                          <p:spTgt spid="5186"/>
                                        </p:tgtEl>
                                      </p:cBhvr>
                                    </p:animEffect>
                                  </p:childTnLst>
                                </p:cTn>
                              </p:par>
                            </p:childTnLst>
                          </p:cTn>
                        </p:par>
                        <p:par>
                          <p:cTn id="19" fill="hold" nodeType="afterGroup">
                            <p:stCondLst>
                              <p:cond delay="2000"/>
                            </p:stCondLst>
                            <p:childTnLst>
                              <p:par>
                                <p:cTn id="20" presetID="3" presetClass="entr" presetSubtype="10" fill="hold" grpId="0" nodeType="afterEffect">
                                  <p:stCondLst>
                                    <p:cond delay="0"/>
                                  </p:stCondLst>
                                  <p:childTnLst>
                                    <p:set>
                                      <p:cBhvr>
                                        <p:cTn id="21" dur="1" fill="hold">
                                          <p:stCondLst>
                                            <p:cond delay="0"/>
                                          </p:stCondLst>
                                        </p:cTn>
                                        <p:tgtEl>
                                          <p:spTgt spid="5187"/>
                                        </p:tgtEl>
                                        <p:attrNameLst>
                                          <p:attrName>style.visibility</p:attrName>
                                        </p:attrNameLst>
                                      </p:cBhvr>
                                      <p:to>
                                        <p:strVal val="visible"/>
                                      </p:to>
                                    </p:set>
                                    <p:animEffect transition="in" filter="blinds(horizontal)">
                                      <p:cBhvr>
                                        <p:cTn id="22" dur="500"/>
                                        <p:tgtEl>
                                          <p:spTgt spid="5187"/>
                                        </p:tgtEl>
                                      </p:cBhvr>
                                    </p:animEffect>
                                  </p:childTnLst>
                                </p:cTn>
                              </p:par>
                            </p:childTnLst>
                          </p:cTn>
                        </p:par>
                        <p:par>
                          <p:cTn id="23" fill="hold" nodeType="afterGroup">
                            <p:stCondLst>
                              <p:cond delay="2500"/>
                            </p:stCondLst>
                            <p:childTnLst>
                              <p:par>
                                <p:cTn id="24" presetID="3" presetClass="entr" presetSubtype="1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par>
                          <p:cTn id="27" fill="hold" nodeType="afterGroup">
                            <p:stCondLst>
                              <p:cond delay="3000"/>
                            </p:stCondLst>
                            <p:childTnLst>
                              <p:par>
                                <p:cTn id="28" presetID="3" presetClass="entr" presetSubtype="10" fill="hold" nodeType="afterEffect">
                                  <p:stCondLst>
                                    <p:cond delay="0"/>
                                  </p:stCondLst>
                                  <p:childTnLst>
                                    <p:set>
                                      <p:cBhvr>
                                        <p:cTn id="29" dur="1" fill="hold">
                                          <p:stCondLst>
                                            <p:cond delay="0"/>
                                          </p:stCondLst>
                                        </p:cTn>
                                        <p:tgtEl>
                                          <p:spTgt spid="5189"/>
                                        </p:tgtEl>
                                        <p:attrNameLst>
                                          <p:attrName>style.visibility</p:attrName>
                                        </p:attrNameLst>
                                      </p:cBhvr>
                                      <p:to>
                                        <p:strVal val="visible"/>
                                      </p:to>
                                    </p:set>
                                    <p:animEffect transition="in" filter="blinds(horizontal)">
                                      <p:cBhvr>
                                        <p:cTn id="30" dur="500"/>
                                        <p:tgtEl>
                                          <p:spTgt spid="51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5305"/>
                                        </p:tgtEl>
                                        <p:attrNameLst>
                                          <p:attrName>style.visibility</p:attrName>
                                        </p:attrNameLst>
                                      </p:cBhvr>
                                      <p:to>
                                        <p:strVal val="visible"/>
                                      </p:to>
                                    </p:set>
                                    <p:anim calcmode="lin" valueType="num">
                                      <p:cBhvr>
                                        <p:cTn id="35" dur="1000" fill="hold"/>
                                        <p:tgtEl>
                                          <p:spTgt spid="5305"/>
                                        </p:tgtEl>
                                        <p:attrNameLst>
                                          <p:attrName>ppt_w</p:attrName>
                                        </p:attrNameLst>
                                      </p:cBhvr>
                                      <p:tavLst>
                                        <p:tav tm="0">
                                          <p:val>
                                            <p:fltVal val="0"/>
                                          </p:val>
                                        </p:tav>
                                        <p:tav tm="100000">
                                          <p:val>
                                            <p:strVal val="#ppt_w"/>
                                          </p:val>
                                        </p:tav>
                                      </p:tavLst>
                                    </p:anim>
                                    <p:anim calcmode="lin" valueType="num">
                                      <p:cBhvr>
                                        <p:cTn id="36" dur="1000" fill="hold"/>
                                        <p:tgtEl>
                                          <p:spTgt spid="5305"/>
                                        </p:tgtEl>
                                        <p:attrNameLst>
                                          <p:attrName>ppt_h</p:attrName>
                                        </p:attrNameLst>
                                      </p:cBhvr>
                                      <p:tavLst>
                                        <p:tav tm="0">
                                          <p:val>
                                            <p:fltVal val="0"/>
                                          </p:val>
                                        </p:tav>
                                        <p:tav tm="100000">
                                          <p:val>
                                            <p:strVal val="#ppt_h"/>
                                          </p:val>
                                        </p:tav>
                                      </p:tavLst>
                                    </p:anim>
                                    <p:anim calcmode="lin" valueType="num">
                                      <p:cBhvr>
                                        <p:cTn id="37" dur="1000" fill="hold"/>
                                        <p:tgtEl>
                                          <p:spTgt spid="5305"/>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30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191"/>
                                        </p:tgtEl>
                                        <p:attrNameLst>
                                          <p:attrName>style.visibility</p:attrName>
                                        </p:attrNameLst>
                                      </p:cBhvr>
                                      <p:to>
                                        <p:strVal val="visible"/>
                                      </p:to>
                                    </p:set>
                                    <p:animEffect transition="in" filter="blinds(horizontal)">
                                      <p:cBhvr>
                                        <p:cTn id="43" dur="500"/>
                                        <p:tgtEl>
                                          <p:spTgt spid="5191"/>
                                        </p:tgtEl>
                                      </p:cBhvr>
                                    </p:animEffect>
                                  </p:childTnLst>
                                </p:cTn>
                              </p:par>
                            </p:childTnLst>
                          </p:cTn>
                        </p:par>
                        <p:par>
                          <p:cTn id="44" fill="hold" nodeType="afterGroup">
                            <p:stCondLst>
                              <p:cond delay="500"/>
                            </p:stCondLst>
                            <p:childTnLst>
                              <p:par>
                                <p:cTn id="45" presetID="3" presetClass="entr" presetSubtype="1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192"/>
                                        </p:tgtEl>
                                        <p:attrNameLst>
                                          <p:attrName>style.visibility</p:attrName>
                                        </p:attrNameLst>
                                      </p:cBhvr>
                                      <p:to>
                                        <p:strVal val="visible"/>
                                      </p:to>
                                    </p:set>
                                    <p:animEffect transition="in" filter="wipe(left)">
                                      <p:cBhvr>
                                        <p:cTn id="52" dur="500"/>
                                        <p:tgtEl>
                                          <p:spTgt spid="51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193"/>
                                        </p:tgtEl>
                                        <p:attrNameLst>
                                          <p:attrName>style.visibility</p:attrName>
                                        </p:attrNameLst>
                                      </p:cBhvr>
                                      <p:to>
                                        <p:strVal val="visible"/>
                                      </p:to>
                                    </p:set>
                                    <p:animEffect transition="in" filter="wipe(left)">
                                      <p:cBhvr>
                                        <p:cTn id="57" dur="500"/>
                                        <p:tgtEl>
                                          <p:spTgt spid="51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6" grpId="0" autoUpdateAnimBg="0"/>
      <p:bldP spid="5187" grpId="0" autoUpdateAnimBg="0"/>
      <p:bldP spid="5191" grpId="0" autoUpdateAnimBg="0"/>
      <p:bldP spid="5258" grpId="0"/>
      <p:bldP spid="530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48">
            <a:extLst>
              <a:ext uri="{FF2B5EF4-FFF2-40B4-BE49-F238E27FC236}">
                <a16:creationId xmlns:a16="http://schemas.microsoft.com/office/drawing/2014/main" id="{DE5966D7-1B0E-41C8-87DA-A83338556EDE}"/>
              </a:ext>
            </a:extLst>
          </p:cNvPr>
          <p:cNvGrpSpPr>
            <a:grpSpLocks/>
          </p:cNvGrpSpPr>
          <p:nvPr/>
        </p:nvGrpSpPr>
        <p:grpSpPr bwMode="auto">
          <a:xfrm>
            <a:off x="8316913" y="6446838"/>
            <a:ext cx="792162" cy="366712"/>
            <a:chOff x="5193" y="4020"/>
            <a:chExt cx="499" cy="231"/>
          </a:xfrm>
        </p:grpSpPr>
        <p:pic>
          <p:nvPicPr>
            <p:cNvPr id="45087" name="Picture 49" descr="78900">
              <a:extLst>
                <a:ext uri="{FF2B5EF4-FFF2-40B4-BE49-F238E27FC236}">
                  <a16:creationId xmlns:a16="http://schemas.microsoft.com/office/drawing/2014/main" id="{B2FCBC8E-DD68-48BF-AA04-21A1D0933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8" name="Text Box 50">
              <a:hlinkClick r:id="" action="ppaction://hlinkshowjump?jump=nextslide"/>
              <a:extLst>
                <a:ext uri="{FF2B5EF4-FFF2-40B4-BE49-F238E27FC236}">
                  <a16:creationId xmlns:a16="http://schemas.microsoft.com/office/drawing/2014/main" id="{30858DF8-9F3D-4B09-B207-902675F3662D}"/>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5059" name="Group 51">
            <a:extLst>
              <a:ext uri="{FF2B5EF4-FFF2-40B4-BE49-F238E27FC236}">
                <a16:creationId xmlns:a16="http://schemas.microsoft.com/office/drawing/2014/main" id="{61E0244F-08F1-460F-9319-F693A417B176}"/>
              </a:ext>
            </a:extLst>
          </p:cNvPr>
          <p:cNvGrpSpPr>
            <a:grpSpLocks/>
          </p:cNvGrpSpPr>
          <p:nvPr/>
        </p:nvGrpSpPr>
        <p:grpSpPr bwMode="auto">
          <a:xfrm>
            <a:off x="7453313" y="6446838"/>
            <a:ext cx="792162" cy="366712"/>
            <a:chOff x="4649" y="4020"/>
            <a:chExt cx="499" cy="231"/>
          </a:xfrm>
        </p:grpSpPr>
        <p:pic>
          <p:nvPicPr>
            <p:cNvPr id="45085" name="Picture 52" descr="78900">
              <a:extLst>
                <a:ext uri="{FF2B5EF4-FFF2-40B4-BE49-F238E27FC236}">
                  <a16:creationId xmlns:a16="http://schemas.microsoft.com/office/drawing/2014/main" id="{0B7D3C82-6173-4985-8C30-4FCBEEB46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6" name="Text Box 53">
              <a:hlinkClick r:id="" action="ppaction://hlinkshowjump?jump=previousslide"/>
              <a:extLst>
                <a:ext uri="{FF2B5EF4-FFF2-40B4-BE49-F238E27FC236}">
                  <a16:creationId xmlns:a16="http://schemas.microsoft.com/office/drawing/2014/main" id="{9E872929-4C47-40CF-B8CC-FA034E2D343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5060" name="Group 85">
            <a:extLst>
              <a:ext uri="{FF2B5EF4-FFF2-40B4-BE49-F238E27FC236}">
                <a16:creationId xmlns:a16="http://schemas.microsoft.com/office/drawing/2014/main" id="{EE63B9E6-51CE-4436-A450-3C6C481C5DC2}"/>
              </a:ext>
            </a:extLst>
          </p:cNvPr>
          <p:cNvGrpSpPr>
            <a:grpSpLocks/>
          </p:cNvGrpSpPr>
          <p:nvPr/>
        </p:nvGrpSpPr>
        <p:grpSpPr bwMode="auto">
          <a:xfrm>
            <a:off x="6588125" y="6446838"/>
            <a:ext cx="792163" cy="366712"/>
            <a:chOff x="4649" y="4020"/>
            <a:chExt cx="499" cy="231"/>
          </a:xfrm>
        </p:grpSpPr>
        <p:pic>
          <p:nvPicPr>
            <p:cNvPr id="45083" name="Picture 86" descr="78900">
              <a:extLst>
                <a:ext uri="{FF2B5EF4-FFF2-40B4-BE49-F238E27FC236}">
                  <a16:creationId xmlns:a16="http://schemas.microsoft.com/office/drawing/2014/main" id="{A41B8DE5-B18A-421A-BEE5-0EAC5DE44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4" name="Text Box 87">
              <a:hlinkClick r:id="" action="ppaction://hlinkshowjump?jump=firstslide"/>
              <a:extLst>
                <a:ext uri="{FF2B5EF4-FFF2-40B4-BE49-F238E27FC236}">
                  <a16:creationId xmlns:a16="http://schemas.microsoft.com/office/drawing/2014/main" id="{EE68BF75-D9D7-4FDF-B4BC-9A6750F97CE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88">
            <a:extLst>
              <a:ext uri="{FF2B5EF4-FFF2-40B4-BE49-F238E27FC236}">
                <a16:creationId xmlns:a16="http://schemas.microsoft.com/office/drawing/2014/main" id="{AB251560-F56F-4708-BB30-55452CCD0AFF}"/>
              </a:ext>
            </a:extLst>
          </p:cNvPr>
          <p:cNvGrpSpPr>
            <a:grpSpLocks/>
          </p:cNvGrpSpPr>
          <p:nvPr/>
        </p:nvGrpSpPr>
        <p:grpSpPr bwMode="auto">
          <a:xfrm>
            <a:off x="4859338" y="692150"/>
            <a:ext cx="3503612" cy="1700213"/>
            <a:chOff x="3243" y="2269"/>
            <a:chExt cx="2207" cy="1071"/>
          </a:xfrm>
        </p:grpSpPr>
        <p:sp>
          <p:nvSpPr>
            <p:cNvPr id="45072" name="Oval 89">
              <a:extLst>
                <a:ext uri="{FF2B5EF4-FFF2-40B4-BE49-F238E27FC236}">
                  <a16:creationId xmlns:a16="http://schemas.microsoft.com/office/drawing/2014/main" id="{5E1E5AF7-5196-4AE0-93F7-4B6FEDE3BB64}"/>
                </a:ext>
              </a:extLst>
            </p:cNvPr>
            <p:cNvSpPr>
              <a:spLocks noChangeArrowheads="1"/>
            </p:cNvSpPr>
            <p:nvPr/>
          </p:nvSpPr>
          <p:spPr bwMode="auto">
            <a:xfrm>
              <a:off x="3515" y="26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5073" name="Rectangle 90">
              <a:extLst>
                <a:ext uri="{FF2B5EF4-FFF2-40B4-BE49-F238E27FC236}">
                  <a16:creationId xmlns:a16="http://schemas.microsoft.com/office/drawing/2014/main" id="{9F22FE7D-7106-436D-BEE1-9DD4CF32C309}"/>
                </a:ext>
              </a:extLst>
            </p:cNvPr>
            <p:cNvSpPr>
              <a:spLocks noChangeArrowheads="1"/>
            </p:cNvSpPr>
            <p:nvPr/>
          </p:nvSpPr>
          <p:spPr bwMode="auto">
            <a:xfrm>
              <a:off x="3696" y="2387"/>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5074" name="Line 91">
              <a:extLst>
                <a:ext uri="{FF2B5EF4-FFF2-40B4-BE49-F238E27FC236}">
                  <a16:creationId xmlns:a16="http://schemas.microsoft.com/office/drawing/2014/main" id="{2D34845B-EF07-4053-8A11-1515BB962D87}"/>
                </a:ext>
              </a:extLst>
            </p:cNvPr>
            <p:cNvSpPr>
              <a:spLocks noChangeShapeType="1"/>
            </p:cNvSpPr>
            <p:nvPr/>
          </p:nvSpPr>
          <p:spPr bwMode="auto">
            <a:xfrm>
              <a:off x="3742" y="2387"/>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75" name="Object 92">
              <a:extLst>
                <a:ext uri="{FF2B5EF4-FFF2-40B4-BE49-F238E27FC236}">
                  <a16:creationId xmlns:a16="http://schemas.microsoft.com/office/drawing/2014/main" id="{26A7F33A-06EC-43D3-877E-5160AF9BB648}"/>
                </a:ext>
              </a:extLst>
            </p:cNvPr>
            <p:cNvGraphicFramePr>
              <a:graphicFrameLocks noChangeAspect="1"/>
            </p:cNvGraphicFramePr>
            <p:nvPr/>
          </p:nvGraphicFramePr>
          <p:xfrm>
            <a:off x="3787" y="2269"/>
            <a:ext cx="208" cy="387"/>
          </p:xfrm>
          <a:graphic>
            <a:graphicData uri="http://schemas.openxmlformats.org/presentationml/2006/ole">
              <mc:AlternateContent xmlns:mc="http://schemas.openxmlformats.org/markup-compatibility/2006">
                <mc:Choice xmlns:v="urn:schemas-microsoft-com:vml" Requires="v">
                  <p:oleObj spid="_x0000_s45104" name="公式" r:id="rId4" imgW="114170" imgH="276289" progId="Equation.3">
                    <p:embed/>
                  </p:oleObj>
                </mc:Choice>
                <mc:Fallback>
                  <p:oleObj name="公式" r:id="rId4" imgW="114170" imgH="276289" progId="Equation.3">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2269"/>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6" name="Text Box 93">
              <a:extLst>
                <a:ext uri="{FF2B5EF4-FFF2-40B4-BE49-F238E27FC236}">
                  <a16:creationId xmlns:a16="http://schemas.microsoft.com/office/drawing/2014/main" id="{F9CFCFDF-DBAB-4BAD-BAFF-C69D07D62BE3}"/>
                </a:ext>
              </a:extLst>
            </p:cNvPr>
            <p:cNvSpPr txBox="1">
              <a:spLocks noChangeArrowheads="1"/>
            </p:cNvSpPr>
            <p:nvPr/>
          </p:nvSpPr>
          <p:spPr bwMode="auto">
            <a:xfrm>
              <a:off x="3379" y="2387"/>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5077" name="Text Box 94">
              <a:extLst>
                <a:ext uri="{FF2B5EF4-FFF2-40B4-BE49-F238E27FC236}">
                  <a16:creationId xmlns:a16="http://schemas.microsoft.com/office/drawing/2014/main" id="{E8552D36-C980-4D88-A317-84958276D296}"/>
                </a:ext>
              </a:extLst>
            </p:cNvPr>
            <p:cNvSpPr txBox="1">
              <a:spLocks noChangeArrowheads="1"/>
            </p:cNvSpPr>
            <p:nvPr/>
          </p:nvSpPr>
          <p:spPr bwMode="auto">
            <a:xfrm>
              <a:off x="3424" y="2977"/>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45078" name="Object 95">
              <a:extLst>
                <a:ext uri="{FF2B5EF4-FFF2-40B4-BE49-F238E27FC236}">
                  <a16:creationId xmlns:a16="http://schemas.microsoft.com/office/drawing/2014/main" id="{AABAA6C2-52B5-4ECF-839A-A966635ABD06}"/>
                </a:ext>
              </a:extLst>
            </p:cNvPr>
            <p:cNvGraphicFramePr>
              <a:graphicFrameLocks noChangeAspect="1"/>
            </p:cNvGraphicFramePr>
            <p:nvPr/>
          </p:nvGraphicFramePr>
          <p:xfrm>
            <a:off x="3243" y="2667"/>
            <a:ext cx="253" cy="383"/>
          </p:xfrm>
          <a:graphic>
            <a:graphicData uri="http://schemas.openxmlformats.org/presentationml/2006/ole">
              <mc:AlternateContent xmlns:mc="http://schemas.openxmlformats.org/markup-compatibility/2006">
                <mc:Choice xmlns:v="urn:schemas-microsoft-com:vml" Requires="v">
                  <p:oleObj spid="_x0000_s45105" name="公式" r:id="rId6" imgW="171428" imgH="266558" progId="Equation.3">
                    <p:embed/>
                  </p:oleObj>
                </mc:Choice>
                <mc:Fallback>
                  <p:oleObj name="公式" r:id="rId6" imgW="171428" imgH="266558" progId="Equation.3">
                    <p:embed/>
                    <p:pic>
                      <p:nvPicPr>
                        <p:cNvPr id="0" name="Object 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3" y="2667"/>
                          <a:ext cx="253"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9" name="Text Box 96">
              <a:extLst>
                <a:ext uri="{FF2B5EF4-FFF2-40B4-BE49-F238E27FC236}">
                  <a16:creationId xmlns:a16="http://schemas.microsoft.com/office/drawing/2014/main" id="{02B8AB27-B9E6-4B4E-8115-9DD88F5B651C}"/>
                </a:ext>
              </a:extLst>
            </p:cNvPr>
            <p:cNvSpPr txBox="1">
              <a:spLocks noChangeArrowheads="1"/>
            </p:cNvSpPr>
            <p:nvPr/>
          </p:nvSpPr>
          <p:spPr bwMode="auto">
            <a:xfrm>
              <a:off x="4113" y="2424"/>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graphicFrame>
          <p:nvGraphicFramePr>
            <p:cNvPr id="45080" name="Object 97">
              <a:extLst>
                <a:ext uri="{FF2B5EF4-FFF2-40B4-BE49-F238E27FC236}">
                  <a16:creationId xmlns:a16="http://schemas.microsoft.com/office/drawing/2014/main" id="{9D92B7CD-C9EE-463A-B4B9-D77168E3D3EB}"/>
                </a:ext>
              </a:extLst>
            </p:cNvPr>
            <p:cNvGraphicFramePr>
              <a:graphicFrameLocks noChangeAspect="1"/>
            </p:cNvGraphicFramePr>
            <p:nvPr/>
          </p:nvGraphicFramePr>
          <p:xfrm>
            <a:off x="4830" y="2569"/>
            <a:ext cx="620" cy="566"/>
          </p:xfrm>
          <a:graphic>
            <a:graphicData uri="http://schemas.openxmlformats.org/presentationml/2006/ole">
              <mc:AlternateContent xmlns:mc="http://schemas.openxmlformats.org/markup-compatibility/2006">
                <mc:Choice xmlns:v="urn:schemas-microsoft-com:vml" Requires="v">
                  <p:oleObj spid="_x0000_s45106" name="公式" r:id="rId8" imgW="504915" imgH="457354" progId="Equation.3">
                    <p:embed/>
                  </p:oleObj>
                </mc:Choice>
                <mc:Fallback>
                  <p:oleObj name="公式" r:id="rId8" imgW="504915" imgH="457354" progId="Equation.3">
                    <p:embed/>
                    <p:pic>
                      <p:nvPicPr>
                        <p:cNvPr id="0" name="Object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0" y="2569"/>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1" name="Rectangle 98">
              <a:extLst>
                <a:ext uri="{FF2B5EF4-FFF2-40B4-BE49-F238E27FC236}">
                  <a16:creationId xmlns:a16="http://schemas.microsoft.com/office/drawing/2014/main" id="{E57ED38C-09E9-4A03-B405-1B95C039E7CE}"/>
                </a:ext>
              </a:extLst>
            </p:cNvPr>
            <p:cNvSpPr>
              <a:spLocks noChangeArrowheads="1"/>
            </p:cNvSpPr>
            <p:nvPr/>
          </p:nvSpPr>
          <p:spPr bwMode="auto">
            <a:xfrm>
              <a:off x="4721" y="2659"/>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5082" name="Rectangle 99">
              <a:extLst>
                <a:ext uri="{FF2B5EF4-FFF2-40B4-BE49-F238E27FC236}">
                  <a16:creationId xmlns:a16="http://schemas.microsoft.com/office/drawing/2014/main" id="{A6C91825-294C-491A-B38A-F0FAD182E0A0}"/>
                </a:ext>
              </a:extLst>
            </p:cNvPr>
            <p:cNvSpPr>
              <a:spLocks noChangeArrowheads="1"/>
            </p:cNvSpPr>
            <p:nvPr/>
          </p:nvSpPr>
          <p:spPr bwMode="auto">
            <a:xfrm>
              <a:off x="4105" y="2342"/>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6" name="Group 106">
            <a:extLst>
              <a:ext uri="{FF2B5EF4-FFF2-40B4-BE49-F238E27FC236}">
                <a16:creationId xmlns:a16="http://schemas.microsoft.com/office/drawing/2014/main" id="{3BFE36AE-0BE5-4476-B574-5973216BA97D}"/>
              </a:ext>
            </a:extLst>
          </p:cNvPr>
          <p:cNvGrpSpPr>
            <a:grpSpLocks/>
          </p:cNvGrpSpPr>
          <p:nvPr/>
        </p:nvGrpSpPr>
        <p:grpSpPr bwMode="auto">
          <a:xfrm>
            <a:off x="841375" y="1476375"/>
            <a:ext cx="6992938" cy="2006600"/>
            <a:chOff x="530" y="930"/>
            <a:chExt cx="4405" cy="1264"/>
          </a:xfrm>
        </p:grpSpPr>
        <p:graphicFrame>
          <p:nvGraphicFramePr>
            <p:cNvPr id="45069" name="Object 2">
              <a:extLst>
                <a:ext uri="{FF2B5EF4-FFF2-40B4-BE49-F238E27FC236}">
                  <a16:creationId xmlns:a16="http://schemas.microsoft.com/office/drawing/2014/main" id="{4AB72EE4-302C-475C-AF58-C9A8D8ABAD0E}"/>
                </a:ext>
              </a:extLst>
            </p:cNvPr>
            <p:cNvGraphicFramePr>
              <a:graphicFrameLocks noChangeAspect="1"/>
            </p:cNvGraphicFramePr>
            <p:nvPr/>
          </p:nvGraphicFramePr>
          <p:xfrm>
            <a:off x="530" y="930"/>
            <a:ext cx="4405" cy="1264"/>
          </p:xfrm>
          <a:graphic>
            <a:graphicData uri="http://schemas.openxmlformats.org/presentationml/2006/ole">
              <mc:AlternateContent xmlns:mc="http://schemas.openxmlformats.org/markup-compatibility/2006">
                <mc:Choice xmlns:v="urn:schemas-microsoft-com:vml" Requires="v">
                  <p:oleObj spid="_x0000_s45107" name="公式" r:id="rId10" imgW="3666970" imgH="952590" progId="Equation.3">
                    <p:embed/>
                  </p:oleObj>
                </mc:Choice>
                <mc:Fallback>
                  <p:oleObj name="公式" r:id="rId10" imgW="3666970" imgH="952590"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 y="930"/>
                          <a:ext cx="4405" cy="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70" name="Line 100">
              <a:extLst>
                <a:ext uri="{FF2B5EF4-FFF2-40B4-BE49-F238E27FC236}">
                  <a16:creationId xmlns:a16="http://schemas.microsoft.com/office/drawing/2014/main" id="{902FB23F-6732-4795-B943-22AE5D04EE41}"/>
                </a:ext>
              </a:extLst>
            </p:cNvPr>
            <p:cNvSpPr>
              <a:spLocks noChangeShapeType="1"/>
            </p:cNvSpPr>
            <p:nvPr/>
          </p:nvSpPr>
          <p:spPr bwMode="auto">
            <a:xfrm>
              <a:off x="2091" y="1833"/>
              <a:ext cx="227"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02">
              <a:extLst>
                <a:ext uri="{FF2B5EF4-FFF2-40B4-BE49-F238E27FC236}">
                  <a16:creationId xmlns:a16="http://schemas.microsoft.com/office/drawing/2014/main" id="{52268598-E599-4D42-B5BC-7BECC985D8F5}"/>
                </a:ext>
              </a:extLst>
            </p:cNvPr>
            <p:cNvSpPr>
              <a:spLocks noChangeShapeType="1"/>
            </p:cNvSpPr>
            <p:nvPr/>
          </p:nvSpPr>
          <p:spPr bwMode="auto">
            <a:xfrm>
              <a:off x="4059" y="1979"/>
              <a:ext cx="59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07">
            <a:extLst>
              <a:ext uri="{FF2B5EF4-FFF2-40B4-BE49-F238E27FC236}">
                <a16:creationId xmlns:a16="http://schemas.microsoft.com/office/drawing/2014/main" id="{C3443B71-BF7B-4156-8F63-5FB0E30C0C05}"/>
              </a:ext>
            </a:extLst>
          </p:cNvPr>
          <p:cNvGrpSpPr>
            <a:grpSpLocks/>
          </p:cNvGrpSpPr>
          <p:nvPr/>
        </p:nvGrpSpPr>
        <p:grpSpPr bwMode="auto">
          <a:xfrm>
            <a:off x="754063" y="3784600"/>
            <a:ext cx="6248400" cy="2049463"/>
            <a:chOff x="431" y="2251"/>
            <a:chExt cx="3936" cy="1291"/>
          </a:xfrm>
        </p:grpSpPr>
        <p:graphicFrame>
          <p:nvGraphicFramePr>
            <p:cNvPr id="45064" name="Object 24">
              <a:extLst>
                <a:ext uri="{FF2B5EF4-FFF2-40B4-BE49-F238E27FC236}">
                  <a16:creationId xmlns:a16="http://schemas.microsoft.com/office/drawing/2014/main" id="{C9833611-F5B2-4922-83D8-2F430F258E4D}"/>
                </a:ext>
              </a:extLst>
            </p:cNvPr>
            <p:cNvGraphicFramePr>
              <a:graphicFrameLocks noChangeAspect="1"/>
            </p:cNvGraphicFramePr>
            <p:nvPr/>
          </p:nvGraphicFramePr>
          <p:xfrm>
            <a:off x="431" y="2251"/>
            <a:ext cx="3936" cy="1291"/>
          </p:xfrm>
          <a:graphic>
            <a:graphicData uri="http://schemas.openxmlformats.org/presentationml/2006/ole">
              <mc:AlternateContent xmlns:mc="http://schemas.openxmlformats.org/markup-compatibility/2006">
                <mc:Choice xmlns:v="urn:schemas-microsoft-com:vml" Requires="v">
                  <p:oleObj spid="_x0000_s45108" name="公式" r:id="rId12" imgW="2848000" imgH="971704" progId="Equation.3">
                    <p:embed/>
                  </p:oleObj>
                </mc:Choice>
                <mc:Fallback>
                  <p:oleObj name="公式" r:id="rId12" imgW="2848000" imgH="971704"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 y="2251"/>
                          <a:ext cx="3936" cy="1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5" name="Line 101">
              <a:extLst>
                <a:ext uri="{FF2B5EF4-FFF2-40B4-BE49-F238E27FC236}">
                  <a16:creationId xmlns:a16="http://schemas.microsoft.com/office/drawing/2014/main" id="{7EBE6545-ACBD-416A-A9CF-150EED19F965}"/>
                </a:ext>
              </a:extLst>
            </p:cNvPr>
            <p:cNvSpPr>
              <a:spLocks noChangeShapeType="1"/>
            </p:cNvSpPr>
            <p:nvPr/>
          </p:nvSpPr>
          <p:spPr bwMode="auto">
            <a:xfrm>
              <a:off x="2263" y="3194"/>
              <a:ext cx="499"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Line 103">
              <a:extLst>
                <a:ext uri="{FF2B5EF4-FFF2-40B4-BE49-F238E27FC236}">
                  <a16:creationId xmlns:a16="http://schemas.microsoft.com/office/drawing/2014/main" id="{2168F468-7E1C-450B-9037-4140F4C0BA91}"/>
                </a:ext>
              </a:extLst>
            </p:cNvPr>
            <p:cNvSpPr>
              <a:spLocks noChangeShapeType="1"/>
            </p:cNvSpPr>
            <p:nvPr/>
          </p:nvSpPr>
          <p:spPr bwMode="auto">
            <a:xfrm>
              <a:off x="2971" y="2523"/>
              <a:ext cx="68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Line 104">
              <a:extLst>
                <a:ext uri="{FF2B5EF4-FFF2-40B4-BE49-F238E27FC236}">
                  <a16:creationId xmlns:a16="http://schemas.microsoft.com/office/drawing/2014/main" id="{6CD723F4-1BCA-4585-A218-7602B05D5D46}"/>
                </a:ext>
              </a:extLst>
            </p:cNvPr>
            <p:cNvSpPr>
              <a:spLocks noChangeShapeType="1"/>
            </p:cNvSpPr>
            <p:nvPr/>
          </p:nvSpPr>
          <p:spPr bwMode="auto">
            <a:xfrm>
              <a:off x="3878" y="3339"/>
              <a:ext cx="227"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105">
              <a:extLst>
                <a:ext uri="{FF2B5EF4-FFF2-40B4-BE49-F238E27FC236}">
                  <a16:creationId xmlns:a16="http://schemas.microsoft.com/office/drawing/2014/main" id="{96236DA8-5EC3-45A1-8043-5863380870A9}"/>
                </a:ext>
              </a:extLst>
            </p:cNvPr>
            <p:cNvSpPr>
              <a:spLocks noChangeShapeType="1"/>
            </p:cNvSpPr>
            <p:nvPr/>
          </p:nvSpPr>
          <p:spPr bwMode="auto">
            <a:xfrm>
              <a:off x="2327" y="3512"/>
              <a:ext cx="54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a:extLst>
              <a:ext uri="{FF2B5EF4-FFF2-40B4-BE49-F238E27FC236}">
                <a16:creationId xmlns:a16="http://schemas.microsoft.com/office/drawing/2014/main" id="{18C75DED-85A1-4C88-BEBF-2024ED7C9EB7}"/>
              </a:ext>
            </a:extLst>
          </p:cNvPr>
          <p:cNvSpPr txBox="1">
            <a:spLocks noChangeArrowheads="1"/>
          </p:cNvSpPr>
          <p:nvPr/>
        </p:nvSpPr>
        <p:spPr bwMode="auto">
          <a:xfrm>
            <a:off x="1763713" y="692150"/>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应用二次等效电路</a:t>
            </a:r>
          </a:p>
        </p:txBody>
      </p:sp>
      <p:sp>
        <p:nvSpPr>
          <p:cNvPr id="94214" name="Text Box 6">
            <a:extLst>
              <a:ext uri="{FF2B5EF4-FFF2-40B4-BE49-F238E27FC236}">
                <a16:creationId xmlns:a16="http://schemas.microsoft.com/office/drawing/2014/main" id="{714EEBAC-7D48-41C2-88E1-693D18DA96D7}"/>
              </a:ext>
            </a:extLst>
          </p:cNvPr>
          <p:cNvSpPr txBox="1">
            <a:spLocks noChangeArrowheads="1"/>
          </p:cNvSpPr>
          <p:nvPr/>
        </p:nvSpPr>
        <p:spPr bwMode="auto">
          <a:xfrm>
            <a:off x="539750" y="692150"/>
            <a:ext cx="1223963" cy="519113"/>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解法</a:t>
            </a:r>
            <a:r>
              <a:rPr lang="en-US" altLang="zh-CN">
                <a:solidFill>
                  <a:schemeClr val="bg1"/>
                </a:solidFill>
                <a:latin typeface="黑体" panose="02010609060101010101" pitchFamily="49" charset="-122"/>
                <a:ea typeface="黑体" panose="02010609060101010101" pitchFamily="49" charset="-122"/>
              </a:rPr>
              <a:t>2</a:t>
            </a:r>
          </a:p>
        </p:txBody>
      </p:sp>
      <p:grpSp>
        <p:nvGrpSpPr>
          <p:cNvPr id="46084" name="Group 7">
            <a:extLst>
              <a:ext uri="{FF2B5EF4-FFF2-40B4-BE49-F238E27FC236}">
                <a16:creationId xmlns:a16="http://schemas.microsoft.com/office/drawing/2014/main" id="{B59D8D52-316C-4905-A1C0-3A351246A3C1}"/>
              </a:ext>
            </a:extLst>
          </p:cNvPr>
          <p:cNvGrpSpPr>
            <a:grpSpLocks/>
          </p:cNvGrpSpPr>
          <p:nvPr/>
        </p:nvGrpSpPr>
        <p:grpSpPr bwMode="auto">
          <a:xfrm>
            <a:off x="8316913" y="6446838"/>
            <a:ext cx="792162" cy="366712"/>
            <a:chOff x="5193" y="4020"/>
            <a:chExt cx="499" cy="231"/>
          </a:xfrm>
        </p:grpSpPr>
        <p:pic>
          <p:nvPicPr>
            <p:cNvPr id="46109" name="Picture 8" descr="78900">
              <a:extLst>
                <a:ext uri="{FF2B5EF4-FFF2-40B4-BE49-F238E27FC236}">
                  <a16:creationId xmlns:a16="http://schemas.microsoft.com/office/drawing/2014/main" id="{F1C7517F-9A81-4958-A7A6-54360BCA5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0" name="Text Box 9">
              <a:hlinkClick r:id="" action="ppaction://hlinkshowjump?jump=nextslide"/>
              <a:extLst>
                <a:ext uri="{FF2B5EF4-FFF2-40B4-BE49-F238E27FC236}">
                  <a16:creationId xmlns:a16="http://schemas.microsoft.com/office/drawing/2014/main" id="{D951B3B6-F2FE-4B02-8750-C9DCB10A7328}"/>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6085" name="Group 10">
            <a:extLst>
              <a:ext uri="{FF2B5EF4-FFF2-40B4-BE49-F238E27FC236}">
                <a16:creationId xmlns:a16="http://schemas.microsoft.com/office/drawing/2014/main" id="{46389AF5-DD67-4F54-A421-B9E856B7CC4C}"/>
              </a:ext>
            </a:extLst>
          </p:cNvPr>
          <p:cNvGrpSpPr>
            <a:grpSpLocks/>
          </p:cNvGrpSpPr>
          <p:nvPr/>
        </p:nvGrpSpPr>
        <p:grpSpPr bwMode="auto">
          <a:xfrm>
            <a:off x="7453313" y="6446838"/>
            <a:ext cx="792162" cy="366712"/>
            <a:chOff x="4649" y="4020"/>
            <a:chExt cx="499" cy="231"/>
          </a:xfrm>
        </p:grpSpPr>
        <p:pic>
          <p:nvPicPr>
            <p:cNvPr id="46107" name="Picture 11" descr="78900">
              <a:extLst>
                <a:ext uri="{FF2B5EF4-FFF2-40B4-BE49-F238E27FC236}">
                  <a16:creationId xmlns:a16="http://schemas.microsoft.com/office/drawing/2014/main" id="{A3B24112-9F1F-4D7B-8720-D706F2248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8" name="Text Box 12">
              <a:hlinkClick r:id="" action="ppaction://hlinkshowjump?jump=previousslide"/>
              <a:extLst>
                <a:ext uri="{FF2B5EF4-FFF2-40B4-BE49-F238E27FC236}">
                  <a16:creationId xmlns:a16="http://schemas.microsoft.com/office/drawing/2014/main" id="{C754EEA7-63FB-47F6-98D3-00E6DAAA313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aphicFrame>
        <p:nvGraphicFramePr>
          <p:cNvPr id="94233" name="Object 25">
            <a:extLst>
              <a:ext uri="{FF2B5EF4-FFF2-40B4-BE49-F238E27FC236}">
                <a16:creationId xmlns:a16="http://schemas.microsoft.com/office/drawing/2014/main" id="{3CE14B23-A870-416C-BAC6-4F35D3E136E5}"/>
              </a:ext>
            </a:extLst>
          </p:cNvPr>
          <p:cNvGraphicFramePr>
            <a:graphicFrameLocks noChangeAspect="1"/>
          </p:cNvGraphicFramePr>
          <p:nvPr/>
        </p:nvGraphicFramePr>
        <p:xfrm>
          <a:off x="755650" y="3573463"/>
          <a:ext cx="5264150" cy="1011237"/>
        </p:xfrm>
        <a:graphic>
          <a:graphicData uri="http://schemas.openxmlformats.org/presentationml/2006/ole">
            <mc:AlternateContent xmlns:mc="http://schemas.openxmlformats.org/markup-compatibility/2006">
              <mc:Choice xmlns:v="urn:schemas-microsoft-com:vml" Requires="v">
                <p:oleObj spid="_x0000_s46129" name="公式" r:id="rId4" imgW="2590858" imgH="457354" progId="Equation.3">
                  <p:embed/>
                </p:oleObj>
              </mc:Choice>
              <mc:Fallback>
                <p:oleObj name="公式" r:id="rId4" imgW="2590858" imgH="457354"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573463"/>
                        <a:ext cx="5264150"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4" name="Object 26">
            <a:extLst>
              <a:ext uri="{FF2B5EF4-FFF2-40B4-BE49-F238E27FC236}">
                <a16:creationId xmlns:a16="http://schemas.microsoft.com/office/drawing/2014/main" id="{10640F97-277A-43EA-89DC-BE39D2E06EB8}"/>
              </a:ext>
            </a:extLst>
          </p:cNvPr>
          <p:cNvGraphicFramePr>
            <a:graphicFrameLocks noChangeAspect="1"/>
          </p:cNvGraphicFramePr>
          <p:nvPr/>
        </p:nvGraphicFramePr>
        <p:xfrm>
          <a:off x="1042988" y="4652963"/>
          <a:ext cx="5524500" cy="993775"/>
        </p:xfrm>
        <a:graphic>
          <a:graphicData uri="http://schemas.openxmlformats.org/presentationml/2006/ole">
            <mc:AlternateContent xmlns:mc="http://schemas.openxmlformats.org/markup-compatibility/2006">
              <mc:Choice xmlns:v="urn:schemas-microsoft-com:vml" Requires="v">
                <p:oleObj spid="_x0000_s46130" name="公式" r:id="rId6" imgW="2685942" imgH="447624" progId="Equation.3">
                  <p:embed/>
                </p:oleObj>
              </mc:Choice>
              <mc:Fallback>
                <p:oleObj name="公式" r:id="rId6" imgW="2685942" imgH="447624"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652963"/>
                        <a:ext cx="55245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88" name="Group 30">
            <a:extLst>
              <a:ext uri="{FF2B5EF4-FFF2-40B4-BE49-F238E27FC236}">
                <a16:creationId xmlns:a16="http://schemas.microsoft.com/office/drawing/2014/main" id="{27986E21-F6F3-4F1C-A6F3-5C1E90110C8E}"/>
              </a:ext>
            </a:extLst>
          </p:cNvPr>
          <p:cNvGrpSpPr>
            <a:grpSpLocks/>
          </p:cNvGrpSpPr>
          <p:nvPr/>
        </p:nvGrpSpPr>
        <p:grpSpPr bwMode="auto">
          <a:xfrm>
            <a:off x="6588125" y="6446838"/>
            <a:ext cx="792163" cy="366712"/>
            <a:chOff x="4649" y="4020"/>
            <a:chExt cx="499" cy="231"/>
          </a:xfrm>
        </p:grpSpPr>
        <p:pic>
          <p:nvPicPr>
            <p:cNvPr id="46105" name="Picture 31" descr="78900">
              <a:extLst>
                <a:ext uri="{FF2B5EF4-FFF2-40B4-BE49-F238E27FC236}">
                  <a16:creationId xmlns:a16="http://schemas.microsoft.com/office/drawing/2014/main" id="{46D7B56E-F60C-40C9-9CA4-3F1370633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6" name="Text Box 32">
              <a:hlinkClick r:id="" action="ppaction://hlinkshowjump?jump=firstslide"/>
              <a:extLst>
                <a:ext uri="{FF2B5EF4-FFF2-40B4-BE49-F238E27FC236}">
                  <a16:creationId xmlns:a16="http://schemas.microsoft.com/office/drawing/2014/main" id="{80C68C0F-C018-4E89-95CD-7D5406619E6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45">
            <a:extLst>
              <a:ext uri="{FF2B5EF4-FFF2-40B4-BE49-F238E27FC236}">
                <a16:creationId xmlns:a16="http://schemas.microsoft.com/office/drawing/2014/main" id="{9C142158-DF57-4EC1-BF2D-6CABC325209E}"/>
              </a:ext>
            </a:extLst>
          </p:cNvPr>
          <p:cNvGrpSpPr>
            <a:grpSpLocks/>
          </p:cNvGrpSpPr>
          <p:nvPr/>
        </p:nvGrpSpPr>
        <p:grpSpPr bwMode="auto">
          <a:xfrm>
            <a:off x="5580063" y="692150"/>
            <a:ext cx="3173412" cy="1730375"/>
            <a:chOff x="3606" y="754"/>
            <a:chExt cx="1999" cy="1090"/>
          </a:xfrm>
        </p:grpSpPr>
        <p:sp>
          <p:nvSpPr>
            <p:cNvPr id="46094" name="Oval 34">
              <a:extLst>
                <a:ext uri="{FF2B5EF4-FFF2-40B4-BE49-F238E27FC236}">
                  <a16:creationId xmlns:a16="http://schemas.microsoft.com/office/drawing/2014/main" id="{1EB04D67-930E-4725-85AF-63C5A5912E76}"/>
                </a:ext>
              </a:extLst>
            </p:cNvPr>
            <p:cNvSpPr>
              <a:spLocks noChangeArrowheads="1"/>
            </p:cNvSpPr>
            <p:nvPr/>
          </p:nvSpPr>
          <p:spPr bwMode="auto">
            <a:xfrm>
              <a:off x="3906" y="116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6095" name="Rectangle 35">
              <a:extLst>
                <a:ext uri="{FF2B5EF4-FFF2-40B4-BE49-F238E27FC236}">
                  <a16:creationId xmlns:a16="http://schemas.microsoft.com/office/drawing/2014/main" id="{E22741DD-926A-4BCA-BFB7-976149126A20}"/>
                </a:ext>
              </a:extLst>
            </p:cNvPr>
            <p:cNvSpPr>
              <a:spLocks noChangeArrowheads="1"/>
            </p:cNvSpPr>
            <p:nvPr/>
          </p:nvSpPr>
          <p:spPr bwMode="auto">
            <a:xfrm>
              <a:off x="4087" y="891"/>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6096" name="Text Box 36">
              <a:extLst>
                <a:ext uri="{FF2B5EF4-FFF2-40B4-BE49-F238E27FC236}">
                  <a16:creationId xmlns:a16="http://schemas.microsoft.com/office/drawing/2014/main" id="{1C49C5F2-B290-409E-8804-F8E7E20F7E18}"/>
                </a:ext>
              </a:extLst>
            </p:cNvPr>
            <p:cNvSpPr txBox="1">
              <a:spLocks noChangeArrowheads="1"/>
            </p:cNvSpPr>
            <p:nvPr/>
          </p:nvSpPr>
          <p:spPr bwMode="auto">
            <a:xfrm>
              <a:off x="3770" y="891"/>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6097" name="Text Box 37">
              <a:extLst>
                <a:ext uri="{FF2B5EF4-FFF2-40B4-BE49-F238E27FC236}">
                  <a16:creationId xmlns:a16="http://schemas.microsoft.com/office/drawing/2014/main" id="{7FDA76B3-B93B-4565-B19A-19841D737C31}"/>
                </a:ext>
              </a:extLst>
            </p:cNvPr>
            <p:cNvSpPr txBox="1">
              <a:spLocks noChangeArrowheads="1"/>
            </p:cNvSpPr>
            <p:nvPr/>
          </p:nvSpPr>
          <p:spPr bwMode="auto">
            <a:xfrm>
              <a:off x="3815" y="1481"/>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46098" name="Object 38">
              <a:extLst>
                <a:ext uri="{FF2B5EF4-FFF2-40B4-BE49-F238E27FC236}">
                  <a16:creationId xmlns:a16="http://schemas.microsoft.com/office/drawing/2014/main" id="{A961B782-E795-42D5-88BD-563D8E2DB812}"/>
                </a:ext>
              </a:extLst>
            </p:cNvPr>
            <p:cNvGraphicFramePr>
              <a:graphicFrameLocks noChangeAspect="1"/>
            </p:cNvGraphicFramePr>
            <p:nvPr/>
          </p:nvGraphicFramePr>
          <p:xfrm>
            <a:off x="3606" y="1163"/>
            <a:ext cx="309" cy="399"/>
          </p:xfrm>
          <a:graphic>
            <a:graphicData uri="http://schemas.openxmlformats.org/presentationml/2006/ole">
              <mc:AlternateContent xmlns:mc="http://schemas.openxmlformats.org/markup-compatibility/2006">
                <mc:Choice xmlns:v="urn:schemas-microsoft-com:vml" Requires="v">
                  <p:oleObj spid="_x0000_s46131" name="公式" r:id="rId8" imgW="228687" imgH="276289" progId="Equation.3">
                    <p:embed/>
                  </p:oleObj>
                </mc:Choice>
                <mc:Fallback>
                  <p:oleObj name="公式" r:id="rId8" imgW="228687" imgH="276289" progId="Equation.3">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6" y="1163"/>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9" name="Rectangle 39">
              <a:extLst>
                <a:ext uri="{FF2B5EF4-FFF2-40B4-BE49-F238E27FC236}">
                  <a16:creationId xmlns:a16="http://schemas.microsoft.com/office/drawing/2014/main" id="{D34AB849-D1D1-4435-8A5E-A8E4E37D535F}"/>
                </a:ext>
              </a:extLst>
            </p:cNvPr>
            <p:cNvSpPr>
              <a:spLocks noChangeArrowheads="1"/>
            </p:cNvSpPr>
            <p:nvPr/>
          </p:nvSpPr>
          <p:spPr bwMode="auto">
            <a:xfrm>
              <a:off x="5121" y="1163"/>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6100" name="Rectangle 40">
              <a:extLst>
                <a:ext uri="{FF2B5EF4-FFF2-40B4-BE49-F238E27FC236}">
                  <a16:creationId xmlns:a16="http://schemas.microsoft.com/office/drawing/2014/main" id="{E403A999-B9C3-4BB0-80E0-0748BEDDD4DB}"/>
                </a:ext>
              </a:extLst>
            </p:cNvPr>
            <p:cNvSpPr>
              <a:spLocks noChangeArrowheads="1"/>
            </p:cNvSpPr>
            <p:nvPr/>
          </p:nvSpPr>
          <p:spPr bwMode="auto">
            <a:xfrm>
              <a:off x="4496" y="82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6101" name="Line 41">
              <a:extLst>
                <a:ext uri="{FF2B5EF4-FFF2-40B4-BE49-F238E27FC236}">
                  <a16:creationId xmlns:a16="http://schemas.microsoft.com/office/drawing/2014/main" id="{D33FB3FD-5B47-49E2-8B03-3442AC3FB5D6}"/>
                </a:ext>
              </a:extLst>
            </p:cNvPr>
            <p:cNvSpPr>
              <a:spLocks noChangeShapeType="1"/>
            </p:cNvSpPr>
            <p:nvPr/>
          </p:nvSpPr>
          <p:spPr bwMode="auto">
            <a:xfrm rot="5400000">
              <a:off x="5060" y="1005"/>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102" name="Object 42">
              <a:extLst>
                <a:ext uri="{FF2B5EF4-FFF2-40B4-BE49-F238E27FC236}">
                  <a16:creationId xmlns:a16="http://schemas.microsoft.com/office/drawing/2014/main" id="{B3C1CE61-96B7-47C0-AA37-C55B0FDF75F9}"/>
                </a:ext>
              </a:extLst>
            </p:cNvPr>
            <p:cNvGraphicFramePr>
              <a:graphicFrameLocks noChangeAspect="1"/>
            </p:cNvGraphicFramePr>
            <p:nvPr/>
          </p:nvGraphicFramePr>
          <p:xfrm>
            <a:off x="5193" y="754"/>
            <a:ext cx="252" cy="405"/>
          </p:xfrm>
          <a:graphic>
            <a:graphicData uri="http://schemas.openxmlformats.org/presentationml/2006/ole">
              <mc:AlternateContent xmlns:mc="http://schemas.openxmlformats.org/markup-compatibility/2006">
                <mc:Choice xmlns:v="urn:schemas-microsoft-com:vml" Requires="v">
                  <p:oleObj spid="_x0000_s46132" name="公式" r:id="rId10" imgW="142973" imgH="276289" progId="Equation.3">
                    <p:embed/>
                  </p:oleObj>
                </mc:Choice>
                <mc:Fallback>
                  <p:oleObj name="公式" r:id="rId10" imgW="142973" imgH="276289"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754"/>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3" name="Text Box 43">
              <a:extLst>
                <a:ext uri="{FF2B5EF4-FFF2-40B4-BE49-F238E27FC236}">
                  <a16:creationId xmlns:a16="http://schemas.microsoft.com/office/drawing/2014/main" id="{CEC263CF-C40F-466B-BB24-609E21E29EA9}"/>
                </a:ext>
              </a:extLst>
            </p:cNvPr>
            <p:cNvSpPr txBox="1">
              <a:spLocks noChangeArrowheads="1"/>
            </p:cNvSpPr>
            <p:nvPr/>
          </p:nvSpPr>
          <p:spPr bwMode="auto">
            <a:xfrm>
              <a:off x="5211" y="1162"/>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2400" i="1">
                  <a:solidFill>
                    <a:schemeClr val="bg1"/>
                  </a:solidFill>
                  <a:ea typeface="宋体" panose="02010600030101010101" pitchFamily="2" charset="-122"/>
                </a:rPr>
                <a:t>Z</a:t>
              </a:r>
              <a:r>
                <a:rPr kumimoji="1" lang="en-US" altLang="zh-CN" sz="2400" baseline="-25000">
                  <a:solidFill>
                    <a:schemeClr val="bg1"/>
                  </a:solidFill>
                  <a:ea typeface="宋体" panose="02010600030101010101" pitchFamily="2" charset="-122"/>
                </a:rPr>
                <a:t>22</a:t>
              </a:r>
              <a:endParaRPr kumimoji="1" lang="en-US" altLang="zh-CN" sz="2400">
                <a:solidFill>
                  <a:schemeClr val="bg1"/>
                </a:solidFill>
                <a:ea typeface="宋体" panose="02010600030101010101" pitchFamily="2" charset="-122"/>
              </a:endParaRPr>
            </a:p>
          </p:txBody>
        </p:sp>
        <p:graphicFrame>
          <p:nvGraphicFramePr>
            <p:cNvPr id="46104" name="Object 44">
              <a:extLst>
                <a:ext uri="{FF2B5EF4-FFF2-40B4-BE49-F238E27FC236}">
                  <a16:creationId xmlns:a16="http://schemas.microsoft.com/office/drawing/2014/main" id="{2BC9AFA2-40C2-4CAF-89F8-C17C3D368DA9}"/>
                </a:ext>
              </a:extLst>
            </p:cNvPr>
            <p:cNvGraphicFramePr>
              <a:graphicFrameLocks noChangeAspect="1"/>
            </p:cNvGraphicFramePr>
            <p:nvPr/>
          </p:nvGraphicFramePr>
          <p:xfrm>
            <a:off x="4332" y="935"/>
            <a:ext cx="726" cy="594"/>
          </p:xfrm>
          <a:graphic>
            <a:graphicData uri="http://schemas.openxmlformats.org/presentationml/2006/ole">
              <mc:AlternateContent xmlns:mc="http://schemas.openxmlformats.org/markup-compatibility/2006">
                <mc:Choice xmlns:v="urn:schemas-microsoft-com:vml" Requires="v">
                  <p:oleObj spid="_x0000_s46133" name="公式" r:id="rId12" imgW="495199" imgH="457354" progId="Equation.3">
                    <p:embed/>
                  </p:oleObj>
                </mc:Choice>
                <mc:Fallback>
                  <p:oleObj name="公式" r:id="rId12" imgW="495199" imgH="457354" progId="Equation.3">
                    <p:embed/>
                    <p:pic>
                      <p:nvPicPr>
                        <p:cNvPr id="0"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2" y="935"/>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8">
            <a:extLst>
              <a:ext uri="{FF2B5EF4-FFF2-40B4-BE49-F238E27FC236}">
                <a16:creationId xmlns:a16="http://schemas.microsoft.com/office/drawing/2014/main" id="{840758CA-9567-49EA-9215-520869CA4817}"/>
              </a:ext>
            </a:extLst>
          </p:cNvPr>
          <p:cNvGrpSpPr>
            <a:grpSpLocks/>
          </p:cNvGrpSpPr>
          <p:nvPr/>
        </p:nvGrpSpPr>
        <p:grpSpPr bwMode="auto">
          <a:xfrm>
            <a:off x="668338" y="1533525"/>
            <a:ext cx="5792787" cy="1960563"/>
            <a:chOff x="421" y="966"/>
            <a:chExt cx="3649" cy="1235"/>
          </a:xfrm>
        </p:grpSpPr>
        <p:graphicFrame>
          <p:nvGraphicFramePr>
            <p:cNvPr id="46091" name="Object 4">
              <a:extLst>
                <a:ext uri="{FF2B5EF4-FFF2-40B4-BE49-F238E27FC236}">
                  <a16:creationId xmlns:a16="http://schemas.microsoft.com/office/drawing/2014/main" id="{7895A43E-096D-440D-8005-CB4F78BB6460}"/>
                </a:ext>
              </a:extLst>
            </p:cNvPr>
            <p:cNvGraphicFramePr>
              <a:graphicFrameLocks noChangeAspect="1"/>
            </p:cNvGraphicFramePr>
            <p:nvPr/>
          </p:nvGraphicFramePr>
          <p:xfrm>
            <a:off x="421" y="966"/>
            <a:ext cx="3649" cy="1235"/>
          </p:xfrm>
          <a:graphic>
            <a:graphicData uri="http://schemas.openxmlformats.org/presentationml/2006/ole">
              <mc:AlternateContent xmlns:mc="http://schemas.openxmlformats.org/markup-compatibility/2006">
                <mc:Choice xmlns:v="urn:schemas-microsoft-com:vml" Requires="v">
                  <p:oleObj spid="_x0000_s46134" name="公式" r:id="rId14" imgW="2867086" imgH="971704" progId="Equation.3">
                    <p:embed/>
                  </p:oleObj>
                </mc:Choice>
                <mc:Fallback>
                  <p:oleObj name="公式" r:id="rId14" imgW="2867086" imgH="971704" progId="Equation.3">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1" y="966"/>
                          <a:ext cx="3649" cy="1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2" name="Line 46">
              <a:extLst>
                <a:ext uri="{FF2B5EF4-FFF2-40B4-BE49-F238E27FC236}">
                  <a16:creationId xmlns:a16="http://schemas.microsoft.com/office/drawing/2014/main" id="{4C0F7E48-0FA8-47BC-9C56-649C762A2E6E}"/>
                </a:ext>
              </a:extLst>
            </p:cNvPr>
            <p:cNvSpPr>
              <a:spLocks noChangeShapeType="1"/>
            </p:cNvSpPr>
            <p:nvPr/>
          </p:nvSpPr>
          <p:spPr bwMode="auto">
            <a:xfrm>
              <a:off x="2163" y="1860"/>
              <a:ext cx="227"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3" name="Line 47">
              <a:extLst>
                <a:ext uri="{FF2B5EF4-FFF2-40B4-BE49-F238E27FC236}">
                  <a16:creationId xmlns:a16="http://schemas.microsoft.com/office/drawing/2014/main" id="{A513C696-667F-4D2F-B1A2-99152A1431D4}"/>
                </a:ext>
              </a:extLst>
            </p:cNvPr>
            <p:cNvSpPr>
              <a:spLocks noChangeShapeType="1"/>
            </p:cNvSpPr>
            <p:nvPr/>
          </p:nvSpPr>
          <p:spPr bwMode="auto">
            <a:xfrm>
              <a:off x="3569" y="2024"/>
              <a:ext cx="27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94214"/>
                                        </p:tgtEl>
                                        <p:attrNameLst>
                                          <p:attrName>style.visibility</p:attrName>
                                        </p:attrNameLst>
                                      </p:cBhvr>
                                      <p:to>
                                        <p:strVal val="visible"/>
                                      </p:to>
                                    </p:set>
                                    <p:anim calcmode="lin" valueType="num">
                                      <p:cBhvr>
                                        <p:cTn id="7" dur="1000" fill="hold"/>
                                        <p:tgtEl>
                                          <p:spTgt spid="94214"/>
                                        </p:tgtEl>
                                        <p:attrNameLst>
                                          <p:attrName>ppt_w</p:attrName>
                                        </p:attrNameLst>
                                      </p:cBhvr>
                                      <p:tavLst>
                                        <p:tav tm="0">
                                          <p:val>
                                            <p:fltVal val="0"/>
                                          </p:val>
                                        </p:tav>
                                        <p:tav tm="100000">
                                          <p:val>
                                            <p:strVal val="#ppt_w"/>
                                          </p:val>
                                        </p:tav>
                                      </p:tavLst>
                                    </p:anim>
                                    <p:anim calcmode="lin" valueType="num">
                                      <p:cBhvr>
                                        <p:cTn id="8" dur="1000" fill="hold"/>
                                        <p:tgtEl>
                                          <p:spTgt spid="94214"/>
                                        </p:tgtEl>
                                        <p:attrNameLst>
                                          <p:attrName>ppt_h</p:attrName>
                                        </p:attrNameLst>
                                      </p:cBhvr>
                                      <p:tavLst>
                                        <p:tav tm="0">
                                          <p:val>
                                            <p:fltVal val="0"/>
                                          </p:val>
                                        </p:tav>
                                        <p:tav tm="100000">
                                          <p:val>
                                            <p:strVal val="#ppt_h"/>
                                          </p:val>
                                        </p:tav>
                                      </p:tavLst>
                                    </p:anim>
                                    <p:anim calcmode="lin" valueType="num">
                                      <p:cBhvr>
                                        <p:cTn id="9" dur="1000" fill="hold"/>
                                        <p:tgtEl>
                                          <p:spTgt spid="942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42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4211"/>
                                        </p:tgtEl>
                                        <p:attrNameLst>
                                          <p:attrName>style.visibility</p:attrName>
                                        </p:attrNameLst>
                                      </p:cBhvr>
                                      <p:to>
                                        <p:strVal val="visible"/>
                                      </p:to>
                                    </p:set>
                                    <p:animEffect transition="in" filter="blinds(horizontal)">
                                      <p:cBhvr>
                                        <p:cTn id="15" dur="500"/>
                                        <p:tgtEl>
                                          <p:spTgt spid="94211"/>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10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4233"/>
                                        </p:tgtEl>
                                        <p:attrNameLst>
                                          <p:attrName>style.visibility</p:attrName>
                                        </p:attrNameLst>
                                      </p:cBhvr>
                                      <p:to>
                                        <p:strVal val="visible"/>
                                      </p:to>
                                    </p:set>
                                    <p:animEffect transition="in" filter="wipe(left)">
                                      <p:cBhvr>
                                        <p:cTn id="29" dur="2000"/>
                                        <p:tgtEl>
                                          <p:spTgt spid="9423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4234"/>
                                        </p:tgtEl>
                                        <p:attrNameLst>
                                          <p:attrName>style.visibility</p:attrName>
                                        </p:attrNameLst>
                                      </p:cBhvr>
                                      <p:to>
                                        <p:strVal val="visible"/>
                                      </p:to>
                                    </p:set>
                                    <p:animEffect transition="in" filter="wipe(left)">
                                      <p:cBhvr>
                                        <p:cTn id="34" dur="2000"/>
                                        <p:tgtEl>
                                          <p:spTgt spid="94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p:bldP spid="942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D06463A6-858A-4151-8A3D-B31BCC2A6E37}"/>
              </a:ext>
            </a:extLst>
          </p:cNvPr>
          <p:cNvSpPr txBox="1">
            <a:spLocks noChangeArrowheads="1"/>
          </p:cNvSpPr>
          <p:nvPr/>
        </p:nvSpPr>
        <p:spPr bwMode="auto">
          <a:xfrm>
            <a:off x="468313" y="404813"/>
            <a:ext cx="129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bg1"/>
                </a:solidFill>
                <a:latin typeface="黑体" panose="02010609060101010101" pitchFamily="49" charset="-122"/>
                <a:ea typeface="黑体" panose="02010609060101010101" pitchFamily="49" charset="-122"/>
              </a:rPr>
              <a:t>例</a:t>
            </a:r>
            <a:r>
              <a:rPr lang="en-US" altLang="zh-CN" sz="3200">
                <a:solidFill>
                  <a:schemeClr val="bg1"/>
                </a:solidFill>
                <a:latin typeface="黑体" panose="02010609060101010101" pitchFamily="49" charset="-122"/>
                <a:ea typeface="黑体" panose="02010609060101010101" pitchFamily="49" charset="-122"/>
              </a:rPr>
              <a:t>4-3</a:t>
            </a:r>
          </a:p>
        </p:txBody>
      </p:sp>
      <p:sp>
        <p:nvSpPr>
          <p:cNvPr id="3075" name="Text Box 3">
            <a:extLst>
              <a:ext uri="{FF2B5EF4-FFF2-40B4-BE49-F238E27FC236}">
                <a16:creationId xmlns:a16="http://schemas.microsoft.com/office/drawing/2014/main" id="{AB5D66AE-35AB-40E2-A2CE-99FB684A7952}"/>
              </a:ext>
            </a:extLst>
          </p:cNvPr>
          <p:cNvSpPr txBox="1">
            <a:spLocks noChangeArrowheads="1"/>
          </p:cNvSpPr>
          <p:nvPr/>
        </p:nvSpPr>
        <p:spPr bwMode="auto">
          <a:xfrm>
            <a:off x="1547813" y="441325"/>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全耦合电路如图，求</a:t>
            </a:r>
            <a:r>
              <a:rPr lang="en-US" altLang="zh-CN">
                <a:solidFill>
                  <a:schemeClr val="bg1"/>
                </a:solidFill>
                <a:latin typeface="黑体" panose="02010609060101010101" pitchFamily="49" charset="-122"/>
                <a:ea typeface="黑体" panose="02010609060101010101" pitchFamily="49" charset="-122"/>
              </a:rPr>
              <a:t>ab</a:t>
            </a:r>
            <a:r>
              <a:rPr lang="zh-CN" altLang="en-US" b="1">
                <a:latin typeface="黑体" panose="02010609060101010101" pitchFamily="49" charset="-122"/>
                <a:ea typeface="黑体" panose="02010609060101010101" pitchFamily="49" charset="-122"/>
              </a:rPr>
              <a:t>端的等效阻抗。</a:t>
            </a:r>
          </a:p>
        </p:txBody>
      </p:sp>
      <p:sp>
        <p:nvSpPr>
          <p:cNvPr id="3163" name="Text Box 91">
            <a:extLst>
              <a:ext uri="{FF2B5EF4-FFF2-40B4-BE49-F238E27FC236}">
                <a16:creationId xmlns:a16="http://schemas.microsoft.com/office/drawing/2014/main" id="{A013674C-2635-4E7D-B154-3244DFD3D3C4}"/>
              </a:ext>
            </a:extLst>
          </p:cNvPr>
          <p:cNvSpPr txBox="1">
            <a:spLocks noChangeArrowheads="1"/>
          </p:cNvSpPr>
          <p:nvPr/>
        </p:nvSpPr>
        <p:spPr bwMode="auto">
          <a:xfrm>
            <a:off x="827088" y="2781300"/>
            <a:ext cx="1116012" cy="519113"/>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解法</a:t>
            </a:r>
            <a:r>
              <a:rPr lang="en-US" altLang="zh-CN">
                <a:solidFill>
                  <a:schemeClr val="bg1"/>
                </a:solidFill>
                <a:latin typeface="黑体" panose="02010609060101010101" pitchFamily="49" charset="-122"/>
                <a:ea typeface="黑体" panose="02010609060101010101" pitchFamily="49" charset="-122"/>
              </a:rPr>
              <a:t>1</a:t>
            </a:r>
          </a:p>
        </p:txBody>
      </p:sp>
      <p:graphicFrame>
        <p:nvGraphicFramePr>
          <p:cNvPr id="3164" name="Object 92">
            <a:extLst>
              <a:ext uri="{FF2B5EF4-FFF2-40B4-BE49-F238E27FC236}">
                <a16:creationId xmlns:a16="http://schemas.microsoft.com/office/drawing/2014/main" id="{E0AD72B1-62B0-4026-A30A-ED1ADB5FAEE2}"/>
              </a:ext>
            </a:extLst>
          </p:cNvPr>
          <p:cNvGraphicFramePr>
            <a:graphicFrameLocks noChangeAspect="1"/>
          </p:cNvGraphicFramePr>
          <p:nvPr/>
        </p:nvGraphicFramePr>
        <p:xfrm>
          <a:off x="2124075" y="2852738"/>
          <a:ext cx="1620838" cy="481012"/>
        </p:xfrm>
        <a:graphic>
          <a:graphicData uri="http://schemas.openxmlformats.org/presentationml/2006/ole">
            <mc:AlternateContent xmlns:mc="http://schemas.openxmlformats.org/markup-compatibility/2006">
              <mc:Choice xmlns:v="urn:schemas-microsoft-com:vml" Requires="v">
                <p:oleObj spid="_x0000_s47171" name="公式" r:id="rId3" imgW="685713" imgH="190449" progId="Equation.3">
                  <p:embed/>
                </p:oleObj>
              </mc:Choice>
              <mc:Fallback>
                <p:oleObj name="公式" r:id="rId3" imgW="685713" imgH="190449" progId="Equation.3">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852738"/>
                        <a:ext cx="16208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65" name="Object 93">
            <a:extLst>
              <a:ext uri="{FF2B5EF4-FFF2-40B4-BE49-F238E27FC236}">
                <a16:creationId xmlns:a16="http://schemas.microsoft.com/office/drawing/2014/main" id="{62012235-D34D-435E-87F2-E287AE6B9FE3}"/>
              </a:ext>
            </a:extLst>
          </p:cNvPr>
          <p:cNvGraphicFramePr>
            <a:graphicFrameLocks noChangeAspect="1"/>
          </p:cNvGraphicFramePr>
          <p:nvPr/>
        </p:nvGraphicFramePr>
        <p:xfrm>
          <a:off x="4284663" y="2852738"/>
          <a:ext cx="1677987" cy="477837"/>
        </p:xfrm>
        <a:graphic>
          <a:graphicData uri="http://schemas.openxmlformats.org/presentationml/2006/ole">
            <mc:AlternateContent xmlns:mc="http://schemas.openxmlformats.org/markup-compatibility/2006">
              <mc:Choice xmlns:v="urn:schemas-microsoft-com:vml" Requires="v">
                <p:oleObj spid="_x0000_s47172" name="公式" r:id="rId5" imgW="714516" imgH="190449" progId="Equation.3">
                  <p:embed/>
                </p:oleObj>
              </mc:Choice>
              <mc:Fallback>
                <p:oleObj name="公式" r:id="rId5" imgW="714516" imgH="190449" progId="Equation.3">
                  <p:embed/>
                  <p:pic>
                    <p:nvPicPr>
                      <p:cNvPr id="0" name="Object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852738"/>
                        <a:ext cx="167798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66" name="Object 94">
            <a:extLst>
              <a:ext uri="{FF2B5EF4-FFF2-40B4-BE49-F238E27FC236}">
                <a16:creationId xmlns:a16="http://schemas.microsoft.com/office/drawing/2014/main" id="{78F070EE-36A1-4880-AEE5-E30F62384511}"/>
              </a:ext>
            </a:extLst>
          </p:cNvPr>
          <p:cNvGraphicFramePr>
            <a:graphicFrameLocks noChangeAspect="1"/>
          </p:cNvGraphicFramePr>
          <p:nvPr/>
        </p:nvGraphicFramePr>
        <p:xfrm>
          <a:off x="2124075" y="3429000"/>
          <a:ext cx="3292475" cy="1014413"/>
        </p:xfrm>
        <a:graphic>
          <a:graphicData uri="http://schemas.openxmlformats.org/presentationml/2006/ole">
            <mc:AlternateContent xmlns:mc="http://schemas.openxmlformats.org/markup-compatibility/2006">
              <mc:Choice xmlns:v="urn:schemas-microsoft-com:vml" Requires="v">
                <p:oleObj spid="_x0000_s47173" name="公式" r:id="rId7" imgW="1600113" imgH="457354" progId="Equation.3">
                  <p:embed/>
                </p:oleObj>
              </mc:Choice>
              <mc:Fallback>
                <p:oleObj name="公式" r:id="rId7" imgW="1600113" imgH="457354" progId="Equation.3">
                  <p:embed/>
                  <p:pic>
                    <p:nvPicPr>
                      <p:cNvPr id="0" name="Object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429000"/>
                        <a:ext cx="3292475"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67" name="Object 95">
            <a:extLst>
              <a:ext uri="{FF2B5EF4-FFF2-40B4-BE49-F238E27FC236}">
                <a16:creationId xmlns:a16="http://schemas.microsoft.com/office/drawing/2014/main" id="{E20EACCA-79E8-4233-8269-80F8CE817062}"/>
              </a:ext>
            </a:extLst>
          </p:cNvPr>
          <p:cNvGraphicFramePr>
            <a:graphicFrameLocks noChangeAspect="1"/>
          </p:cNvGraphicFramePr>
          <p:nvPr/>
        </p:nvGraphicFramePr>
        <p:xfrm>
          <a:off x="1979613" y="4292600"/>
          <a:ext cx="4432300" cy="1852613"/>
        </p:xfrm>
        <a:graphic>
          <a:graphicData uri="http://schemas.openxmlformats.org/presentationml/2006/ole">
            <mc:AlternateContent xmlns:mc="http://schemas.openxmlformats.org/markup-compatibility/2006">
              <mc:Choice xmlns:v="urn:schemas-microsoft-com:vml" Requires="v">
                <p:oleObj spid="_x0000_s47174" name="公式" r:id="rId9" imgW="2171657" imgH="876133" progId="Equation.3">
                  <p:embed/>
                </p:oleObj>
              </mc:Choice>
              <mc:Fallback>
                <p:oleObj name="公式" r:id="rId9" imgW="2171657" imgH="876133" progId="Equation.3">
                  <p:embed/>
                  <p:pic>
                    <p:nvPicPr>
                      <p:cNvPr id="0" name="Object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4292600"/>
                        <a:ext cx="4432300"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7113" name="Group 151">
            <a:extLst>
              <a:ext uri="{FF2B5EF4-FFF2-40B4-BE49-F238E27FC236}">
                <a16:creationId xmlns:a16="http://schemas.microsoft.com/office/drawing/2014/main" id="{67C4CEDF-6559-4D08-B032-B13979D230DD}"/>
              </a:ext>
            </a:extLst>
          </p:cNvPr>
          <p:cNvGrpSpPr>
            <a:grpSpLocks/>
          </p:cNvGrpSpPr>
          <p:nvPr/>
        </p:nvGrpSpPr>
        <p:grpSpPr bwMode="auto">
          <a:xfrm>
            <a:off x="8316913" y="6446838"/>
            <a:ext cx="792162" cy="366712"/>
            <a:chOff x="5193" y="4020"/>
            <a:chExt cx="499" cy="231"/>
          </a:xfrm>
        </p:grpSpPr>
        <p:pic>
          <p:nvPicPr>
            <p:cNvPr id="47154" name="Picture 152" descr="78900">
              <a:extLst>
                <a:ext uri="{FF2B5EF4-FFF2-40B4-BE49-F238E27FC236}">
                  <a16:creationId xmlns:a16="http://schemas.microsoft.com/office/drawing/2014/main" id="{45EF0A61-A67D-4B8C-B79F-DDC4C577F6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55" name="Text Box 153">
              <a:hlinkClick r:id="" action="ppaction://hlinkshowjump?jump=nextslide"/>
              <a:extLst>
                <a:ext uri="{FF2B5EF4-FFF2-40B4-BE49-F238E27FC236}">
                  <a16:creationId xmlns:a16="http://schemas.microsoft.com/office/drawing/2014/main" id="{769F60BD-A52B-419B-9858-EF0DFC43F6E7}"/>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7114" name="Group 154">
            <a:extLst>
              <a:ext uri="{FF2B5EF4-FFF2-40B4-BE49-F238E27FC236}">
                <a16:creationId xmlns:a16="http://schemas.microsoft.com/office/drawing/2014/main" id="{6972C6BE-F25B-42F0-9198-9EEBA9F582A8}"/>
              </a:ext>
            </a:extLst>
          </p:cNvPr>
          <p:cNvGrpSpPr>
            <a:grpSpLocks/>
          </p:cNvGrpSpPr>
          <p:nvPr/>
        </p:nvGrpSpPr>
        <p:grpSpPr bwMode="auto">
          <a:xfrm>
            <a:off x="7453313" y="6446838"/>
            <a:ext cx="792162" cy="366712"/>
            <a:chOff x="4649" y="4020"/>
            <a:chExt cx="499" cy="231"/>
          </a:xfrm>
        </p:grpSpPr>
        <p:pic>
          <p:nvPicPr>
            <p:cNvPr id="47152" name="Picture 155" descr="78900">
              <a:extLst>
                <a:ext uri="{FF2B5EF4-FFF2-40B4-BE49-F238E27FC236}">
                  <a16:creationId xmlns:a16="http://schemas.microsoft.com/office/drawing/2014/main" id="{93C67BB6-C09B-4B48-B3A3-9EC33ACC2C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53" name="Text Box 156">
              <a:hlinkClick r:id="" action="ppaction://hlinkshowjump?jump=previousslide"/>
              <a:extLst>
                <a:ext uri="{FF2B5EF4-FFF2-40B4-BE49-F238E27FC236}">
                  <a16:creationId xmlns:a16="http://schemas.microsoft.com/office/drawing/2014/main" id="{6471C23B-35C5-46CF-9AFA-33A754E7493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7115" name="Group 225">
            <a:extLst>
              <a:ext uri="{FF2B5EF4-FFF2-40B4-BE49-F238E27FC236}">
                <a16:creationId xmlns:a16="http://schemas.microsoft.com/office/drawing/2014/main" id="{7E5C219A-5EE7-496C-A173-D0064C8F8AC7}"/>
              </a:ext>
            </a:extLst>
          </p:cNvPr>
          <p:cNvGrpSpPr>
            <a:grpSpLocks/>
          </p:cNvGrpSpPr>
          <p:nvPr/>
        </p:nvGrpSpPr>
        <p:grpSpPr bwMode="auto">
          <a:xfrm>
            <a:off x="6588125" y="6446838"/>
            <a:ext cx="792163" cy="366712"/>
            <a:chOff x="4649" y="4020"/>
            <a:chExt cx="499" cy="231"/>
          </a:xfrm>
        </p:grpSpPr>
        <p:pic>
          <p:nvPicPr>
            <p:cNvPr id="47150" name="Picture 226" descr="78900">
              <a:extLst>
                <a:ext uri="{FF2B5EF4-FFF2-40B4-BE49-F238E27FC236}">
                  <a16:creationId xmlns:a16="http://schemas.microsoft.com/office/drawing/2014/main" id="{8AA7094D-45BA-4B56-A6A6-A55D80C23D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51" name="Text Box 227">
              <a:hlinkClick r:id="" action="ppaction://hlinkshowjump?jump=firstslide"/>
              <a:extLst>
                <a:ext uri="{FF2B5EF4-FFF2-40B4-BE49-F238E27FC236}">
                  <a16:creationId xmlns:a16="http://schemas.microsoft.com/office/drawing/2014/main" id="{2DE3409E-5B81-4742-B032-7EB67D13CDD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238">
            <a:extLst>
              <a:ext uri="{FF2B5EF4-FFF2-40B4-BE49-F238E27FC236}">
                <a16:creationId xmlns:a16="http://schemas.microsoft.com/office/drawing/2014/main" id="{2EEE9786-33F1-43B4-9040-7488DEDC873C}"/>
              </a:ext>
            </a:extLst>
          </p:cNvPr>
          <p:cNvGrpSpPr>
            <a:grpSpLocks/>
          </p:cNvGrpSpPr>
          <p:nvPr/>
        </p:nvGrpSpPr>
        <p:grpSpPr bwMode="auto">
          <a:xfrm>
            <a:off x="2339975" y="908050"/>
            <a:ext cx="3335338" cy="1830388"/>
            <a:chOff x="567" y="618"/>
            <a:chExt cx="2101" cy="1153"/>
          </a:xfrm>
        </p:grpSpPr>
        <p:sp>
          <p:nvSpPr>
            <p:cNvPr id="47117" name="Oval 161">
              <a:extLst>
                <a:ext uri="{FF2B5EF4-FFF2-40B4-BE49-F238E27FC236}">
                  <a16:creationId xmlns:a16="http://schemas.microsoft.com/office/drawing/2014/main" id="{AE8EAACB-4221-471F-B959-CD8B7D8D6CD4}"/>
                </a:ext>
              </a:extLst>
            </p:cNvPr>
            <p:cNvSpPr>
              <a:spLocks noChangeArrowheads="1"/>
            </p:cNvSpPr>
            <p:nvPr/>
          </p:nvSpPr>
          <p:spPr bwMode="auto">
            <a:xfrm>
              <a:off x="612" y="103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7118" name="Line 162">
              <a:extLst>
                <a:ext uri="{FF2B5EF4-FFF2-40B4-BE49-F238E27FC236}">
                  <a16:creationId xmlns:a16="http://schemas.microsoft.com/office/drawing/2014/main" id="{E4A9D5ED-9D1B-4BBE-9BBA-306FD8F3608F}"/>
                </a:ext>
              </a:extLst>
            </p:cNvPr>
            <p:cNvSpPr>
              <a:spLocks noChangeShapeType="1"/>
            </p:cNvSpPr>
            <p:nvPr/>
          </p:nvSpPr>
          <p:spPr bwMode="auto">
            <a:xfrm>
              <a:off x="1656" y="1399"/>
              <a:ext cx="0" cy="22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163">
              <a:extLst>
                <a:ext uri="{FF2B5EF4-FFF2-40B4-BE49-F238E27FC236}">
                  <a16:creationId xmlns:a16="http://schemas.microsoft.com/office/drawing/2014/main" id="{4F4E9A2C-821D-4BA8-B4C2-5E12619B9372}"/>
                </a:ext>
              </a:extLst>
            </p:cNvPr>
            <p:cNvSpPr>
              <a:spLocks noChangeShapeType="1"/>
            </p:cNvSpPr>
            <p:nvPr/>
          </p:nvSpPr>
          <p:spPr bwMode="auto">
            <a:xfrm>
              <a:off x="1656" y="854"/>
              <a:ext cx="0" cy="18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164">
              <a:extLst>
                <a:ext uri="{FF2B5EF4-FFF2-40B4-BE49-F238E27FC236}">
                  <a16:creationId xmlns:a16="http://schemas.microsoft.com/office/drawing/2014/main" id="{C1420719-7440-4414-A4A7-648090A0EAC9}"/>
                </a:ext>
              </a:extLst>
            </p:cNvPr>
            <p:cNvSpPr>
              <a:spLocks noChangeShapeType="1"/>
            </p:cNvSpPr>
            <p:nvPr/>
          </p:nvSpPr>
          <p:spPr bwMode="auto">
            <a:xfrm flipH="1">
              <a:off x="2017" y="1380"/>
              <a:ext cx="0" cy="24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165">
              <a:extLst>
                <a:ext uri="{FF2B5EF4-FFF2-40B4-BE49-F238E27FC236}">
                  <a16:creationId xmlns:a16="http://schemas.microsoft.com/office/drawing/2014/main" id="{CD47A6E7-3F28-4281-85F0-D19A74EEF103}"/>
                </a:ext>
              </a:extLst>
            </p:cNvPr>
            <p:cNvSpPr>
              <a:spLocks noChangeShapeType="1"/>
            </p:cNvSpPr>
            <p:nvPr/>
          </p:nvSpPr>
          <p:spPr bwMode="auto">
            <a:xfrm flipH="1">
              <a:off x="2018" y="857"/>
              <a:ext cx="0" cy="17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166">
              <a:extLst>
                <a:ext uri="{FF2B5EF4-FFF2-40B4-BE49-F238E27FC236}">
                  <a16:creationId xmlns:a16="http://schemas.microsoft.com/office/drawing/2014/main" id="{FA876AEB-F764-489B-A5A5-D5A2807EE904}"/>
                </a:ext>
              </a:extLst>
            </p:cNvPr>
            <p:cNvSpPr>
              <a:spLocks noChangeShapeType="1"/>
            </p:cNvSpPr>
            <p:nvPr/>
          </p:nvSpPr>
          <p:spPr bwMode="auto">
            <a:xfrm flipV="1">
              <a:off x="2018" y="1626"/>
              <a:ext cx="647"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Text Box 167">
              <a:extLst>
                <a:ext uri="{FF2B5EF4-FFF2-40B4-BE49-F238E27FC236}">
                  <a16:creationId xmlns:a16="http://schemas.microsoft.com/office/drawing/2014/main" id="{61387D93-65BC-4637-BD89-DB358340A1EE}"/>
                </a:ext>
              </a:extLst>
            </p:cNvPr>
            <p:cNvSpPr txBox="1">
              <a:spLocks noChangeArrowheads="1"/>
            </p:cNvSpPr>
            <p:nvPr/>
          </p:nvSpPr>
          <p:spPr bwMode="auto">
            <a:xfrm>
              <a:off x="1429" y="8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7124" name="Text Box 168">
              <a:extLst>
                <a:ext uri="{FF2B5EF4-FFF2-40B4-BE49-F238E27FC236}">
                  <a16:creationId xmlns:a16="http://schemas.microsoft.com/office/drawing/2014/main" id="{000F78EE-9345-4C1C-9025-A9CAC17FC680}"/>
                </a:ext>
              </a:extLst>
            </p:cNvPr>
            <p:cNvSpPr txBox="1">
              <a:spLocks noChangeArrowheads="1"/>
            </p:cNvSpPr>
            <p:nvPr/>
          </p:nvSpPr>
          <p:spPr bwMode="auto">
            <a:xfrm>
              <a:off x="2018" y="854"/>
              <a:ext cx="1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7125" name="Text Box 169">
              <a:extLst>
                <a:ext uri="{FF2B5EF4-FFF2-40B4-BE49-F238E27FC236}">
                  <a16:creationId xmlns:a16="http://schemas.microsoft.com/office/drawing/2014/main" id="{80C76B1B-5C30-4BFB-9BEC-63712972AF88}"/>
                </a:ext>
              </a:extLst>
            </p:cNvPr>
            <p:cNvSpPr txBox="1">
              <a:spLocks noChangeArrowheads="1"/>
            </p:cNvSpPr>
            <p:nvPr/>
          </p:nvSpPr>
          <p:spPr bwMode="auto">
            <a:xfrm>
              <a:off x="1383" y="10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baseline="-25000">
                <a:solidFill>
                  <a:schemeClr val="bg1"/>
                </a:solidFill>
                <a:ea typeface="宋体" panose="02010600030101010101" pitchFamily="2" charset="-122"/>
                <a:sym typeface="Symbol" panose="05050102010706020507" pitchFamily="18" charset="2"/>
              </a:endParaRPr>
            </a:p>
          </p:txBody>
        </p:sp>
        <p:sp>
          <p:nvSpPr>
            <p:cNvPr id="47126" name="Arc 170">
              <a:extLst>
                <a:ext uri="{FF2B5EF4-FFF2-40B4-BE49-F238E27FC236}">
                  <a16:creationId xmlns:a16="http://schemas.microsoft.com/office/drawing/2014/main" id="{BBF21E7E-2E58-4A4D-BF33-4D7641DC9B18}"/>
                </a:ext>
              </a:extLst>
            </p:cNvPr>
            <p:cNvSpPr>
              <a:spLocks/>
            </p:cNvSpPr>
            <p:nvPr/>
          </p:nvSpPr>
          <p:spPr bwMode="auto">
            <a:xfrm rot="10800000" flipV="1">
              <a:off x="1565" y="718"/>
              <a:ext cx="166" cy="163"/>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7" name="Arc 171">
              <a:extLst>
                <a:ext uri="{FF2B5EF4-FFF2-40B4-BE49-F238E27FC236}">
                  <a16:creationId xmlns:a16="http://schemas.microsoft.com/office/drawing/2014/main" id="{BEE41A6E-0E08-4441-BAED-FE3FD4653B06}"/>
                </a:ext>
              </a:extLst>
            </p:cNvPr>
            <p:cNvSpPr>
              <a:spLocks/>
            </p:cNvSpPr>
            <p:nvPr/>
          </p:nvSpPr>
          <p:spPr bwMode="auto">
            <a:xfrm rot="10800000" flipH="1" flipV="1">
              <a:off x="1928" y="718"/>
              <a:ext cx="167" cy="162"/>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8" name="Line 172">
              <a:extLst>
                <a:ext uri="{FF2B5EF4-FFF2-40B4-BE49-F238E27FC236}">
                  <a16:creationId xmlns:a16="http://schemas.microsoft.com/office/drawing/2014/main" id="{0864AA2B-7BF9-4704-A683-CAE1D060D5EB}"/>
                </a:ext>
              </a:extLst>
            </p:cNvPr>
            <p:cNvSpPr>
              <a:spLocks noChangeShapeType="1"/>
            </p:cNvSpPr>
            <p:nvPr/>
          </p:nvSpPr>
          <p:spPr bwMode="auto">
            <a:xfrm flipV="1">
              <a:off x="2017" y="851"/>
              <a:ext cx="651" cy="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9" name="Text Box 173">
              <a:extLst>
                <a:ext uri="{FF2B5EF4-FFF2-40B4-BE49-F238E27FC236}">
                  <a16:creationId xmlns:a16="http://schemas.microsoft.com/office/drawing/2014/main" id="{A5A1C5B1-2A4C-4891-AAD1-4618CE0CF2E2}"/>
                </a:ext>
              </a:extLst>
            </p:cNvPr>
            <p:cNvSpPr txBox="1">
              <a:spLocks noChangeArrowheads="1"/>
            </p:cNvSpPr>
            <p:nvPr/>
          </p:nvSpPr>
          <p:spPr bwMode="auto">
            <a:xfrm>
              <a:off x="584" y="628"/>
              <a:ext cx="2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a:t>
              </a:r>
              <a:endParaRPr kumimoji="1" lang="en-US" altLang="zh-CN">
                <a:solidFill>
                  <a:schemeClr val="bg1"/>
                </a:solidFill>
                <a:ea typeface="宋体" panose="02010600030101010101" pitchFamily="2" charset="-122"/>
                <a:sym typeface="Symbol" panose="05050102010706020507" pitchFamily="18" charset="2"/>
              </a:endParaRPr>
            </a:p>
          </p:txBody>
        </p:sp>
        <p:sp>
          <p:nvSpPr>
            <p:cNvPr id="47130" name="Text Box 174">
              <a:extLst>
                <a:ext uri="{FF2B5EF4-FFF2-40B4-BE49-F238E27FC236}">
                  <a16:creationId xmlns:a16="http://schemas.microsoft.com/office/drawing/2014/main" id="{275AF667-93E7-4CED-BC1F-CE30287715E8}"/>
                </a:ext>
              </a:extLst>
            </p:cNvPr>
            <p:cNvSpPr txBox="1">
              <a:spLocks noChangeArrowheads="1"/>
            </p:cNvSpPr>
            <p:nvPr/>
          </p:nvSpPr>
          <p:spPr bwMode="auto">
            <a:xfrm>
              <a:off x="1656" y="618"/>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M</a:t>
              </a:r>
            </a:p>
          </p:txBody>
        </p:sp>
        <p:sp>
          <p:nvSpPr>
            <p:cNvPr id="47131" name="Line 175">
              <a:extLst>
                <a:ext uri="{FF2B5EF4-FFF2-40B4-BE49-F238E27FC236}">
                  <a16:creationId xmlns:a16="http://schemas.microsoft.com/office/drawing/2014/main" id="{580635FA-865B-44B5-B6BD-4DE38F2F2664}"/>
                </a:ext>
              </a:extLst>
            </p:cNvPr>
            <p:cNvSpPr>
              <a:spLocks noChangeShapeType="1"/>
            </p:cNvSpPr>
            <p:nvPr/>
          </p:nvSpPr>
          <p:spPr bwMode="auto">
            <a:xfrm flipH="1">
              <a:off x="794" y="1626"/>
              <a:ext cx="865"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Text Box 176">
              <a:extLst>
                <a:ext uri="{FF2B5EF4-FFF2-40B4-BE49-F238E27FC236}">
                  <a16:creationId xmlns:a16="http://schemas.microsoft.com/office/drawing/2014/main" id="{505BEF0B-8482-4A4F-83BC-A7D8FDF95179}"/>
                </a:ext>
              </a:extLst>
            </p:cNvPr>
            <p:cNvSpPr txBox="1">
              <a:spLocks noChangeArrowheads="1"/>
            </p:cNvSpPr>
            <p:nvPr/>
          </p:nvSpPr>
          <p:spPr bwMode="auto">
            <a:xfrm>
              <a:off x="930" y="809"/>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7133" name="Text Box 177">
              <a:extLst>
                <a:ext uri="{FF2B5EF4-FFF2-40B4-BE49-F238E27FC236}">
                  <a16:creationId xmlns:a16="http://schemas.microsoft.com/office/drawing/2014/main" id="{638B5DD9-DCEB-4705-B9C7-5F4D8667F9B8}"/>
                </a:ext>
              </a:extLst>
            </p:cNvPr>
            <p:cNvSpPr txBox="1">
              <a:spLocks noChangeArrowheads="1"/>
            </p:cNvSpPr>
            <p:nvPr/>
          </p:nvSpPr>
          <p:spPr bwMode="auto">
            <a:xfrm>
              <a:off x="884" y="1353"/>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47134" name="Object 178">
              <a:extLst>
                <a:ext uri="{FF2B5EF4-FFF2-40B4-BE49-F238E27FC236}">
                  <a16:creationId xmlns:a16="http://schemas.microsoft.com/office/drawing/2014/main" id="{6111AA80-333F-4BA5-A934-6D69F7C8D798}"/>
                </a:ext>
              </a:extLst>
            </p:cNvPr>
            <p:cNvGraphicFramePr>
              <a:graphicFrameLocks noChangeAspect="1"/>
            </p:cNvGraphicFramePr>
            <p:nvPr/>
          </p:nvGraphicFramePr>
          <p:xfrm>
            <a:off x="975" y="988"/>
            <a:ext cx="253" cy="383"/>
          </p:xfrm>
          <a:graphic>
            <a:graphicData uri="http://schemas.openxmlformats.org/presentationml/2006/ole">
              <mc:AlternateContent xmlns:mc="http://schemas.openxmlformats.org/markup-compatibility/2006">
                <mc:Choice xmlns:v="urn:schemas-microsoft-com:vml" Requires="v">
                  <p:oleObj spid="_x0000_s47175" name="公式" r:id="rId12" imgW="171428" imgH="266558" progId="Equation.3">
                    <p:embed/>
                  </p:oleObj>
                </mc:Choice>
                <mc:Fallback>
                  <p:oleObj name="公式" r:id="rId12" imgW="171428" imgH="266558" progId="Equation.3">
                    <p:embed/>
                    <p:pic>
                      <p:nvPicPr>
                        <p:cNvPr id="0" name="Object 1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988"/>
                          <a:ext cx="253"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5" name="Line 179">
              <a:extLst>
                <a:ext uri="{FF2B5EF4-FFF2-40B4-BE49-F238E27FC236}">
                  <a16:creationId xmlns:a16="http://schemas.microsoft.com/office/drawing/2014/main" id="{E7B17E82-CF6D-45DC-B3A0-D59FE907AA16}"/>
                </a:ext>
              </a:extLst>
            </p:cNvPr>
            <p:cNvSpPr>
              <a:spLocks noChangeShapeType="1"/>
            </p:cNvSpPr>
            <p:nvPr/>
          </p:nvSpPr>
          <p:spPr bwMode="auto">
            <a:xfrm>
              <a:off x="806" y="838"/>
              <a:ext cx="0" cy="78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Line 180">
              <a:extLst>
                <a:ext uri="{FF2B5EF4-FFF2-40B4-BE49-F238E27FC236}">
                  <a16:creationId xmlns:a16="http://schemas.microsoft.com/office/drawing/2014/main" id="{E052D742-9724-4B15-8CDA-4B7B0333F9E4}"/>
                </a:ext>
              </a:extLst>
            </p:cNvPr>
            <p:cNvSpPr>
              <a:spLocks noChangeShapeType="1"/>
            </p:cNvSpPr>
            <p:nvPr/>
          </p:nvSpPr>
          <p:spPr bwMode="auto">
            <a:xfrm flipV="1">
              <a:off x="2654" y="851"/>
              <a:ext cx="11" cy="77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7" name="Text Box 181">
              <a:extLst>
                <a:ext uri="{FF2B5EF4-FFF2-40B4-BE49-F238E27FC236}">
                  <a16:creationId xmlns:a16="http://schemas.microsoft.com/office/drawing/2014/main" id="{17BC7C6A-2C5A-4E64-90F3-4E7B4B202CA1}"/>
                </a:ext>
              </a:extLst>
            </p:cNvPr>
            <p:cNvSpPr txBox="1">
              <a:spLocks noChangeArrowheads="1"/>
            </p:cNvSpPr>
            <p:nvPr/>
          </p:nvSpPr>
          <p:spPr bwMode="auto">
            <a:xfrm>
              <a:off x="567" y="1444"/>
              <a:ext cx="4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b</a:t>
              </a:r>
            </a:p>
          </p:txBody>
        </p:sp>
        <p:sp>
          <p:nvSpPr>
            <p:cNvPr id="47138" name="Text Box 182">
              <a:extLst>
                <a:ext uri="{FF2B5EF4-FFF2-40B4-BE49-F238E27FC236}">
                  <a16:creationId xmlns:a16="http://schemas.microsoft.com/office/drawing/2014/main" id="{FC6711EE-D57A-4F62-8F54-A9C7D1516871}"/>
                </a:ext>
              </a:extLst>
            </p:cNvPr>
            <p:cNvSpPr txBox="1">
              <a:spLocks noChangeArrowheads="1"/>
            </p:cNvSpPr>
            <p:nvPr/>
          </p:nvSpPr>
          <p:spPr bwMode="auto">
            <a:xfrm>
              <a:off x="2018" y="10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baseline="-25000">
                <a:solidFill>
                  <a:schemeClr val="bg1"/>
                </a:solidFill>
                <a:ea typeface="宋体" panose="02010600030101010101" pitchFamily="2" charset="-122"/>
                <a:sym typeface="Symbol" panose="05050102010706020507" pitchFamily="18" charset="2"/>
              </a:endParaRPr>
            </a:p>
          </p:txBody>
        </p:sp>
        <p:sp>
          <p:nvSpPr>
            <p:cNvPr id="47139" name="Line 183">
              <a:extLst>
                <a:ext uri="{FF2B5EF4-FFF2-40B4-BE49-F238E27FC236}">
                  <a16:creationId xmlns:a16="http://schemas.microsoft.com/office/drawing/2014/main" id="{D0EC6C90-0D12-4BC4-B78B-73BBD7A28DF9}"/>
                </a:ext>
              </a:extLst>
            </p:cNvPr>
            <p:cNvSpPr>
              <a:spLocks noChangeShapeType="1"/>
            </p:cNvSpPr>
            <p:nvPr/>
          </p:nvSpPr>
          <p:spPr bwMode="auto">
            <a:xfrm flipV="1">
              <a:off x="794" y="854"/>
              <a:ext cx="862"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40" name="Group 228">
              <a:extLst>
                <a:ext uri="{FF2B5EF4-FFF2-40B4-BE49-F238E27FC236}">
                  <a16:creationId xmlns:a16="http://schemas.microsoft.com/office/drawing/2014/main" id="{1E973285-26C6-4B3D-AFBD-666FD4D770CA}"/>
                </a:ext>
              </a:extLst>
            </p:cNvPr>
            <p:cNvGrpSpPr>
              <a:grpSpLocks/>
            </p:cNvGrpSpPr>
            <p:nvPr/>
          </p:nvGrpSpPr>
          <p:grpSpPr bwMode="auto">
            <a:xfrm>
              <a:off x="1927" y="1026"/>
              <a:ext cx="91" cy="363"/>
              <a:chOff x="1565" y="2614"/>
              <a:chExt cx="90" cy="486"/>
            </a:xfrm>
          </p:grpSpPr>
          <p:sp>
            <p:nvSpPr>
              <p:cNvPr id="47146" name="Arc 229">
                <a:extLst>
                  <a:ext uri="{FF2B5EF4-FFF2-40B4-BE49-F238E27FC236}">
                    <a16:creationId xmlns:a16="http://schemas.microsoft.com/office/drawing/2014/main" id="{D3D6BE90-808A-44C2-A260-8814E50FE173}"/>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7" name="Arc 230">
                <a:extLst>
                  <a:ext uri="{FF2B5EF4-FFF2-40B4-BE49-F238E27FC236}">
                    <a16:creationId xmlns:a16="http://schemas.microsoft.com/office/drawing/2014/main" id="{864BFEEB-7A0F-4FAD-B5BC-E90CBD5DAA1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8" name="Arc 231">
                <a:extLst>
                  <a:ext uri="{FF2B5EF4-FFF2-40B4-BE49-F238E27FC236}">
                    <a16:creationId xmlns:a16="http://schemas.microsoft.com/office/drawing/2014/main" id="{8D9717A5-1E85-472B-9BEF-14DD2E77383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9" name="Arc 232">
                <a:extLst>
                  <a:ext uri="{FF2B5EF4-FFF2-40B4-BE49-F238E27FC236}">
                    <a16:creationId xmlns:a16="http://schemas.microsoft.com/office/drawing/2014/main" id="{E9AE06BE-398B-44E2-96D7-E6A0FBE1B2D6}"/>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7141" name="Group 233">
              <a:extLst>
                <a:ext uri="{FF2B5EF4-FFF2-40B4-BE49-F238E27FC236}">
                  <a16:creationId xmlns:a16="http://schemas.microsoft.com/office/drawing/2014/main" id="{B6FF5640-50E4-443B-A681-00A8D229D77D}"/>
                </a:ext>
              </a:extLst>
            </p:cNvPr>
            <p:cNvGrpSpPr>
              <a:grpSpLocks/>
            </p:cNvGrpSpPr>
            <p:nvPr/>
          </p:nvGrpSpPr>
          <p:grpSpPr bwMode="auto">
            <a:xfrm rot="10800000">
              <a:off x="1655" y="1026"/>
              <a:ext cx="90" cy="363"/>
              <a:chOff x="1565" y="2614"/>
              <a:chExt cx="90" cy="486"/>
            </a:xfrm>
          </p:grpSpPr>
          <p:sp>
            <p:nvSpPr>
              <p:cNvPr id="47142" name="Arc 234">
                <a:extLst>
                  <a:ext uri="{FF2B5EF4-FFF2-40B4-BE49-F238E27FC236}">
                    <a16:creationId xmlns:a16="http://schemas.microsoft.com/office/drawing/2014/main" id="{B8C0CBF5-A24C-4306-AC9A-4790448F60B3}"/>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3" name="Arc 235">
                <a:extLst>
                  <a:ext uri="{FF2B5EF4-FFF2-40B4-BE49-F238E27FC236}">
                    <a16:creationId xmlns:a16="http://schemas.microsoft.com/office/drawing/2014/main" id="{5DB689B3-81D2-446D-B75C-22791B11597E}"/>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4" name="Arc 236">
                <a:extLst>
                  <a:ext uri="{FF2B5EF4-FFF2-40B4-BE49-F238E27FC236}">
                    <a16:creationId xmlns:a16="http://schemas.microsoft.com/office/drawing/2014/main" id="{13922E27-B76D-43F1-BE04-DDA8C60FA48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5" name="Arc 237">
                <a:extLst>
                  <a:ext uri="{FF2B5EF4-FFF2-40B4-BE49-F238E27FC236}">
                    <a16:creationId xmlns:a16="http://schemas.microsoft.com/office/drawing/2014/main" id="{0EF4FB8A-2E17-47BB-973D-526F8B9CC8C8}"/>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7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wipe(left)">
                                      <p:cBhvr>
                                        <p:cTn id="18" dur="2000"/>
                                        <p:tgtEl>
                                          <p:spTgt spid="30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163"/>
                                        </p:tgtEl>
                                        <p:attrNameLst>
                                          <p:attrName>style.visibility</p:attrName>
                                        </p:attrNameLst>
                                      </p:cBhvr>
                                      <p:to>
                                        <p:strVal val="visible"/>
                                      </p:to>
                                    </p:set>
                                    <p:anim calcmode="lin" valueType="num">
                                      <p:cBhvr>
                                        <p:cTn id="23" dur="1000" fill="hold"/>
                                        <p:tgtEl>
                                          <p:spTgt spid="3163"/>
                                        </p:tgtEl>
                                        <p:attrNameLst>
                                          <p:attrName>ppt_w</p:attrName>
                                        </p:attrNameLst>
                                      </p:cBhvr>
                                      <p:tavLst>
                                        <p:tav tm="0">
                                          <p:val>
                                            <p:fltVal val="0"/>
                                          </p:val>
                                        </p:tav>
                                        <p:tav tm="100000">
                                          <p:val>
                                            <p:strVal val="#ppt_w"/>
                                          </p:val>
                                        </p:tav>
                                      </p:tavLst>
                                    </p:anim>
                                    <p:anim calcmode="lin" valueType="num">
                                      <p:cBhvr>
                                        <p:cTn id="24" dur="1000" fill="hold"/>
                                        <p:tgtEl>
                                          <p:spTgt spid="3163"/>
                                        </p:tgtEl>
                                        <p:attrNameLst>
                                          <p:attrName>ppt_h</p:attrName>
                                        </p:attrNameLst>
                                      </p:cBhvr>
                                      <p:tavLst>
                                        <p:tav tm="0">
                                          <p:val>
                                            <p:fltVal val="0"/>
                                          </p:val>
                                        </p:tav>
                                        <p:tav tm="100000">
                                          <p:val>
                                            <p:strVal val="#ppt_h"/>
                                          </p:val>
                                        </p:tav>
                                      </p:tavLst>
                                    </p:anim>
                                    <p:anim calcmode="lin" valueType="num">
                                      <p:cBhvr>
                                        <p:cTn id="25" dur="1000" fill="hold"/>
                                        <p:tgtEl>
                                          <p:spTgt spid="3163"/>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1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164"/>
                                        </p:tgtEl>
                                        <p:attrNameLst>
                                          <p:attrName>style.visibility</p:attrName>
                                        </p:attrNameLst>
                                      </p:cBhvr>
                                      <p:to>
                                        <p:strVal val="visible"/>
                                      </p:to>
                                    </p:set>
                                    <p:animEffect transition="in" filter="wipe(left)">
                                      <p:cBhvr>
                                        <p:cTn id="31" dur="2000"/>
                                        <p:tgtEl>
                                          <p:spTgt spid="31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165"/>
                                        </p:tgtEl>
                                        <p:attrNameLst>
                                          <p:attrName>style.visibility</p:attrName>
                                        </p:attrNameLst>
                                      </p:cBhvr>
                                      <p:to>
                                        <p:strVal val="visible"/>
                                      </p:to>
                                    </p:set>
                                    <p:animEffect transition="in" filter="wipe(left)">
                                      <p:cBhvr>
                                        <p:cTn id="36" dur="2000"/>
                                        <p:tgtEl>
                                          <p:spTgt spid="316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166"/>
                                        </p:tgtEl>
                                        <p:attrNameLst>
                                          <p:attrName>style.visibility</p:attrName>
                                        </p:attrNameLst>
                                      </p:cBhvr>
                                      <p:to>
                                        <p:strVal val="visible"/>
                                      </p:to>
                                    </p:set>
                                    <p:animEffect transition="in" filter="wipe(left)">
                                      <p:cBhvr>
                                        <p:cTn id="41" dur="2000"/>
                                        <p:tgtEl>
                                          <p:spTgt spid="31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3167"/>
                                        </p:tgtEl>
                                        <p:attrNameLst>
                                          <p:attrName>style.visibility</p:attrName>
                                        </p:attrNameLst>
                                      </p:cBhvr>
                                      <p:to>
                                        <p:strVal val="visible"/>
                                      </p:to>
                                    </p:set>
                                    <p:animEffect transition="in" filter="wipe(up)">
                                      <p:cBhvr>
                                        <p:cTn id="46" dur="2000"/>
                                        <p:tgtEl>
                                          <p:spTgt spid="3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p:bldP spid="316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7" name="Text Box 9">
            <a:extLst>
              <a:ext uri="{FF2B5EF4-FFF2-40B4-BE49-F238E27FC236}">
                <a16:creationId xmlns:a16="http://schemas.microsoft.com/office/drawing/2014/main" id="{D018CB66-1EBB-4620-B5E1-E3DEBF7D3AA8}"/>
              </a:ext>
            </a:extLst>
          </p:cNvPr>
          <p:cNvSpPr txBox="1">
            <a:spLocks noChangeArrowheads="1"/>
          </p:cNvSpPr>
          <p:nvPr/>
        </p:nvSpPr>
        <p:spPr bwMode="auto">
          <a:xfrm>
            <a:off x="827088" y="2852738"/>
            <a:ext cx="1223962" cy="519112"/>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解法</a:t>
            </a:r>
            <a:r>
              <a:rPr lang="en-US" altLang="zh-CN">
                <a:solidFill>
                  <a:schemeClr val="bg1"/>
                </a:solidFill>
                <a:latin typeface="黑体" panose="02010609060101010101" pitchFamily="49" charset="-122"/>
                <a:ea typeface="黑体" panose="02010609060101010101" pitchFamily="49" charset="-122"/>
              </a:rPr>
              <a:t>2</a:t>
            </a:r>
          </a:p>
        </p:txBody>
      </p:sp>
      <p:sp>
        <p:nvSpPr>
          <p:cNvPr id="119818" name="Text Box 10">
            <a:extLst>
              <a:ext uri="{FF2B5EF4-FFF2-40B4-BE49-F238E27FC236}">
                <a16:creationId xmlns:a16="http://schemas.microsoft.com/office/drawing/2014/main" id="{5E27BCF8-7B4F-4425-8506-9D4EA97C1242}"/>
              </a:ext>
            </a:extLst>
          </p:cNvPr>
          <p:cNvSpPr txBox="1">
            <a:spLocks noChangeArrowheads="1"/>
          </p:cNvSpPr>
          <p:nvPr/>
        </p:nvSpPr>
        <p:spPr bwMode="auto">
          <a:xfrm>
            <a:off x="2195513" y="2852738"/>
            <a:ext cx="325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画出去耦等效电路</a:t>
            </a:r>
          </a:p>
        </p:txBody>
      </p:sp>
      <p:graphicFrame>
        <p:nvGraphicFramePr>
          <p:cNvPr id="119819" name="Object 11">
            <a:extLst>
              <a:ext uri="{FF2B5EF4-FFF2-40B4-BE49-F238E27FC236}">
                <a16:creationId xmlns:a16="http://schemas.microsoft.com/office/drawing/2014/main" id="{B371C1F5-9813-42EE-8E95-6D2FD151356A}"/>
              </a:ext>
            </a:extLst>
          </p:cNvPr>
          <p:cNvGraphicFramePr>
            <a:graphicFrameLocks noChangeAspect="1"/>
          </p:cNvGraphicFramePr>
          <p:nvPr/>
        </p:nvGraphicFramePr>
        <p:xfrm>
          <a:off x="2051050" y="3500438"/>
          <a:ext cx="4505325" cy="989012"/>
        </p:xfrm>
        <a:graphic>
          <a:graphicData uri="http://schemas.openxmlformats.org/presentationml/2006/ole">
            <mc:AlternateContent xmlns:mc="http://schemas.openxmlformats.org/markup-compatibility/2006">
              <mc:Choice xmlns:v="urn:schemas-microsoft-com:vml" Requires="v">
                <p:oleObj spid="_x0000_s48227" name="公式" r:id="rId3" imgW="2209829" imgH="447624" progId="Equation.3">
                  <p:embed/>
                </p:oleObj>
              </mc:Choice>
              <mc:Fallback>
                <p:oleObj name="公式" r:id="rId3" imgW="2209829" imgH="447624"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500438"/>
                        <a:ext cx="4505325"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133" name="Group 12">
            <a:extLst>
              <a:ext uri="{FF2B5EF4-FFF2-40B4-BE49-F238E27FC236}">
                <a16:creationId xmlns:a16="http://schemas.microsoft.com/office/drawing/2014/main" id="{126FB6F0-5FE3-42BB-A421-506F5F089F53}"/>
              </a:ext>
            </a:extLst>
          </p:cNvPr>
          <p:cNvGrpSpPr>
            <a:grpSpLocks/>
          </p:cNvGrpSpPr>
          <p:nvPr/>
        </p:nvGrpSpPr>
        <p:grpSpPr bwMode="auto">
          <a:xfrm>
            <a:off x="8316913" y="6446838"/>
            <a:ext cx="792162" cy="366712"/>
            <a:chOff x="5193" y="4020"/>
            <a:chExt cx="499" cy="231"/>
          </a:xfrm>
        </p:grpSpPr>
        <p:pic>
          <p:nvPicPr>
            <p:cNvPr id="48210" name="Picture 13" descr="78900">
              <a:extLst>
                <a:ext uri="{FF2B5EF4-FFF2-40B4-BE49-F238E27FC236}">
                  <a16:creationId xmlns:a16="http://schemas.microsoft.com/office/drawing/2014/main" id="{263523FB-DEDE-4690-BBDD-44ED0930D4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11" name="Text Box 14">
              <a:hlinkClick r:id="" action="ppaction://hlinkshowjump?jump=nextslide"/>
              <a:extLst>
                <a:ext uri="{FF2B5EF4-FFF2-40B4-BE49-F238E27FC236}">
                  <a16:creationId xmlns:a16="http://schemas.microsoft.com/office/drawing/2014/main" id="{01466D12-6B7A-4FAA-98EA-B2DCC00E737C}"/>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8134" name="Group 15">
            <a:extLst>
              <a:ext uri="{FF2B5EF4-FFF2-40B4-BE49-F238E27FC236}">
                <a16:creationId xmlns:a16="http://schemas.microsoft.com/office/drawing/2014/main" id="{66841CE1-F6FF-44CB-8D20-DF275D6E1DE9}"/>
              </a:ext>
            </a:extLst>
          </p:cNvPr>
          <p:cNvGrpSpPr>
            <a:grpSpLocks/>
          </p:cNvGrpSpPr>
          <p:nvPr/>
        </p:nvGrpSpPr>
        <p:grpSpPr bwMode="auto">
          <a:xfrm>
            <a:off x="7453313" y="6446838"/>
            <a:ext cx="792162" cy="366712"/>
            <a:chOff x="4649" y="4020"/>
            <a:chExt cx="499" cy="231"/>
          </a:xfrm>
        </p:grpSpPr>
        <p:pic>
          <p:nvPicPr>
            <p:cNvPr id="48208" name="Picture 16" descr="78900">
              <a:extLst>
                <a:ext uri="{FF2B5EF4-FFF2-40B4-BE49-F238E27FC236}">
                  <a16:creationId xmlns:a16="http://schemas.microsoft.com/office/drawing/2014/main" id="{54916943-F80D-49D4-A1C8-970775DA43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09" name="Text Box 17">
              <a:hlinkClick r:id="" action="ppaction://hlinkshowjump?jump=previousslide"/>
              <a:extLst>
                <a:ext uri="{FF2B5EF4-FFF2-40B4-BE49-F238E27FC236}">
                  <a16:creationId xmlns:a16="http://schemas.microsoft.com/office/drawing/2014/main" id="{1DBEEECD-D596-412B-B8DA-48343C1783AE}"/>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8135" name="Group 18">
            <a:extLst>
              <a:ext uri="{FF2B5EF4-FFF2-40B4-BE49-F238E27FC236}">
                <a16:creationId xmlns:a16="http://schemas.microsoft.com/office/drawing/2014/main" id="{2F3809C3-2937-4372-A857-F06BB0BA560A}"/>
              </a:ext>
            </a:extLst>
          </p:cNvPr>
          <p:cNvGrpSpPr>
            <a:grpSpLocks/>
          </p:cNvGrpSpPr>
          <p:nvPr/>
        </p:nvGrpSpPr>
        <p:grpSpPr bwMode="auto">
          <a:xfrm>
            <a:off x="6588125" y="6446838"/>
            <a:ext cx="792163" cy="366712"/>
            <a:chOff x="4649" y="4020"/>
            <a:chExt cx="499" cy="231"/>
          </a:xfrm>
        </p:grpSpPr>
        <p:pic>
          <p:nvPicPr>
            <p:cNvPr id="48206" name="Picture 19" descr="78900">
              <a:extLst>
                <a:ext uri="{FF2B5EF4-FFF2-40B4-BE49-F238E27FC236}">
                  <a16:creationId xmlns:a16="http://schemas.microsoft.com/office/drawing/2014/main" id="{C782159B-0F94-430C-9700-EF06ECE32D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07" name="Text Box 20">
              <a:hlinkClick r:id="" action="ppaction://hlinkshowjump?jump=firstslide"/>
              <a:extLst>
                <a:ext uri="{FF2B5EF4-FFF2-40B4-BE49-F238E27FC236}">
                  <a16:creationId xmlns:a16="http://schemas.microsoft.com/office/drawing/2014/main" id="{226ECCB7-BB57-4702-9071-CD4C24ADCFB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21">
            <a:extLst>
              <a:ext uri="{FF2B5EF4-FFF2-40B4-BE49-F238E27FC236}">
                <a16:creationId xmlns:a16="http://schemas.microsoft.com/office/drawing/2014/main" id="{43737BA1-AC99-488E-8D74-A41DA0803529}"/>
              </a:ext>
            </a:extLst>
          </p:cNvPr>
          <p:cNvGrpSpPr>
            <a:grpSpLocks/>
          </p:cNvGrpSpPr>
          <p:nvPr/>
        </p:nvGrpSpPr>
        <p:grpSpPr bwMode="auto">
          <a:xfrm>
            <a:off x="971550" y="836613"/>
            <a:ext cx="3335338" cy="1830387"/>
            <a:chOff x="567" y="618"/>
            <a:chExt cx="2101" cy="1153"/>
          </a:xfrm>
        </p:grpSpPr>
        <p:sp>
          <p:nvSpPr>
            <p:cNvPr id="48173" name="Oval 22">
              <a:extLst>
                <a:ext uri="{FF2B5EF4-FFF2-40B4-BE49-F238E27FC236}">
                  <a16:creationId xmlns:a16="http://schemas.microsoft.com/office/drawing/2014/main" id="{76C2BE3D-DE11-4007-8250-781C64F50CE9}"/>
                </a:ext>
              </a:extLst>
            </p:cNvPr>
            <p:cNvSpPr>
              <a:spLocks noChangeArrowheads="1"/>
            </p:cNvSpPr>
            <p:nvPr/>
          </p:nvSpPr>
          <p:spPr bwMode="auto">
            <a:xfrm>
              <a:off x="612" y="103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8174" name="Line 23">
              <a:extLst>
                <a:ext uri="{FF2B5EF4-FFF2-40B4-BE49-F238E27FC236}">
                  <a16:creationId xmlns:a16="http://schemas.microsoft.com/office/drawing/2014/main" id="{6411440E-694B-41DC-A96C-0AED50FCA4EE}"/>
                </a:ext>
              </a:extLst>
            </p:cNvPr>
            <p:cNvSpPr>
              <a:spLocks noChangeShapeType="1"/>
            </p:cNvSpPr>
            <p:nvPr/>
          </p:nvSpPr>
          <p:spPr bwMode="auto">
            <a:xfrm>
              <a:off x="1656" y="1399"/>
              <a:ext cx="0" cy="22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5" name="Line 24">
              <a:extLst>
                <a:ext uri="{FF2B5EF4-FFF2-40B4-BE49-F238E27FC236}">
                  <a16:creationId xmlns:a16="http://schemas.microsoft.com/office/drawing/2014/main" id="{B211EE69-F867-4F73-9C63-FAEC4DDE0B8F}"/>
                </a:ext>
              </a:extLst>
            </p:cNvPr>
            <p:cNvSpPr>
              <a:spLocks noChangeShapeType="1"/>
            </p:cNvSpPr>
            <p:nvPr/>
          </p:nvSpPr>
          <p:spPr bwMode="auto">
            <a:xfrm>
              <a:off x="1656" y="854"/>
              <a:ext cx="0" cy="18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6" name="Line 25">
              <a:extLst>
                <a:ext uri="{FF2B5EF4-FFF2-40B4-BE49-F238E27FC236}">
                  <a16:creationId xmlns:a16="http://schemas.microsoft.com/office/drawing/2014/main" id="{604C5D2B-E4C0-4705-8E79-1736A3B386B1}"/>
                </a:ext>
              </a:extLst>
            </p:cNvPr>
            <p:cNvSpPr>
              <a:spLocks noChangeShapeType="1"/>
            </p:cNvSpPr>
            <p:nvPr/>
          </p:nvSpPr>
          <p:spPr bwMode="auto">
            <a:xfrm flipH="1">
              <a:off x="2017" y="1380"/>
              <a:ext cx="0" cy="24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7" name="Line 26">
              <a:extLst>
                <a:ext uri="{FF2B5EF4-FFF2-40B4-BE49-F238E27FC236}">
                  <a16:creationId xmlns:a16="http://schemas.microsoft.com/office/drawing/2014/main" id="{4B547338-9016-4FD2-9E9D-F0A591581073}"/>
                </a:ext>
              </a:extLst>
            </p:cNvPr>
            <p:cNvSpPr>
              <a:spLocks noChangeShapeType="1"/>
            </p:cNvSpPr>
            <p:nvPr/>
          </p:nvSpPr>
          <p:spPr bwMode="auto">
            <a:xfrm flipH="1">
              <a:off x="2018" y="857"/>
              <a:ext cx="0" cy="17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8" name="Line 27">
              <a:extLst>
                <a:ext uri="{FF2B5EF4-FFF2-40B4-BE49-F238E27FC236}">
                  <a16:creationId xmlns:a16="http://schemas.microsoft.com/office/drawing/2014/main" id="{0BC180A4-151E-41B5-B4B5-C59E091E8638}"/>
                </a:ext>
              </a:extLst>
            </p:cNvPr>
            <p:cNvSpPr>
              <a:spLocks noChangeShapeType="1"/>
            </p:cNvSpPr>
            <p:nvPr/>
          </p:nvSpPr>
          <p:spPr bwMode="auto">
            <a:xfrm flipV="1">
              <a:off x="2018" y="1626"/>
              <a:ext cx="647"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9" name="Text Box 28">
              <a:extLst>
                <a:ext uri="{FF2B5EF4-FFF2-40B4-BE49-F238E27FC236}">
                  <a16:creationId xmlns:a16="http://schemas.microsoft.com/office/drawing/2014/main" id="{37FB7171-9159-45F3-94ED-938B2117D730}"/>
                </a:ext>
              </a:extLst>
            </p:cNvPr>
            <p:cNvSpPr txBox="1">
              <a:spLocks noChangeArrowheads="1"/>
            </p:cNvSpPr>
            <p:nvPr/>
          </p:nvSpPr>
          <p:spPr bwMode="auto">
            <a:xfrm>
              <a:off x="1429" y="8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8180" name="Text Box 29">
              <a:extLst>
                <a:ext uri="{FF2B5EF4-FFF2-40B4-BE49-F238E27FC236}">
                  <a16:creationId xmlns:a16="http://schemas.microsoft.com/office/drawing/2014/main" id="{DADBE5B2-518E-4415-88A6-689E760B5C92}"/>
                </a:ext>
              </a:extLst>
            </p:cNvPr>
            <p:cNvSpPr txBox="1">
              <a:spLocks noChangeArrowheads="1"/>
            </p:cNvSpPr>
            <p:nvPr/>
          </p:nvSpPr>
          <p:spPr bwMode="auto">
            <a:xfrm>
              <a:off x="2018" y="854"/>
              <a:ext cx="1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8181" name="Text Box 30">
              <a:extLst>
                <a:ext uri="{FF2B5EF4-FFF2-40B4-BE49-F238E27FC236}">
                  <a16:creationId xmlns:a16="http://schemas.microsoft.com/office/drawing/2014/main" id="{F57EB543-41A6-4D86-9160-576C1641F8AC}"/>
                </a:ext>
              </a:extLst>
            </p:cNvPr>
            <p:cNvSpPr txBox="1">
              <a:spLocks noChangeArrowheads="1"/>
            </p:cNvSpPr>
            <p:nvPr/>
          </p:nvSpPr>
          <p:spPr bwMode="auto">
            <a:xfrm>
              <a:off x="1383" y="10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baseline="-25000">
                <a:solidFill>
                  <a:schemeClr val="bg1"/>
                </a:solidFill>
                <a:ea typeface="宋体" panose="02010600030101010101" pitchFamily="2" charset="-122"/>
                <a:sym typeface="Symbol" panose="05050102010706020507" pitchFamily="18" charset="2"/>
              </a:endParaRPr>
            </a:p>
          </p:txBody>
        </p:sp>
        <p:sp>
          <p:nvSpPr>
            <p:cNvPr id="48182" name="Arc 31">
              <a:extLst>
                <a:ext uri="{FF2B5EF4-FFF2-40B4-BE49-F238E27FC236}">
                  <a16:creationId xmlns:a16="http://schemas.microsoft.com/office/drawing/2014/main" id="{39470176-CB86-4D4D-ADD5-299C23D8A184}"/>
                </a:ext>
              </a:extLst>
            </p:cNvPr>
            <p:cNvSpPr>
              <a:spLocks/>
            </p:cNvSpPr>
            <p:nvPr/>
          </p:nvSpPr>
          <p:spPr bwMode="auto">
            <a:xfrm rot="10800000" flipV="1">
              <a:off x="1565" y="718"/>
              <a:ext cx="166" cy="163"/>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83" name="Arc 32">
              <a:extLst>
                <a:ext uri="{FF2B5EF4-FFF2-40B4-BE49-F238E27FC236}">
                  <a16:creationId xmlns:a16="http://schemas.microsoft.com/office/drawing/2014/main" id="{DA3F2005-C6C6-4664-8F9E-A5C2E88FF538}"/>
                </a:ext>
              </a:extLst>
            </p:cNvPr>
            <p:cNvSpPr>
              <a:spLocks/>
            </p:cNvSpPr>
            <p:nvPr/>
          </p:nvSpPr>
          <p:spPr bwMode="auto">
            <a:xfrm rot="10800000" flipH="1" flipV="1">
              <a:off x="1928" y="718"/>
              <a:ext cx="167" cy="162"/>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84" name="Line 33">
              <a:extLst>
                <a:ext uri="{FF2B5EF4-FFF2-40B4-BE49-F238E27FC236}">
                  <a16:creationId xmlns:a16="http://schemas.microsoft.com/office/drawing/2014/main" id="{23ACD908-9098-43D8-B3C6-05B78F8D0593}"/>
                </a:ext>
              </a:extLst>
            </p:cNvPr>
            <p:cNvSpPr>
              <a:spLocks noChangeShapeType="1"/>
            </p:cNvSpPr>
            <p:nvPr/>
          </p:nvSpPr>
          <p:spPr bwMode="auto">
            <a:xfrm flipV="1">
              <a:off x="2017" y="851"/>
              <a:ext cx="651" cy="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5" name="Text Box 34">
              <a:extLst>
                <a:ext uri="{FF2B5EF4-FFF2-40B4-BE49-F238E27FC236}">
                  <a16:creationId xmlns:a16="http://schemas.microsoft.com/office/drawing/2014/main" id="{471202A4-5769-4C91-B773-4D06F34429E2}"/>
                </a:ext>
              </a:extLst>
            </p:cNvPr>
            <p:cNvSpPr txBox="1">
              <a:spLocks noChangeArrowheads="1"/>
            </p:cNvSpPr>
            <p:nvPr/>
          </p:nvSpPr>
          <p:spPr bwMode="auto">
            <a:xfrm>
              <a:off x="584" y="628"/>
              <a:ext cx="2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a:t>
              </a:r>
              <a:endParaRPr kumimoji="1" lang="en-US" altLang="zh-CN">
                <a:solidFill>
                  <a:schemeClr val="bg1"/>
                </a:solidFill>
                <a:ea typeface="宋体" panose="02010600030101010101" pitchFamily="2" charset="-122"/>
                <a:sym typeface="Symbol" panose="05050102010706020507" pitchFamily="18" charset="2"/>
              </a:endParaRPr>
            </a:p>
          </p:txBody>
        </p:sp>
        <p:sp>
          <p:nvSpPr>
            <p:cNvPr id="48186" name="Text Box 35">
              <a:extLst>
                <a:ext uri="{FF2B5EF4-FFF2-40B4-BE49-F238E27FC236}">
                  <a16:creationId xmlns:a16="http://schemas.microsoft.com/office/drawing/2014/main" id="{FF4CC368-58F9-4586-A4C2-15A8D5D37607}"/>
                </a:ext>
              </a:extLst>
            </p:cNvPr>
            <p:cNvSpPr txBox="1">
              <a:spLocks noChangeArrowheads="1"/>
            </p:cNvSpPr>
            <p:nvPr/>
          </p:nvSpPr>
          <p:spPr bwMode="auto">
            <a:xfrm>
              <a:off x="1656" y="618"/>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M</a:t>
              </a:r>
            </a:p>
          </p:txBody>
        </p:sp>
        <p:sp>
          <p:nvSpPr>
            <p:cNvPr id="48187" name="Line 36">
              <a:extLst>
                <a:ext uri="{FF2B5EF4-FFF2-40B4-BE49-F238E27FC236}">
                  <a16:creationId xmlns:a16="http://schemas.microsoft.com/office/drawing/2014/main" id="{E5BB585C-FBE4-433A-B701-977947668AF1}"/>
                </a:ext>
              </a:extLst>
            </p:cNvPr>
            <p:cNvSpPr>
              <a:spLocks noChangeShapeType="1"/>
            </p:cNvSpPr>
            <p:nvPr/>
          </p:nvSpPr>
          <p:spPr bwMode="auto">
            <a:xfrm flipH="1">
              <a:off x="794" y="1626"/>
              <a:ext cx="865"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8" name="Text Box 37">
              <a:extLst>
                <a:ext uri="{FF2B5EF4-FFF2-40B4-BE49-F238E27FC236}">
                  <a16:creationId xmlns:a16="http://schemas.microsoft.com/office/drawing/2014/main" id="{C880BE86-4048-42F7-9DF1-B3B3D96F5447}"/>
                </a:ext>
              </a:extLst>
            </p:cNvPr>
            <p:cNvSpPr txBox="1">
              <a:spLocks noChangeArrowheads="1"/>
            </p:cNvSpPr>
            <p:nvPr/>
          </p:nvSpPr>
          <p:spPr bwMode="auto">
            <a:xfrm>
              <a:off x="930" y="809"/>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8189" name="Text Box 38">
              <a:extLst>
                <a:ext uri="{FF2B5EF4-FFF2-40B4-BE49-F238E27FC236}">
                  <a16:creationId xmlns:a16="http://schemas.microsoft.com/office/drawing/2014/main" id="{087BA507-0B19-44A7-B69B-E5EE7AEBCDF0}"/>
                </a:ext>
              </a:extLst>
            </p:cNvPr>
            <p:cNvSpPr txBox="1">
              <a:spLocks noChangeArrowheads="1"/>
            </p:cNvSpPr>
            <p:nvPr/>
          </p:nvSpPr>
          <p:spPr bwMode="auto">
            <a:xfrm>
              <a:off x="884" y="1353"/>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48190" name="Object 39">
              <a:extLst>
                <a:ext uri="{FF2B5EF4-FFF2-40B4-BE49-F238E27FC236}">
                  <a16:creationId xmlns:a16="http://schemas.microsoft.com/office/drawing/2014/main" id="{EEB01D8E-935C-482B-8031-4DE3B0C77032}"/>
                </a:ext>
              </a:extLst>
            </p:cNvPr>
            <p:cNvGraphicFramePr>
              <a:graphicFrameLocks noChangeAspect="1"/>
            </p:cNvGraphicFramePr>
            <p:nvPr/>
          </p:nvGraphicFramePr>
          <p:xfrm>
            <a:off x="975" y="988"/>
            <a:ext cx="253" cy="383"/>
          </p:xfrm>
          <a:graphic>
            <a:graphicData uri="http://schemas.openxmlformats.org/presentationml/2006/ole">
              <mc:AlternateContent xmlns:mc="http://schemas.openxmlformats.org/markup-compatibility/2006">
                <mc:Choice xmlns:v="urn:schemas-microsoft-com:vml" Requires="v">
                  <p:oleObj spid="_x0000_s48228" name="公式" r:id="rId6" imgW="171428" imgH="266558" progId="Equation.3">
                    <p:embed/>
                  </p:oleObj>
                </mc:Choice>
                <mc:Fallback>
                  <p:oleObj name="公式" r:id="rId6" imgW="171428" imgH="266558"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 y="988"/>
                          <a:ext cx="253"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91" name="Line 40">
              <a:extLst>
                <a:ext uri="{FF2B5EF4-FFF2-40B4-BE49-F238E27FC236}">
                  <a16:creationId xmlns:a16="http://schemas.microsoft.com/office/drawing/2014/main" id="{E573C6DB-D271-4759-9D00-28D3E04A83EA}"/>
                </a:ext>
              </a:extLst>
            </p:cNvPr>
            <p:cNvSpPr>
              <a:spLocks noChangeShapeType="1"/>
            </p:cNvSpPr>
            <p:nvPr/>
          </p:nvSpPr>
          <p:spPr bwMode="auto">
            <a:xfrm>
              <a:off x="806" y="838"/>
              <a:ext cx="0" cy="78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2" name="Line 41">
              <a:extLst>
                <a:ext uri="{FF2B5EF4-FFF2-40B4-BE49-F238E27FC236}">
                  <a16:creationId xmlns:a16="http://schemas.microsoft.com/office/drawing/2014/main" id="{E350A994-4E57-4D93-8C1C-032C3ABA1100}"/>
                </a:ext>
              </a:extLst>
            </p:cNvPr>
            <p:cNvSpPr>
              <a:spLocks noChangeShapeType="1"/>
            </p:cNvSpPr>
            <p:nvPr/>
          </p:nvSpPr>
          <p:spPr bwMode="auto">
            <a:xfrm flipV="1">
              <a:off x="2654" y="851"/>
              <a:ext cx="11" cy="77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3" name="Text Box 42">
              <a:extLst>
                <a:ext uri="{FF2B5EF4-FFF2-40B4-BE49-F238E27FC236}">
                  <a16:creationId xmlns:a16="http://schemas.microsoft.com/office/drawing/2014/main" id="{430366C1-B970-4A4D-8957-13461AAF7799}"/>
                </a:ext>
              </a:extLst>
            </p:cNvPr>
            <p:cNvSpPr txBox="1">
              <a:spLocks noChangeArrowheads="1"/>
            </p:cNvSpPr>
            <p:nvPr/>
          </p:nvSpPr>
          <p:spPr bwMode="auto">
            <a:xfrm>
              <a:off x="567" y="1444"/>
              <a:ext cx="4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b</a:t>
              </a:r>
            </a:p>
          </p:txBody>
        </p:sp>
        <p:sp>
          <p:nvSpPr>
            <p:cNvPr id="48194" name="Text Box 43">
              <a:extLst>
                <a:ext uri="{FF2B5EF4-FFF2-40B4-BE49-F238E27FC236}">
                  <a16:creationId xmlns:a16="http://schemas.microsoft.com/office/drawing/2014/main" id="{C0182405-B149-439E-9EAD-43528F6A2CA5}"/>
                </a:ext>
              </a:extLst>
            </p:cNvPr>
            <p:cNvSpPr txBox="1">
              <a:spLocks noChangeArrowheads="1"/>
            </p:cNvSpPr>
            <p:nvPr/>
          </p:nvSpPr>
          <p:spPr bwMode="auto">
            <a:xfrm>
              <a:off x="2018" y="10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baseline="-25000">
                <a:solidFill>
                  <a:schemeClr val="bg1"/>
                </a:solidFill>
                <a:ea typeface="宋体" panose="02010600030101010101" pitchFamily="2" charset="-122"/>
                <a:sym typeface="Symbol" panose="05050102010706020507" pitchFamily="18" charset="2"/>
              </a:endParaRPr>
            </a:p>
          </p:txBody>
        </p:sp>
        <p:sp>
          <p:nvSpPr>
            <p:cNvPr id="48195" name="Line 44">
              <a:extLst>
                <a:ext uri="{FF2B5EF4-FFF2-40B4-BE49-F238E27FC236}">
                  <a16:creationId xmlns:a16="http://schemas.microsoft.com/office/drawing/2014/main" id="{41003F15-58A2-4969-BFFC-D610AE11A060}"/>
                </a:ext>
              </a:extLst>
            </p:cNvPr>
            <p:cNvSpPr>
              <a:spLocks noChangeShapeType="1"/>
            </p:cNvSpPr>
            <p:nvPr/>
          </p:nvSpPr>
          <p:spPr bwMode="auto">
            <a:xfrm flipV="1">
              <a:off x="794" y="854"/>
              <a:ext cx="862"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8196" name="Group 45">
              <a:extLst>
                <a:ext uri="{FF2B5EF4-FFF2-40B4-BE49-F238E27FC236}">
                  <a16:creationId xmlns:a16="http://schemas.microsoft.com/office/drawing/2014/main" id="{44D6DE78-FD9C-4C47-AA4C-9C8EC01DACFE}"/>
                </a:ext>
              </a:extLst>
            </p:cNvPr>
            <p:cNvGrpSpPr>
              <a:grpSpLocks/>
            </p:cNvGrpSpPr>
            <p:nvPr/>
          </p:nvGrpSpPr>
          <p:grpSpPr bwMode="auto">
            <a:xfrm>
              <a:off x="1927" y="1026"/>
              <a:ext cx="91" cy="363"/>
              <a:chOff x="1565" y="2614"/>
              <a:chExt cx="90" cy="486"/>
            </a:xfrm>
          </p:grpSpPr>
          <p:sp>
            <p:nvSpPr>
              <p:cNvPr id="48202" name="Arc 46">
                <a:extLst>
                  <a:ext uri="{FF2B5EF4-FFF2-40B4-BE49-F238E27FC236}">
                    <a16:creationId xmlns:a16="http://schemas.microsoft.com/office/drawing/2014/main" id="{A55939AD-2967-46F0-8900-72C047ED9C66}"/>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03" name="Arc 47">
                <a:extLst>
                  <a:ext uri="{FF2B5EF4-FFF2-40B4-BE49-F238E27FC236}">
                    <a16:creationId xmlns:a16="http://schemas.microsoft.com/office/drawing/2014/main" id="{4E61B900-25E9-4498-85E8-AB4D481A862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04" name="Arc 48">
                <a:extLst>
                  <a:ext uri="{FF2B5EF4-FFF2-40B4-BE49-F238E27FC236}">
                    <a16:creationId xmlns:a16="http://schemas.microsoft.com/office/drawing/2014/main" id="{92FF492D-4E71-472D-A05A-C8D33574333F}"/>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05" name="Arc 49">
                <a:extLst>
                  <a:ext uri="{FF2B5EF4-FFF2-40B4-BE49-F238E27FC236}">
                    <a16:creationId xmlns:a16="http://schemas.microsoft.com/office/drawing/2014/main" id="{6ADC8FF2-7297-47F7-9147-FBFF9CBF2721}"/>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8197" name="Group 50">
              <a:extLst>
                <a:ext uri="{FF2B5EF4-FFF2-40B4-BE49-F238E27FC236}">
                  <a16:creationId xmlns:a16="http://schemas.microsoft.com/office/drawing/2014/main" id="{16B6C42D-1731-46B6-B0F7-EA0DE0DC12AE}"/>
                </a:ext>
              </a:extLst>
            </p:cNvPr>
            <p:cNvGrpSpPr>
              <a:grpSpLocks/>
            </p:cNvGrpSpPr>
            <p:nvPr/>
          </p:nvGrpSpPr>
          <p:grpSpPr bwMode="auto">
            <a:xfrm rot="10800000">
              <a:off x="1655" y="1026"/>
              <a:ext cx="90" cy="363"/>
              <a:chOff x="1565" y="2614"/>
              <a:chExt cx="90" cy="486"/>
            </a:xfrm>
          </p:grpSpPr>
          <p:sp>
            <p:nvSpPr>
              <p:cNvPr id="48198" name="Arc 51">
                <a:extLst>
                  <a:ext uri="{FF2B5EF4-FFF2-40B4-BE49-F238E27FC236}">
                    <a16:creationId xmlns:a16="http://schemas.microsoft.com/office/drawing/2014/main" id="{AE28C9EF-9570-4177-B1C2-D935FF958C36}"/>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99" name="Arc 52">
                <a:extLst>
                  <a:ext uri="{FF2B5EF4-FFF2-40B4-BE49-F238E27FC236}">
                    <a16:creationId xmlns:a16="http://schemas.microsoft.com/office/drawing/2014/main" id="{03BFBC48-C78A-4C45-B716-3F5CF276A5BB}"/>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00" name="Arc 53">
                <a:extLst>
                  <a:ext uri="{FF2B5EF4-FFF2-40B4-BE49-F238E27FC236}">
                    <a16:creationId xmlns:a16="http://schemas.microsoft.com/office/drawing/2014/main" id="{7C9A3DE1-A098-4B7C-80A4-E0A2D4A14C9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01" name="Arc 54">
                <a:extLst>
                  <a:ext uri="{FF2B5EF4-FFF2-40B4-BE49-F238E27FC236}">
                    <a16:creationId xmlns:a16="http://schemas.microsoft.com/office/drawing/2014/main" id="{945A09B4-B83F-4A49-B4B5-E08DC144162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8" name="Group 91">
            <a:extLst>
              <a:ext uri="{FF2B5EF4-FFF2-40B4-BE49-F238E27FC236}">
                <a16:creationId xmlns:a16="http://schemas.microsoft.com/office/drawing/2014/main" id="{F34F5FF1-57CA-4383-A7A1-21719BB48ECE}"/>
              </a:ext>
            </a:extLst>
          </p:cNvPr>
          <p:cNvGrpSpPr>
            <a:grpSpLocks/>
          </p:cNvGrpSpPr>
          <p:nvPr/>
        </p:nvGrpSpPr>
        <p:grpSpPr bwMode="auto">
          <a:xfrm>
            <a:off x="4787900" y="549275"/>
            <a:ext cx="3671888" cy="2190750"/>
            <a:chOff x="3016" y="346"/>
            <a:chExt cx="2313" cy="1380"/>
          </a:xfrm>
        </p:grpSpPr>
        <p:sp>
          <p:nvSpPr>
            <p:cNvPr id="48140" name="Text Box 57">
              <a:extLst>
                <a:ext uri="{FF2B5EF4-FFF2-40B4-BE49-F238E27FC236}">
                  <a16:creationId xmlns:a16="http://schemas.microsoft.com/office/drawing/2014/main" id="{6B5E9CC3-7900-4ECA-8A6E-CDA5005D7F4D}"/>
                </a:ext>
              </a:extLst>
            </p:cNvPr>
            <p:cNvSpPr txBox="1">
              <a:spLocks noChangeArrowheads="1"/>
            </p:cNvSpPr>
            <p:nvPr/>
          </p:nvSpPr>
          <p:spPr bwMode="auto">
            <a:xfrm>
              <a:off x="3560" y="346"/>
              <a:ext cx="7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zh-CN" altLang="en-US" sz="2000">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 </a:t>
              </a:r>
            </a:p>
          </p:txBody>
        </p:sp>
        <p:sp>
          <p:nvSpPr>
            <p:cNvPr id="48141" name="Text Box 58">
              <a:extLst>
                <a:ext uri="{FF2B5EF4-FFF2-40B4-BE49-F238E27FC236}">
                  <a16:creationId xmlns:a16="http://schemas.microsoft.com/office/drawing/2014/main" id="{618ABA62-0FA7-47EC-A44E-4130D63B5740}"/>
                </a:ext>
              </a:extLst>
            </p:cNvPr>
            <p:cNvSpPr txBox="1">
              <a:spLocks noChangeArrowheads="1"/>
            </p:cNvSpPr>
            <p:nvPr/>
          </p:nvSpPr>
          <p:spPr bwMode="auto">
            <a:xfrm>
              <a:off x="4331" y="346"/>
              <a:ext cx="9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r>
                <a:rPr kumimoji="1" lang="zh-CN" altLang="en-US" sz="2000">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p>
          </p:txBody>
        </p:sp>
        <p:grpSp>
          <p:nvGrpSpPr>
            <p:cNvPr id="48142" name="Group 90">
              <a:extLst>
                <a:ext uri="{FF2B5EF4-FFF2-40B4-BE49-F238E27FC236}">
                  <a16:creationId xmlns:a16="http://schemas.microsoft.com/office/drawing/2014/main" id="{9ABD7996-270B-4D3B-9A60-F63FD9968695}"/>
                </a:ext>
              </a:extLst>
            </p:cNvPr>
            <p:cNvGrpSpPr>
              <a:grpSpLocks/>
            </p:cNvGrpSpPr>
            <p:nvPr/>
          </p:nvGrpSpPr>
          <p:grpSpPr bwMode="auto">
            <a:xfrm>
              <a:off x="3016" y="537"/>
              <a:ext cx="2133" cy="1189"/>
              <a:chOff x="3016" y="537"/>
              <a:chExt cx="2133" cy="1189"/>
            </a:xfrm>
          </p:grpSpPr>
          <p:sp>
            <p:nvSpPr>
              <p:cNvPr id="48143" name="Oval 56">
                <a:extLst>
                  <a:ext uri="{FF2B5EF4-FFF2-40B4-BE49-F238E27FC236}">
                    <a16:creationId xmlns:a16="http://schemas.microsoft.com/office/drawing/2014/main" id="{07F490AC-353B-4DC4-BEE8-85DE88932E2C}"/>
                  </a:ext>
                </a:extLst>
              </p:cNvPr>
              <p:cNvSpPr>
                <a:spLocks noChangeArrowheads="1"/>
              </p:cNvSpPr>
              <p:nvPr/>
            </p:nvSpPr>
            <p:spPr bwMode="auto">
              <a:xfrm>
                <a:off x="3061" y="94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8144" name="Line 59">
                <a:extLst>
                  <a:ext uri="{FF2B5EF4-FFF2-40B4-BE49-F238E27FC236}">
                    <a16:creationId xmlns:a16="http://schemas.microsoft.com/office/drawing/2014/main" id="{ADD50D99-B3D9-4D81-8DCB-625DD3E0BA81}"/>
                  </a:ext>
                </a:extLst>
              </p:cNvPr>
              <p:cNvSpPr>
                <a:spLocks noChangeShapeType="1"/>
              </p:cNvSpPr>
              <p:nvPr/>
            </p:nvSpPr>
            <p:spPr bwMode="auto">
              <a:xfrm>
                <a:off x="3243" y="764"/>
                <a:ext cx="0" cy="8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Line 60">
                <a:extLst>
                  <a:ext uri="{FF2B5EF4-FFF2-40B4-BE49-F238E27FC236}">
                    <a16:creationId xmlns:a16="http://schemas.microsoft.com/office/drawing/2014/main" id="{4EB50C5D-A081-480A-B7E7-D85F116A1758}"/>
                  </a:ext>
                </a:extLst>
              </p:cNvPr>
              <p:cNvSpPr>
                <a:spLocks noChangeShapeType="1"/>
              </p:cNvSpPr>
              <p:nvPr/>
            </p:nvSpPr>
            <p:spPr bwMode="auto">
              <a:xfrm>
                <a:off x="3243" y="1626"/>
                <a:ext cx="190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6" name="Text Box 61">
                <a:extLst>
                  <a:ext uri="{FF2B5EF4-FFF2-40B4-BE49-F238E27FC236}">
                    <a16:creationId xmlns:a16="http://schemas.microsoft.com/office/drawing/2014/main" id="{E426E9C0-5993-442A-B8E6-0A779CEEA031}"/>
                  </a:ext>
                </a:extLst>
              </p:cNvPr>
              <p:cNvSpPr txBox="1">
                <a:spLocks noChangeArrowheads="1"/>
              </p:cNvSpPr>
              <p:nvPr/>
            </p:nvSpPr>
            <p:spPr bwMode="auto">
              <a:xfrm>
                <a:off x="3379" y="71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48147" name="Text Box 62">
                <a:extLst>
                  <a:ext uri="{FF2B5EF4-FFF2-40B4-BE49-F238E27FC236}">
                    <a16:creationId xmlns:a16="http://schemas.microsoft.com/office/drawing/2014/main" id="{96D1AEAE-3786-4581-BA43-825104FBD023}"/>
                  </a:ext>
                </a:extLst>
              </p:cNvPr>
              <p:cNvSpPr txBox="1">
                <a:spLocks noChangeArrowheads="1"/>
              </p:cNvSpPr>
              <p:nvPr/>
            </p:nvSpPr>
            <p:spPr bwMode="auto">
              <a:xfrm>
                <a:off x="3379" y="1308"/>
                <a:ext cx="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48148" name="Object 63">
                <a:extLst>
                  <a:ext uri="{FF2B5EF4-FFF2-40B4-BE49-F238E27FC236}">
                    <a16:creationId xmlns:a16="http://schemas.microsoft.com/office/drawing/2014/main" id="{AF147557-8D82-433E-82FA-7F9CB2E24DB9}"/>
                  </a:ext>
                </a:extLst>
              </p:cNvPr>
              <p:cNvGraphicFramePr>
                <a:graphicFrameLocks noChangeAspect="1"/>
              </p:cNvGraphicFramePr>
              <p:nvPr/>
            </p:nvGraphicFramePr>
            <p:xfrm>
              <a:off x="3439" y="1007"/>
              <a:ext cx="237" cy="300"/>
            </p:xfrm>
            <a:graphic>
              <a:graphicData uri="http://schemas.openxmlformats.org/presentationml/2006/ole">
                <mc:AlternateContent xmlns:mc="http://schemas.openxmlformats.org/markup-compatibility/2006">
                  <mc:Choice xmlns:v="urn:schemas-microsoft-com:vml" Requires="v">
                    <p:oleObj spid="_x0000_s48229" name="公式" r:id="rId8" imgW="142973" imgH="190449" progId="Equation.3">
                      <p:embed/>
                    </p:oleObj>
                  </mc:Choice>
                  <mc:Fallback>
                    <p:oleObj name="公式" r:id="rId8" imgW="142973" imgH="190449" progId="Equation.3">
                      <p:embed/>
                      <p:pic>
                        <p:nvPicPr>
                          <p:cNvPr id="0" name="Object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9" y="1007"/>
                            <a:ext cx="23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9" name="Line 64">
                <a:extLst>
                  <a:ext uri="{FF2B5EF4-FFF2-40B4-BE49-F238E27FC236}">
                    <a16:creationId xmlns:a16="http://schemas.microsoft.com/office/drawing/2014/main" id="{5FAAC988-7EE0-4FD0-9AAF-792642ACD9C0}"/>
                  </a:ext>
                </a:extLst>
              </p:cNvPr>
              <p:cNvSpPr>
                <a:spLocks noChangeShapeType="1"/>
              </p:cNvSpPr>
              <p:nvPr/>
            </p:nvSpPr>
            <p:spPr bwMode="auto">
              <a:xfrm flipH="1">
                <a:off x="5148" y="764"/>
                <a:ext cx="1" cy="8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0" name="Text Box 65">
                <a:extLst>
                  <a:ext uri="{FF2B5EF4-FFF2-40B4-BE49-F238E27FC236}">
                    <a16:creationId xmlns:a16="http://schemas.microsoft.com/office/drawing/2014/main" id="{1EC4C92B-4520-48EF-A7C0-18ABF79528BB}"/>
                  </a:ext>
                </a:extLst>
              </p:cNvPr>
              <p:cNvSpPr txBox="1">
                <a:spLocks noChangeArrowheads="1"/>
              </p:cNvSpPr>
              <p:nvPr/>
            </p:nvSpPr>
            <p:spPr bwMode="auto">
              <a:xfrm>
                <a:off x="4286" y="991"/>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48151" name="Text Box 66">
                <a:extLst>
                  <a:ext uri="{FF2B5EF4-FFF2-40B4-BE49-F238E27FC236}">
                    <a16:creationId xmlns:a16="http://schemas.microsoft.com/office/drawing/2014/main" id="{5BE6BAD0-49B2-4085-8ED7-38CD600C3F3E}"/>
                  </a:ext>
                </a:extLst>
              </p:cNvPr>
              <p:cNvSpPr txBox="1">
                <a:spLocks noChangeArrowheads="1"/>
              </p:cNvSpPr>
              <p:nvPr/>
            </p:nvSpPr>
            <p:spPr bwMode="auto">
              <a:xfrm>
                <a:off x="3016" y="53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a:t>
                </a:r>
                <a:endParaRPr kumimoji="1" lang="en-US" altLang="zh-CN" baseline="-25000">
                  <a:solidFill>
                    <a:schemeClr val="bg1"/>
                  </a:solidFill>
                  <a:ea typeface="宋体" panose="02010600030101010101" pitchFamily="2" charset="-122"/>
                </a:endParaRPr>
              </a:p>
            </p:txBody>
          </p:sp>
          <p:sp>
            <p:nvSpPr>
              <p:cNvPr id="48152" name="Text Box 67">
                <a:extLst>
                  <a:ext uri="{FF2B5EF4-FFF2-40B4-BE49-F238E27FC236}">
                    <a16:creationId xmlns:a16="http://schemas.microsoft.com/office/drawing/2014/main" id="{5A4A49B7-338F-4EC4-B980-1B822D58DAF5}"/>
                  </a:ext>
                </a:extLst>
              </p:cNvPr>
              <p:cNvSpPr txBox="1">
                <a:spLocks noChangeArrowheads="1"/>
              </p:cNvSpPr>
              <p:nvPr/>
            </p:nvSpPr>
            <p:spPr bwMode="auto">
              <a:xfrm>
                <a:off x="3016" y="139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b</a:t>
                </a:r>
                <a:endParaRPr kumimoji="1" lang="en-US" altLang="zh-CN" baseline="-25000">
                  <a:solidFill>
                    <a:schemeClr val="bg1"/>
                  </a:solidFill>
                  <a:ea typeface="宋体" panose="02010600030101010101" pitchFamily="2" charset="-122"/>
                </a:endParaRPr>
              </a:p>
            </p:txBody>
          </p:sp>
          <p:sp>
            <p:nvSpPr>
              <p:cNvPr id="48153" name="Line 68">
                <a:extLst>
                  <a:ext uri="{FF2B5EF4-FFF2-40B4-BE49-F238E27FC236}">
                    <a16:creationId xmlns:a16="http://schemas.microsoft.com/office/drawing/2014/main" id="{E9AF7EAC-77B8-4C8A-8EBE-078BCB2DB1E6}"/>
                  </a:ext>
                </a:extLst>
              </p:cNvPr>
              <p:cNvSpPr>
                <a:spLocks noChangeShapeType="1"/>
              </p:cNvSpPr>
              <p:nvPr/>
            </p:nvSpPr>
            <p:spPr bwMode="auto">
              <a:xfrm flipV="1">
                <a:off x="4084" y="752"/>
                <a:ext cx="36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4" name="Line 69">
                <a:extLst>
                  <a:ext uri="{FF2B5EF4-FFF2-40B4-BE49-F238E27FC236}">
                    <a16:creationId xmlns:a16="http://schemas.microsoft.com/office/drawing/2014/main" id="{6116B544-AB1E-4860-81A5-A60569D8FDA2}"/>
                  </a:ext>
                </a:extLst>
              </p:cNvPr>
              <p:cNvSpPr>
                <a:spLocks noChangeShapeType="1"/>
              </p:cNvSpPr>
              <p:nvPr/>
            </p:nvSpPr>
            <p:spPr bwMode="auto">
              <a:xfrm>
                <a:off x="4220" y="752"/>
                <a:ext cx="0" cy="181"/>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5" name="Line 70">
                <a:extLst>
                  <a:ext uri="{FF2B5EF4-FFF2-40B4-BE49-F238E27FC236}">
                    <a16:creationId xmlns:a16="http://schemas.microsoft.com/office/drawing/2014/main" id="{E9FE47A6-3AEB-4EC4-B01A-906915E2E3B8}"/>
                  </a:ext>
                </a:extLst>
              </p:cNvPr>
              <p:cNvSpPr>
                <a:spLocks noChangeShapeType="1"/>
              </p:cNvSpPr>
              <p:nvPr/>
            </p:nvSpPr>
            <p:spPr bwMode="auto">
              <a:xfrm>
                <a:off x="3243" y="764"/>
                <a:ext cx="43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6" name="Line 71">
                <a:extLst>
                  <a:ext uri="{FF2B5EF4-FFF2-40B4-BE49-F238E27FC236}">
                    <a16:creationId xmlns:a16="http://schemas.microsoft.com/office/drawing/2014/main" id="{0471B852-B5AD-4638-B4AC-5381547C3A5D}"/>
                  </a:ext>
                </a:extLst>
              </p:cNvPr>
              <p:cNvSpPr>
                <a:spLocks noChangeShapeType="1"/>
              </p:cNvSpPr>
              <p:nvPr/>
            </p:nvSpPr>
            <p:spPr bwMode="auto">
              <a:xfrm flipH="1">
                <a:off x="4241" y="1308"/>
                <a:ext cx="0" cy="318"/>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7" name="Line 72">
                <a:extLst>
                  <a:ext uri="{FF2B5EF4-FFF2-40B4-BE49-F238E27FC236}">
                    <a16:creationId xmlns:a16="http://schemas.microsoft.com/office/drawing/2014/main" id="{70E5782F-F50F-44A5-BC1E-92F080AC4B41}"/>
                  </a:ext>
                </a:extLst>
              </p:cNvPr>
              <p:cNvSpPr>
                <a:spLocks noChangeShapeType="1"/>
              </p:cNvSpPr>
              <p:nvPr/>
            </p:nvSpPr>
            <p:spPr bwMode="auto">
              <a:xfrm>
                <a:off x="4830" y="764"/>
                <a:ext cx="31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8158" name="Group 73">
                <a:extLst>
                  <a:ext uri="{FF2B5EF4-FFF2-40B4-BE49-F238E27FC236}">
                    <a16:creationId xmlns:a16="http://schemas.microsoft.com/office/drawing/2014/main" id="{EA1D2941-AA2A-4CC4-8BE3-71D8BF16D0C6}"/>
                  </a:ext>
                </a:extLst>
              </p:cNvPr>
              <p:cNvGrpSpPr>
                <a:grpSpLocks/>
              </p:cNvGrpSpPr>
              <p:nvPr/>
            </p:nvGrpSpPr>
            <p:grpSpPr bwMode="auto">
              <a:xfrm rot="10800000">
                <a:off x="4222" y="936"/>
                <a:ext cx="90" cy="363"/>
                <a:chOff x="1565" y="2614"/>
                <a:chExt cx="90" cy="486"/>
              </a:xfrm>
            </p:grpSpPr>
            <p:sp>
              <p:nvSpPr>
                <p:cNvPr id="48169" name="Arc 74">
                  <a:extLst>
                    <a:ext uri="{FF2B5EF4-FFF2-40B4-BE49-F238E27FC236}">
                      <a16:creationId xmlns:a16="http://schemas.microsoft.com/office/drawing/2014/main" id="{7E8D40D1-2729-45E7-A8EC-C6D4A634C8F1}"/>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0" name="Arc 75">
                  <a:extLst>
                    <a:ext uri="{FF2B5EF4-FFF2-40B4-BE49-F238E27FC236}">
                      <a16:creationId xmlns:a16="http://schemas.microsoft.com/office/drawing/2014/main" id="{FF4C4F08-E13A-4E9D-AF27-F3DDEBCDFCC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1" name="Arc 76">
                  <a:extLst>
                    <a:ext uri="{FF2B5EF4-FFF2-40B4-BE49-F238E27FC236}">
                      <a16:creationId xmlns:a16="http://schemas.microsoft.com/office/drawing/2014/main" id="{1E7023F5-98E5-4C4A-A9ED-E8FE520B177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2" name="Arc 77">
                  <a:extLst>
                    <a:ext uri="{FF2B5EF4-FFF2-40B4-BE49-F238E27FC236}">
                      <a16:creationId xmlns:a16="http://schemas.microsoft.com/office/drawing/2014/main" id="{698F79FF-8C2F-403D-9E2F-A78D20A06DB5}"/>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8159" name="Group 78">
                <a:extLst>
                  <a:ext uri="{FF2B5EF4-FFF2-40B4-BE49-F238E27FC236}">
                    <a16:creationId xmlns:a16="http://schemas.microsoft.com/office/drawing/2014/main" id="{1F84B049-36BB-48CF-A146-D08E287F2437}"/>
                  </a:ext>
                </a:extLst>
              </p:cNvPr>
              <p:cNvGrpSpPr>
                <a:grpSpLocks/>
              </p:cNvGrpSpPr>
              <p:nvPr/>
            </p:nvGrpSpPr>
            <p:grpSpPr bwMode="auto">
              <a:xfrm rot="5400000">
                <a:off x="3827" y="515"/>
                <a:ext cx="91" cy="408"/>
                <a:chOff x="1565" y="2614"/>
                <a:chExt cx="90" cy="486"/>
              </a:xfrm>
            </p:grpSpPr>
            <p:sp>
              <p:nvSpPr>
                <p:cNvPr id="48165" name="Arc 79">
                  <a:extLst>
                    <a:ext uri="{FF2B5EF4-FFF2-40B4-BE49-F238E27FC236}">
                      <a16:creationId xmlns:a16="http://schemas.microsoft.com/office/drawing/2014/main" id="{CE314628-8952-48F3-9595-700A77581CAC}"/>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6" name="Arc 80">
                  <a:extLst>
                    <a:ext uri="{FF2B5EF4-FFF2-40B4-BE49-F238E27FC236}">
                      <a16:creationId xmlns:a16="http://schemas.microsoft.com/office/drawing/2014/main" id="{79D3BA09-0758-4A2E-A4F1-E12B19E9253B}"/>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7" name="Arc 81">
                  <a:extLst>
                    <a:ext uri="{FF2B5EF4-FFF2-40B4-BE49-F238E27FC236}">
                      <a16:creationId xmlns:a16="http://schemas.microsoft.com/office/drawing/2014/main" id="{D15CF6E9-60DD-4C3B-AD23-355F046B1BB8}"/>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8" name="Arc 82">
                  <a:extLst>
                    <a:ext uri="{FF2B5EF4-FFF2-40B4-BE49-F238E27FC236}">
                      <a16:creationId xmlns:a16="http://schemas.microsoft.com/office/drawing/2014/main" id="{2997D6AA-A76B-4FA3-ABD6-F40F27A649C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8160" name="Group 83">
                <a:extLst>
                  <a:ext uri="{FF2B5EF4-FFF2-40B4-BE49-F238E27FC236}">
                    <a16:creationId xmlns:a16="http://schemas.microsoft.com/office/drawing/2014/main" id="{E50884B6-47DA-474E-ABA2-87B05D3C59BA}"/>
                  </a:ext>
                </a:extLst>
              </p:cNvPr>
              <p:cNvGrpSpPr>
                <a:grpSpLocks/>
              </p:cNvGrpSpPr>
              <p:nvPr/>
            </p:nvGrpSpPr>
            <p:grpSpPr bwMode="auto">
              <a:xfrm rot="5400000">
                <a:off x="4589" y="515"/>
                <a:ext cx="91" cy="408"/>
                <a:chOff x="1565" y="2614"/>
                <a:chExt cx="90" cy="486"/>
              </a:xfrm>
            </p:grpSpPr>
            <p:sp>
              <p:nvSpPr>
                <p:cNvPr id="48161" name="Arc 84">
                  <a:extLst>
                    <a:ext uri="{FF2B5EF4-FFF2-40B4-BE49-F238E27FC236}">
                      <a16:creationId xmlns:a16="http://schemas.microsoft.com/office/drawing/2014/main" id="{4F426C29-7C02-4B66-BFAA-F32C8BCA8E0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2" name="Arc 85">
                  <a:extLst>
                    <a:ext uri="{FF2B5EF4-FFF2-40B4-BE49-F238E27FC236}">
                      <a16:creationId xmlns:a16="http://schemas.microsoft.com/office/drawing/2014/main" id="{6F0D362B-6967-4805-B7BC-2F035FB3816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3" name="Arc 86">
                  <a:extLst>
                    <a:ext uri="{FF2B5EF4-FFF2-40B4-BE49-F238E27FC236}">
                      <a16:creationId xmlns:a16="http://schemas.microsoft.com/office/drawing/2014/main" id="{8968AE09-805A-48C3-A6DF-0913A06797BF}"/>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4" name="Arc 87">
                  <a:extLst>
                    <a:ext uri="{FF2B5EF4-FFF2-40B4-BE49-F238E27FC236}">
                      <a16:creationId xmlns:a16="http://schemas.microsoft.com/office/drawing/2014/main" id="{EEF21518-AB23-4ED2-8DCC-C085AA3D596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graphicFrame>
        <p:nvGraphicFramePr>
          <p:cNvPr id="119896" name="Object 88">
            <a:extLst>
              <a:ext uri="{FF2B5EF4-FFF2-40B4-BE49-F238E27FC236}">
                <a16:creationId xmlns:a16="http://schemas.microsoft.com/office/drawing/2014/main" id="{E5060414-13AA-4640-B33F-3AF03DC783FD}"/>
              </a:ext>
            </a:extLst>
          </p:cNvPr>
          <p:cNvGraphicFramePr>
            <a:graphicFrameLocks noChangeAspect="1"/>
          </p:cNvGraphicFramePr>
          <p:nvPr/>
        </p:nvGraphicFramePr>
        <p:xfrm>
          <a:off x="2411413" y="4364038"/>
          <a:ext cx="5492750" cy="1012825"/>
        </p:xfrm>
        <a:graphic>
          <a:graphicData uri="http://schemas.openxmlformats.org/presentationml/2006/ole">
            <mc:AlternateContent xmlns:mc="http://schemas.openxmlformats.org/markup-compatibility/2006">
              <mc:Choice xmlns:v="urn:schemas-microsoft-com:vml" Requires="v">
                <p:oleObj spid="_x0000_s48230" name="公式" r:id="rId10" imgW="2705028" imgH="457354" progId="Equation.3">
                  <p:embed/>
                </p:oleObj>
              </mc:Choice>
              <mc:Fallback>
                <p:oleObj name="公式" r:id="rId10" imgW="2705028" imgH="457354" progId="Equation.3">
                  <p:embed/>
                  <p:pic>
                    <p:nvPicPr>
                      <p:cNvPr id="0" name="Object 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1413" y="4364038"/>
                        <a:ext cx="549275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97" name="Object 89">
            <a:extLst>
              <a:ext uri="{FF2B5EF4-FFF2-40B4-BE49-F238E27FC236}">
                <a16:creationId xmlns:a16="http://schemas.microsoft.com/office/drawing/2014/main" id="{F5B617FF-9355-415C-9602-56A499E43F6B}"/>
              </a:ext>
            </a:extLst>
          </p:cNvPr>
          <p:cNvGraphicFramePr>
            <a:graphicFrameLocks noChangeAspect="1"/>
          </p:cNvGraphicFramePr>
          <p:nvPr/>
        </p:nvGraphicFramePr>
        <p:xfrm>
          <a:off x="2124075" y="5443538"/>
          <a:ext cx="3241675" cy="569912"/>
        </p:xfrm>
        <a:graphic>
          <a:graphicData uri="http://schemas.openxmlformats.org/presentationml/2006/ole">
            <mc:AlternateContent xmlns:mc="http://schemas.openxmlformats.org/markup-compatibility/2006">
              <mc:Choice xmlns:v="urn:schemas-microsoft-com:vml" Requires="v">
                <p:oleObj spid="_x0000_s48231" name="公式" r:id="rId12" imgW="1257257" imgH="200179" progId="Equation.3">
                  <p:embed/>
                </p:oleObj>
              </mc:Choice>
              <mc:Fallback>
                <p:oleObj name="公式" r:id="rId12" imgW="1257257" imgH="200179" progId="Equation.3">
                  <p:embed/>
                  <p:pic>
                    <p:nvPicPr>
                      <p:cNvPr id="0" name="Object 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4075" y="5443538"/>
                        <a:ext cx="32416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9817"/>
                                        </p:tgtEl>
                                        <p:attrNameLst>
                                          <p:attrName>style.visibility</p:attrName>
                                        </p:attrNameLst>
                                      </p:cBhvr>
                                      <p:to>
                                        <p:strVal val="visible"/>
                                      </p:to>
                                    </p:set>
                                    <p:anim calcmode="lin" valueType="num">
                                      <p:cBhvr>
                                        <p:cTn id="12" dur="1000" fill="hold"/>
                                        <p:tgtEl>
                                          <p:spTgt spid="119817"/>
                                        </p:tgtEl>
                                        <p:attrNameLst>
                                          <p:attrName>ppt_w</p:attrName>
                                        </p:attrNameLst>
                                      </p:cBhvr>
                                      <p:tavLst>
                                        <p:tav tm="0">
                                          <p:val>
                                            <p:fltVal val="0"/>
                                          </p:val>
                                        </p:tav>
                                        <p:tav tm="100000">
                                          <p:val>
                                            <p:strVal val="#ppt_w"/>
                                          </p:val>
                                        </p:tav>
                                      </p:tavLst>
                                    </p:anim>
                                    <p:anim calcmode="lin" valueType="num">
                                      <p:cBhvr>
                                        <p:cTn id="13" dur="1000" fill="hold"/>
                                        <p:tgtEl>
                                          <p:spTgt spid="119817"/>
                                        </p:tgtEl>
                                        <p:attrNameLst>
                                          <p:attrName>ppt_h</p:attrName>
                                        </p:attrNameLst>
                                      </p:cBhvr>
                                      <p:tavLst>
                                        <p:tav tm="0">
                                          <p:val>
                                            <p:fltVal val="0"/>
                                          </p:val>
                                        </p:tav>
                                        <p:tav tm="100000">
                                          <p:val>
                                            <p:strVal val="#ppt_h"/>
                                          </p:val>
                                        </p:tav>
                                      </p:tavLst>
                                    </p:anim>
                                    <p:anim calcmode="lin" valueType="num">
                                      <p:cBhvr>
                                        <p:cTn id="14" dur="1000" fill="hold"/>
                                        <p:tgtEl>
                                          <p:spTgt spid="11981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98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19818"/>
                                        </p:tgtEl>
                                        <p:attrNameLst>
                                          <p:attrName>style.visibility</p:attrName>
                                        </p:attrNameLst>
                                      </p:cBhvr>
                                      <p:to>
                                        <p:strVal val="visible"/>
                                      </p:to>
                                    </p:set>
                                    <p:anim calcmode="lin" valueType="num">
                                      <p:cBhvr additive="base">
                                        <p:cTn id="20" dur="500" fill="hold"/>
                                        <p:tgtEl>
                                          <p:spTgt spid="119818"/>
                                        </p:tgtEl>
                                        <p:attrNameLst>
                                          <p:attrName>ppt_x</p:attrName>
                                        </p:attrNameLst>
                                      </p:cBhvr>
                                      <p:tavLst>
                                        <p:tav tm="0">
                                          <p:val>
                                            <p:strVal val="1+#ppt_w/2"/>
                                          </p:val>
                                        </p:tav>
                                        <p:tav tm="100000">
                                          <p:val>
                                            <p:strVal val="#ppt_x"/>
                                          </p:val>
                                        </p:tav>
                                      </p:tavLst>
                                    </p:anim>
                                    <p:anim calcmode="lin" valueType="num">
                                      <p:cBhvr additive="base">
                                        <p:cTn id="21" dur="500" fill="hold"/>
                                        <p:tgtEl>
                                          <p:spTgt spid="119818"/>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10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19819"/>
                                        </p:tgtEl>
                                        <p:attrNameLst>
                                          <p:attrName>style.visibility</p:attrName>
                                        </p:attrNameLst>
                                      </p:cBhvr>
                                      <p:to>
                                        <p:strVal val="visible"/>
                                      </p:to>
                                    </p:set>
                                    <p:animEffect transition="in" filter="wipe(up)">
                                      <p:cBhvr>
                                        <p:cTn id="31" dur="2000"/>
                                        <p:tgtEl>
                                          <p:spTgt spid="1198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19896"/>
                                        </p:tgtEl>
                                        <p:attrNameLst>
                                          <p:attrName>style.visibility</p:attrName>
                                        </p:attrNameLst>
                                      </p:cBhvr>
                                      <p:to>
                                        <p:strVal val="visible"/>
                                      </p:to>
                                    </p:set>
                                    <p:animEffect transition="in" filter="wipe(up)">
                                      <p:cBhvr>
                                        <p:cTn id="36" dur="2000"/>
                                        <p:tgtEl>
                                          <p:spTgt spid="11989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119897"/>
                                        </p:tgtEl>
                                        <p:attrNameLst>
                                          <p:attrName>style.visibility</p:attrName>
                                        </p:attrNameLst>
                                      </p:cBhvr>
                                      <p:to>
                                        <p:strVal val="visible"/>
                                      </p:to>
                                    </p:set>
                                    <p:animEffect transition="in" filter="wipe(up)">
                                      <p:cBhvr>
                                        <p:cTn id="41" dur="2000"/>
                                        <p:tgtEl>
                                          <p:spTgt spid="119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7" grpId="0" animBg="1"/>
      <p:bldP spid="11981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23349B50-3180-41E2-BE57-CD0B4C8AB526}"/>
              </a:ext>
            </a:extLst>
          </p:cNvPr>
          <p:cNvSpPr txBox="1">
            <a:spLocks noChangeArrowheads="1"/>
          </p:cNvSpPr>
          <p:nvPr/>
        </p:nvSpPr>
        <p:spPr bwMode="auto">
          <a:xfrm>
            <a:off x="468313" y="404813"/>
            <a:ext cx="129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bg1"/>
                </a:solidFill>
                <a:latin typeface="黑体" panose="02010609060101010101" pitchFamily="49" charset="-122"/>
                <a:ea typeface="黑体" panose="02010609060101010101" pitchFamily="49" charset="-122"/>
              </a:rPr>
              <a:t>例</a:t>
            </a:r>
            <a:r>
              <a:rPr lang="en-US" altLang="zh-CN" sz="3200">
                <a:solidFill>
                  <a:schemeClr val="bg1"/>
                </a:solidFill>
                <a:latin typeface="黑体" panose="02010609060101010101" pitchFamily="49" charset="-122"/>
                <a:ea typeface="黑体" panose="02010609060101010101" pitchFamily="49" charset="-122"/>
              </a:rPr>
              <a:t>4-4</a:t>
            </a:r>
          </a:p>
        </p:txBody>
      </p:sp>
      <p:sp>
        <p:nvSpPr>
          <p:cNvPr id="59395" name="Text Box 3">
            <a:extLst>
              <a:ext uri="{FF2B5EF4-FFF2-40B4-BE49-F238E27FC236}">
                <a16:creationId xmlns:a16="http://schemas.microsoft.com/office/drawing/2014/main" id="{2C2F23A1-ADC1-4794-922D-5493950F583C}"/>
              </a:ext>
            </a:extLst>
          </p:cNvPr>
          <p:cNvSpPr txBox="1">
            <a:spLocks noChangeArrowheads="1"/>
          </p:cNvSpPr>
          <p:nvPr/>
        </p:nvSpPr>
        <p:spPr bwMode="auto">
          <a:xfrm>
            <a:off x="684213" y="981075"/>
            <a:ext cx="8048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ea typeface="宋体" panose="02010600030101010101" pitchFamily="2" charset="-122"/>
              </a:rPr>
              <a:t>L</a:t>
            </a:r>
            <a:r>
              <a:rPr kumimoji="1" lang="en-US" altLang="zh-CN" baseline="-25000">
                <a:ea typeface="宋体" panose="02010600030101010101" pitchFamily="2" charset="-122"/>
              </a:rPr>
              <a:t>1</a:t>
            </a:r>
            <a:r>
              <a:rPr kumimoji="1" lang="en-US" altLang="zh-CN">
                <a:ea typeface="宋体" panose="02010600030101010101" pitchFamily="2" charset="-122"/>
              </a:rPr>
              <a:t>=</a:t>
            </a:r>
            <a:r>
              <a:rPr kumimoji="1" lang="en-US" altLang="zh-CN" i="1">
                <a:ea typeface="宋体" panose="02010600030101010101" pitchFamily="2" charset="-122"/>
              </a:rPr>
              <a:t>L</a:t>
            </a:r>
            <a:r>
              <a:rPr kumimoji="1" lang="en-US" altLang="zh-CN" baseline="-25000">
                <a:ea typeface="宋体" panose="02010600030101010101" pitchFamily="2" charset="-122"/>
              </a:rPr>
              <a:t>2</a:t>
            </a:r>
            <a:r>
              <a:rPr kumimoji="1" lang="en-US" altLang="zh-CN">
                <a:ea typeface="宋体" panose="02010600030101010101" pitchFamily="2" charset="-122"/>
              </a:rPr>
              <a:t>=0.1mH , </a:t>
            </a:r>
            <a:r>
              <a:rPr kumimoji="1" lang="en-US" altLang="zh-CN" i="1">
                <a:ea typeface="宋体" panose="02010600030101010101" pitchFamily="2" charset="-122"/>
              </a:rPr>
              <a:t>M</a:t>
            </a:r>
            <a:r>
              <a:rPr kumimoji="1" lang="en-US" altLang="zh-CN">
                <a:ea typeface="宋体" panose="02010600030101010101" pitchFamily="2" charset="-122"/>
              </a:rPr>
              <a:t>=0.02mH , </a:t>
            </a:r>
            <a:r>
              <a:rPr kumimoji="1" lang="en-US" altLang="zh-CN" i="1">
                <a:ea typeface="宋体" panose="02010600030101010101" pitchFamily="2" charset="-122"/>
              </a:rPr>
              <a:t>R</a:t>
            </a:r>
            <a:r>
              <a:rPr kumimoji="1" lang="en-US" altLang="zh-CN" baseline="-25000">
                <a:ea typeface="宋体" panose="02010600030101010101" pitchFamily="2" charset="-122"/>
              </a:rPr>
              <a:t>1</a:t>
            </a:r>
            <a:r>
              <a:rPr kumimoji="1" lang="en-US" altLang="zh-CN">
                <a:ea typeface="宋体" panose="02010600030101010101" pitchFamily="2" charset="-122"/>
              </a:rPr>
              <a:t>=10</a:t>
            </a:r>
            <a:r>
              <a:rPr kumimoji="1" lang="en-US" altLang="zh-CN">
                <a:latin typeface="Symbol" panose="05050102010706020507" pitchFamily="18" charset="2"/>
                <a:ea typeface="宋体" panose="02010600030101010101" pitchFamily="2" charset="-122"/>
              </a:rPr>
              <a:t>W</a:t>
            </a:r>
            <a:r>
              <a:rPr kumimoji="1" lang="en-US" altLang="zh-CN">
                <a:ea typeface="宋体" panose="02010600030101010101" pitchFamily="2" charset="-122"/>
              </a:rPr>
              <a:t> , </a:t>
            </a:r>
            <a:r>
              <a:rPr kumimoji="1" lang="en-US" altLang="zh-CN" i="1">
                <a:ea typeface="宋体" panose="02010600030101010101" pitchFamily="2" charset="-122"/>
              </a:rPr>
              <a:t>C</a:t>
            </a:r>
            <a:r>
              <a:rPr kumimoji="1" lang="en-US" altLang="zh-CN" baseline="-25000">
                <a:ea typeface="宋体" panose="02010600030101010101" pitchFamily="2" charset="-122"/>
              </a:rPr>
              <a:t>1</a:t>
            </a:r>
            <a:r>
              <a:rPr kumimoji="1" lang="en-US" altLang="zh-CN">
                <a:ea typeface="宋体" panose="02010600030101010101" pitchFamily="2" charset="-122"/>
              </a:rPr>
              <a:t>=</a:t>
            </a:r>
            <a:r>
              <a:rPr kumimoji="1" lang="en-US" altLang="zh-CN" i="1">
                <a:ea typeface="宋体" panose="02010600030101010101" pitchFamily="2" charset="-122"/>
              </a:rPr>
              <a:t>C</a:t>
            </a:r>
            <a:r>
              <a:rPr kumimoji="1" lang="en-US" altLang="zh-CN" baseline="-25000">
                <a:ea typeface="宋体" panose="02010600030101010101" pitchFamily="2" charset="-122"/>
              </a:rPr>
              <a:t>2</a:t>
            </a:r>
            <a:r>
              <a:rPr kumimoji="1" lang="en-US" altLang="zh-CN">
                <a:ea typeface="宋体" panose="02010600030101010101" pitchFamily="2" charset="-122"/>
              </a:rPr>
              <a:t>=0.01</a:t>
            </a:r>
            <a:r>
              <a:rPr kumimoji="1" lang="en-US" altLang="zh-CN">
                <a:latin typeface="Symbol" panose="05050102010706020507" pitchFamily="18" charset="2"/>
                <a:ea typeface="宋体" panose="02010600030101010101" pitchFamily="2" charset="-122"/>
                <a:sym typeface="Symbol" panose="05050102010706020507" pitchFamily="18" charset="2"/>
              </a:rPr>
              <a:t></a:t>
            </a:r>
            <a:r>
              <a:rPr kumimoji="1" lang="en-US" altLang="zh-CN">
                <a:ea typeface="宋体" panose="02010600030101010101" pitchFamily="2" charset="-122"/>
                <a:sym typeface="Symbol" panose="05050102010706020507" pitchFamily="18" charset="2"/>
              </a:rPr>
              <a:t>F</a:t>
            </a:r>
            <a:r>
              <a:rPr kumimoji="1" lang="en-US" altLang="zh-CN">
                <a:ea typeface="宋体" panose="02010600030101010101" pitchFamily="2" charset="-122"/>
              </a:rPr>
              <a:t> </a:t>
            </a:r>
          </a:p>
        </p:txBody>
      </p:sp>
      <p:sp>
        <p:nvSpPr>
          <p:cNvPr id="59396" name="Rectangle 4">
            <a:extLst>
              <a:ext uri="{FF2B5EF4-FFF2-40B4-BE49-F238E27FC236}">
                <a16:creationId xmlns:a16="http://schemas.microsoft.com/office/drawing/2014/main" id="{5D0C7FF4-F2C4-4DA1-9529-1575FB9BA7FA}"/>
              </a:ext>
            </a:extLst>
          </p:cNvPr>
          <p:cNvSpPr>
            <a:spLocks noChangeArrowheads="1"/>
          </p:cNvSpPr>
          <p:nvPr/>
        </p:nvSpPr>
        <p:spPr bwMode="auto">
          <a:xfrm>
            <a:off x="647700" y="1539875"/>
            <a:ext cx="7129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ea typeface="黑体" panose="02010609060101010101" pitchFamily="49" charset="-122"/>
                <a:cs typeface="Times New Roman" panose="02020603050405020304" pitchFamily="18" charset="0"/>
              </a:rPr>
              <a:t>问：</a:t>
            </a:r>
            <a:r>
              <a:rPr kumimoji="1" lang="en-US" altLang="zh-CN" i="1">
                <a:ea typeface="黑体" panose="02010609060101010101" pitchFamily="49" charset="-122"/>
                <a:cs typeface="Times New Roman" panose="02020603050405020304" pitchFamily="18" charset="0"/>
              </a:rPr>
              <a:t>R</a:t>
            </a:r>
            <a:r>
              <a:rPr kumimoji="1" lang="en-US" altLang="zh-CN" baseline="-25000">
                <a:ea typeface="黑体" panose="02010609060101010101" pitchFamily="49" charset="-122"/>
                <a:cs typeface="Times New Roman" panose="02020603050405020304" pitchFamily="18" charset="0"/>
              </a:rPr>
              <a:t>2</a:t>
            </a:r>
            <a:r>
              <a:rPr kumimoji="1" lang="en-US" altLang="zh-CN">
                <a:ea typeface="黑体" panose="02010609060101010101" pitchFamily="49" charset="-122"/>
                <a:cs typeface="Times New Roman" panose="02020603050405020304" pitchFamily="18" charset="0"/>
              </a:rPr>
              <a:t>=</a:t>
            </a:r>
            <a:r>
              <a:rPr kumimoji="1" lang="zh-CN" altLang="en-US">
                <a:ea typeface="黑体" panose="02010609060101010101" pitchFamily="49" charset="-122"/>
                <a:cs typeface="Times New Roman" panose="02020603050405020304" pitchFamily="18" charset="0"/>
              </a:rPr>
              <a:t>？</a:t>
            </a:r>
            <a:r>
              <a:rPr kumimoji="1" lang="zh-CN" altLang="en-US" b="1">
                <a:ea typeface="黑体" panose="02010609060101010101" pitchFamily="49" charset="-122"/>
                <a:cs typeface="Times New Roman" panose="02020603050405020304" pitchFamily="18" charset="0"/>
              </a:rPr>
              <a:t>能吸收最大功率</a:t>
            </a:r>
            <a:r>
              <a:rPr kumimoji="1" lang="en-US" altLang="zh-CN" b="1">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求最大功率。</a:t>
            </a:r>
          </a:p>
        </p:txBody>
      </p:sp>
      <p:graphicFrame>
        <p:nvGraphicFramePr>
          <p:cNvPr id="59397" name="Object 5">
            <a:extLst>
              <a:ext uri="{FF2B5EF4-FFF2-40B4-BE49-F238E27FC236}">
                <a16:creationId xmlns:a16="http://schemas.microsoft.com/office/drawing/2014/main" id="{95DE64C2-4C67-4629-858B-464444EDFBB5}"/>
              </a:ext>
            </a:extLst>
          </p:cNvPr>
          <p:cNvGraphicFramePr>
            <a:graphicFrameLocks noChangeAspect="1"/>
          </p:cNvGraphicFramePr>
          <p:nvPr/>
        </p:nvGraphicFramePr>
        <p:xfrm>
          <a:off x="3986213" y="446088"/>
          <a:ext cx="2098675" cy="534987"/>
        </p:xfrm>
        <a:graphic>
          <a:graphicData uri="http://schemas.openxmlformats.org/presentationml/2006/ole">
            <mc:AlternateContent xmlns:mc="http://schemas.openxmlformats.org/markup-compatibility/2006">
              <mc:Choice xmlns:v="urn:schemas-microsoft-com:vml" Requires="v">
                <p:oleObj spid="_x0000_s49241" name="公式" r:id="rId3" imgW="885944" imgH="190449" progId="Equation.3">
                  <p:embed/>
                </p:oleObj>
              </mc:Choice>
              <mc:Fallback>
                <p:oleObj name="公式" r:id="rId3" imgW="885944" imgH="19044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213" y="446088"/>
                        <a:ext cx="209867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44" name="Text Box 52">
            <a:extLst>
              <a:ext uri="{FF2B5EF4-FFF2-40B4-BE49-F238E27FC236}">
                <a16:creationId xmlns:a16="http://schemas.microsoft.com/office/drawing/2014/main" id="{7BE27E08-15B7-49EE-B6D8-4E43E8D056BE}"/>
              </a:ext>
            </a:extLst>
          </p:cNvPr>
          <p:cNvSpPr txBox="1">
            <a:spLocks noChangeArrowheads="1"/>
          </p:cNvSpPr>
          <p:nvPr/>
        </p:nvSpPr>
        <p:spPr bwMode="auto">
          <a:xfrm>
            <a:off x="395288" y="4221163"/>
            <a:ext cx="1081087" cy="519112"/>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解法</a:t>
            </a:r>
            <a:r>
              <a:rPr lang="en-US" altLang="zh-CN">
                <a:solidFill>
                  <a:schemeClr val="bg1"/>
                </a:solidFill>
                <a:latin typeface="黑体" panose="02010609060101010101" pitchFamily="49" charset="-122"/>
                <a:ea typeface="黑体" panose="02010609060101010101" pitchFamily="49" charset="-122"/>
              </a:rPr>
              <a:t>1</a:t>
            </a:r>
          </a:p>
        </p:txBody>
      </p:sp>
      <p:graphicFrame>
        <p:nvGraphicFramePr>
          <p:cNvPr id="59445" name="Object 53">
            <a:extLst>
              <a:ext uri="{FF2B5EF4-FFF2-40B4-BE49-F238E27FC236}">
                <a16:creationId xmlns:a16="http://schemas.microsoft.com/office/drawing/2014/main" id="{36D8E792-3BE4-4303-8AF3-F6B3C895AF8B}"/>
              </a:ext>
            </a:extLst>
          </p:cNvPr>
          <p:cNvGraphicFramePr>
            <a:graphicFrameLocks noChangeAspect="1"/>
          </p:cNvGraphicFramePr>
          <p:nvPr/>
        </p:nvGraphicFramePr>
        <p:xfrm>
          <a:off x="4067175" y="4797425"/>
          <a:ext cx="4392613" cy="987425"/>
        </p:xfrm>
        <a:graphic>
          <a:graphicData uri="http://schemas.openxmlformats.org/presentationml/2006/ole">
            <mc:AlternateContent xmlns:mc="http://schemas.openxmlformats.org/markup-compatibility/2006">
              <mc:Choice xmlns:v="urn:schemas-microsoft-com:vml" Requires="v">
                <p:oleObj spid="_x0000_s49242" name="公式" r:id="rId5" imgW="2124115" imgH="447624" progId="Equation.3">
                  <p:embed/>
                </p:oleObj>
              </mc:Choice>
              <mc:Fallback>
                <p:oleObj name="公式" r:id="rId5" imgW="2124115" imgH="447624"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4797425"/>
                        <a:ext cx="4392613"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46" name="Object 54">
            <a:extLst>
              <a:ext uri="{FF2B5EF4-FFF2-40B4-BE49-F238E27FC236}">
                <a16:creationId xmlns:a16="http://schemas.microsoft.com/office/drawing/2014/main" id="{11DAA2F9-A071-400E-8F56-2E60CAD4D881}"/>
              </a:ext>
            </a:extLst>
          </p:cNvPr>
          <p:cNvGraphicFramePr>
            <a:graphicFrameLocks noChangeAspect="1"/>
          </p:cNvGraphicFramePr>
          <p:nvPr/>
        </p:nvGraphicFramePr>
        <p:xfrm>
          <a:off x="1619250" y="5551488"/>
          <a:ext cx="4044950" cy="1104900"/>
        </p:xfrm>
        <a:graphic>
          <a:graphicData uri="http://schemas.openxmlformats.org/presentationml/2006/ole">
            <mc:AlternateContent xmlns:mc="http://schemas.openxmlformats.org/markup-compatibility/2006">
              <mc:Choice xmlns:v="urn:schemas-microsoft-com:vml" Requires="v">
                <p:oleObj spid="_x0000_s49243" name="Equation" r:id="rId7" imgW="1815840" imgH="431640" progId="Equation.DSMT4">
                  <p:embed/>
                </p:oleObj>
              </mc:Choice>
              <mc:Fallback>
                <p:oleObj name="Equation" r:id="rId7" imgW="1815840" imgH="431640" progId="Equation.DSMT4">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5551488"/>
                        <a:ext cx="40449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50" name="Rectangle 58">
            <a:extLst>
              <a:ext uri="{FF2B5EF4-FFF2-40B4-BE49-F238E27FC236}">
                <a16:creationId xmlns:a16="http://schemas.microsoft.com/office/drawing/2014/main" id="{18500295-9DEC-4AD5-8B15-65BEFAA44391}"/>
              </a:ext>
            </a:extLst>
          </p:cNvPr>
          <p:cNvSpPr>
            <a:spLocks noChangeArrowheads="1"/>
          </p:cNvSpPr>
          <p:nvPr/>
        </p:nvSpPr>
        <p:spPr bwMode="auto">
          <a:xfrm>
            <a:off x="1692275" y="404813"/>
            <a:ext cx="215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latin typeface="Symbol" panose="05050102010706020507" pitchFamily="18" charset="2"/>
                <a:ea typeface="宋体" panose="02010600030101010101" pitchFamily="2" charset="-122"/>
              </a:rPr>
              <a:t>w</a:t>
            </a:r>
            <a:r>
              <a:rPr kumimoji="1" lang="en-US" altLang="zh-CN">
                <a:latin typeface="Symbol" panose="05050102010706020507" pitchFamily="18" charset="2"/>
                <a:ea typeface="宋体" panose="02010600030101010101" pitchFamily="2" charset="-122"/>
              </a:rPr>
              <a:t> =10</a:t>
            </a:r>
            <a:r>
              <a:rPr kumimoji="1" lang="en-US" altLang="zh-CN" baseline="30000">
                <a:latin typeface="Symbol" panose="05050102010706020507" pitchFamily="18" charset="2"/>
                <a:ea typeface="宋体" panose="02010600030101010101" pitchFamily="2" charset="-122"/>
              </a:rPr>
              <a:t>6</a:t>
            </a:r>
            <a:r>
              <a:rPr kumimoji="1" lang="en-US" altLang="zh-CN">
                <a:ea typeface="宋体" panose="02010600030101010101" pitchFamily="2" charset="-122"/>
              </a:rPr>
              <a:t>rad/s,</a:t>
            </a:r>
          </a:p>
        </p:txBody>
      </p:sp>
      <p:graphicFrame>
        <p:nvGraphicFramePr>
          <p:cNvPr id="59458" name="Object 66">
            <a:extLst>
              <a:ext uri="{FF2B5EF4-FFF2-40B4-BE49-F238E27FC236}">
                <a16:creationId xmlns:a16="http://schemas.microsoft.com/office/drawing/2014/main" id="{E47A6CD3-4644-4026-812C-B3FD253024DD}"/>
              </a:ext>
            </a:extLst>
          </p:cNvPr>
          <p:cNvGraphicFramePr>
            <a:graphicFrameLocks noChangeAspect="1"/>
          </p:cNvGraphicFramePr>
          <p:nvPr/>
        </p:nvGraphicFramePr>
        <p:xfrm>
          <a:off x="1619250" y="4292600"/>
          <a:ext cx="2849563" cy="481013"/>
        </p:xfrm>
        <a:graphic>
          <a:graphicData uri="http://schemas.openxmlformats.org/presentationml/2006/ole">
            <mc:AlternateContent xmlns:mc="http://schemas.openxmlformats.org/markup-compatibility/2006">
              <mc:Choice xmlns:v="urn:schemas-microsoft-com:vml" Requires="v">
                <p:oleObj spid="_x0000_s49244" name="公式" r:id="rId9" imgW="1238170" imgH="190449" progId="Equation.3">
                  <p:embed/>
                </p:oleObj>
              </mc:Choice>
              <mc:Fallback>
                <p:oleObj name="公式" r:id="rId9" imgW="1238170" imgH="190449" progId="Equation.3">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4292600"/>
                        <a:ext cx="284956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59" name="Object 67">
            <a:extLst>
              <a:ext uri="{FF2B5EF4-FFF2-40B4-BE49-F238E27FC236}">
                <a16:creationId xmlns:a16="http://schemas.microsoft.com/office/drawing/2014/main" id="{2A4106FF-D4E5-4EAE-9230-D33297BC3B21}"/>
              </a:ext>
            </a:extLst>
          </p:cNvPr>
          <p:cNvGraphicFramePr>
            <a:graphicFrameLocks noChangeAspect="1"/>
          </p:cNvGraphicFramePr>
          <p:nvPr/>
        </p:nvGraphicFramePr>
        <p:xfrm>
          <a:off x="5076825" y="4005263"/>
          <a:ext cx="3167063" cy="1017587"/>
        </p:xfrm>
        <a:graphic>
          <a:graphicData uri="http://schemas.openxmlformats.org/presentationml/2006/ole">
            <mc:AlternateContent xmlns:mc="http://schemas.openxmlformats.org/markup-compatibility/2006">
              <mc:Choice xmlns:v="urn:schemas-microsoft-com:vml" Requires="v">
                <p:oleObj spid="_x0000_s49245" name="公式" r:id="rId11" imgW="1342971" imgH="447624" progId="Equation.3">
                  <p:embed/>
                </p:oleObj>
              </mc:Choice>
              <mc:Fallback>
                <p:oleObj name="公式" r:id="rId11" imgW="1342971" imgH="447624" progId="Equation.3">
                  <p:embed/>
                  <p:pic>
                    <p:nvPicPr>
                      <p:cNvPr id="0"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6825" y="4005263"/>
                        <a:ext cx="3167063"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60" name="Object 68">
            <a:extLst>
              <a:ext uri="{FF2B5EF4-FFF2-40B4-BE49-F238E27FC236}">
                <a16:creationId xmlns:a16="http://schemas.microsoft.com/office/drawing/2014/main" id="{8163B55D-BC3D-4227-BF35-ECEC53A0B44D}"/>
              </a:ext>
            </a:extLst>
          </p:cNvPr>
          <p:cNvGraphicFramePr>
            <a:graphicFrameLocks noChangeAspect="1"/>
          </p:cNvGraphicFramePr>
          <p:nvPr/>
        </p:nvGraphicFramePr>
        <p:xfrm>
          <a:off x="1619250" y="5084763"/>
          <a:ext cx="1816100" cy="379412"/>
        </p:xfrm>
        <a:graphic>
          <a:graphicData uri="http://schemas.openxmlformats.org/presentationml/2006/ole">
            <mc:AlternateContent xmlns:mc="http://schemas.openxmlformats.org/markup-compatibility/2006">
              <mc:Choice xmlns:v="urn:schemas-microsoft-com:vml" Requires="v">
                <p:oleObj spid="_x0000_s49246" name="公式" r:id="rId13" imgW="771427" imgH="142836" progId="Equation.3">
                  <p:embed/>
                </p:oleObj>
              </mc:Choice>
              <mc:Fallback>
                <p:oleObj name="公式" r:id="rId13" imgW="771427" imgH="142836" progId="Equation.3">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5084763"/>
                        <a:ext cx="18161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65" name="Group 97">
            <a:extLst>
              <a:ext uri="{FF2B5EF4-FFF2-40B4-BE49-F238E27FC236}">
                <a16:creationId xmlns:a16="http://schemas.microsoft.com/office/drawing/2014/main" id="{AA5FBAF1-6D79-44F2-BD22-CD767B346C5D}"/>
              </a:ext>
            </a:extLst>
          </p:cNvPr>
          <p:cNvGrpSpPr>
            <a:grpSpLocks/>
          </p:cNvGrpSpPr>
          <p:nvPr/>
        </p:nvGrpSpPr>
        <p:grpSpPr bwMode="auto">
          <a:xfrm>
            <a:off x="8316913" y="6446838"/>
            <a:ext cx="792162" cy="366712"/>
            <a:chOff x="5193" y="4020"/>
            <a:chExt cx="499" cy="231"/>
          </a:xfrm>
        </p:grpSpPr>
        <p:pic>
          <p:nvPicPr>
            <p:cNvPr id="49218" name="Picture 98" descr="78900">
              <a:extLst>
                <a:ext uri="{FF2B5EF4-FFF2-40B4-BE49-F238E27FC236}">
                  <a16:creationId xmlns:a16="http://schemas.microsoft.com/office/drawing/2014/main" id="{F2FF60D3-8A97-4245-823D-CB8EF1CCF33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19" name="Text Box 99">
              <a:hlinkClick r:id="" action="ppaction://hlinkshowjump?jump=nextslide"/>
              <a:extLst>
                <a:ext uri="{FF2B5EF4-FFF2-40B4-BE49-F238E27FC236}">
                  <a16:creationId xmlns:a16="http://schemas.microsoft.com/office/drawing/2014/main" id="{6E7CB4D1-3A0E-4C09-BE06-9464E79A744B}"/>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9166" name="Group 100">
            <a:extLst>
              <a:ext uri="{FF2B5EF4-FFF2-40B4-BE49-F238E27FC236}">
                <a16:creationId xmlns:a16="http://schemas.microsoft.com/office/drawing/2014/main" id="{A1EF6C4F-6E5D-4AC9-A207-2461B4703C23}"/>
              </a:ext>
            </a:extLst>
          </p:cNvPr>
          <p:cNvGrpSpPr>
            <a:grpSpLocks/>
          </p:cNvGrpSpPr>
          <p:nvPr/>
        </p:nvGrpSpPr>
        <p:grpSpPr bwMode="auto">
          <a:xfrm>
            <a:off x="7453313" y="6446838"/>
            <a:ext cx="792162" cy="366712"/>
            <a:chOff x="4649" y="4020"/>
            <a:chExt cx="499" cy="231"/>
          </a:xfrm>
        </p:grpSpPr>
        <p:pic>
          <p:nvPicPr>
            <p:cNvPr id="49216" name="Picture 101" descr="78900">
              <a:extLst>
                <a:ext uri="{FF2B5EF4-FFF2-40B4-BE49-F238E27FC236}">
                  <a16:creationId xmlns:a16="http://schemas.microsoft.com/office/drawing/2014/main" id="{1AB01B8C-E6EA-43BF-AE8A-035AB12403B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17" name="Text Box 102">
              <a:hlinkClick r:id="" action="ppaction://hlinkshowjump?jump=previousslide"/>
              <a:extLst>
                <a:ext uri="{FF2B5EF4-FFF2-40B4-BE49-F238E27FC236}">
                  <a16:creationId xmlns:a16="http://schemas.microsoft.com/office/drawing/2014/main" id="{04185ACB-0DBF-4898-A627-067D9E86610F}"/>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9167" name="Group 153">
            <a:extLst>
              <a:ext uri="{FF2B5EF4-FFF2-40B4-BE49-F238E27FC236}">
                <a16:creationId xmlns:a16="http://schemas.microsoft.com/office/drawing/2014/main" id="{CAA7CC56-F13A-4E1B-84EB-8BF82E742C94}"/>
              </a:ext>
            </a:extLst>
          </p:cNvPr>
          <p:cNvGrpSpPr>
            <a:grpSpLocks/>
          </p:cNvGrpSpPr>
          <p:nvPr/>
        </p:nvGrpSpPr>
        <p:grpSpPr bwMode="auto">
          <a:xfrm>
            <a:off x="6588125" y="6446838"/>
            <a:ext cx="792163" cy="366712"/>
            <a:chOff x="4649" y="4020"/>
            <a:chExt cx="499" cy="231"/>
          </a:xfrm>
        </p:grpSpPr>
        <p:pic>
          <p:nvPicPr>
            <p:cNvPr id="49214" name="Picture 154" descr="78900">
              <a:extLst>
                <a:ext uri="{FF2B5EF4-FFF2-40B4-BE49-F238E27FC236}">
                  <a16:creationId xmlns:a16="http://schemas.microsoft.com/office/drawing/2014/main" id="{7712FB8E-0BAD-40F0-9AA3-95899D884C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15" name="Text Box 155">
              <a:hlinkClick r:id="" action="ppaction://hlinkshowjump?jump=firstslide"/>
              <a:extLst>
                <a:ext uri="{FF2B5EF4-FFF2-40B4-BE49-F238E27FC236}">
                  <a16:creationId xmlns:a16="http://schemas.microsoft.com/office/drawing/2014/main" id="{FF00398A-A5BA-4619-BF39-8126AEA1376F}"/>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66">
            <a:extLst>
              <a:ext uri="{FF2B5EF4-FFF2-40B4-BE49-F238E27FC236}">
                <a16:creationId xmlns:a16="http://schemas.microsoft.com/office/drawing/2014/main" id="{8ED0F87E-D3B4-4236-AD2C-A7A083755661}"/>
              </a:ext>
            </a:extLst>
          </p:cNvPr>
          <p:cNvGrpSpPr>
            <a:grpSpLocks/>
          </p:cNvGrpSpPr>
          <p:nvPr/>
        </p:nvGrpSpPr>
        <p:grpSpPr bwMode="auto">
          <a:xfrm>
            <a:off x="1476375" y="2060575"/>
            <a:ext cx="5213350" cy="1987550"/>
            <a:chOff x="930" y="1298"/>
            <a:chExt cx="3284" cy="1252"/>
          </a:xfrm>
        </p:grpSpPr>
        <p:sp>
          <p:nvSpPr>
            <p:cNvPr id="49169" name="Line 107">
              <a:extLst>
                <a:ext uri="{FF2B5EF4-FFF2-40B4-BE49-F238E27FC236}">
                  <a16:creationId xmlns:a16="http://schemas.microsoft.com/office/drawing/2014/main" id="{9C4EF8A5-A1D6-409A-9883-CD59BFC41086}"/>
                </a:ext>
              </a:extLst>
            </p:cNvPr>
            <p:cNvSpPr>
              <a:spLocks noChangeShapeType="1"/>
            </p:cNvSpPr>
            <p:nvPr/>
          </p:nvSpPr>
          <p:spPr bwMode="auto">
            <a:xfrm>
              <a:off x="1111" y="2477"/>
              <a:ext cx="127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Rectangle 108">
              <a:extLst>
                <a:ext uri="{FF2B5EF4-FFF2-40B4-BE49-F238E27FC236}">
                  <a16:creationId xmlns:a16="http://schemas.microsoft.com/office/drawing/2014/main" id="{1DC1A066-FFC9-41DC-BA22-55FA5AFA6D61}"/>
                </a:ext>
              </a:extLst>
            </p:cNvPr>
            <p:cNvSpPr>
              <a:spLocks noChangeArrowheads="1"/>
            </p:cNvSpPr>
            <p:nvPr/>
          </p:nvSpPr>
          <p:spPr bwMode="auto">
            <a:xfrm>
              <a:off x="1655" y="241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9171" name="Text Box 109">
              <a:extLst>
                <a:ext uri="{FF2B5EF4-FFF2-40B4-BE49-F238E27FC236}">
                  <a16:creationId xmlns:a16="http://schemas.microsoft.com/office/drawing/2014/main" id="{B9605203-67DA-4A71-9D68-E6E8CDA1880C}"/>
                </a:ext>
              </a:extLst>
            </p:cNvPr>
            <p:cNvSpPr txBox="1">
              <a:spLocks noChangeArrowheads="1"/>
            </p:cNvSpPr>
            <p:nvPr/>
          </p:nvSpPr>
          <p:spPr bwMode="auto">
            <a:xfrm>
              <a:off x="1918" y="1852"/>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9172" name="Text Box 110">
              <a:extLst>
                <a:ext uri="{FF2B5EF4-FFF2-40B4-BE49-F238E27FC236}">
                  <a16:creationId xmlns:a16="http://schemas.microsoft.com/office/drawing/2014/main" id="{BB3E1D3B-AC97-4EB4-8414-86381B6D2C03}"/>
                </a:ext>
              </a:extLst>
            </p:cNvPr>
            <p:cNvSpPr txBox="1">
              <a:spLocks noChangeArrowheads="1"/>
            </p:cNvSpPr>
            <p:nvPr/>
          </p:nvSpPr>
          <p:spPr bwMode="auto">
            <a:xfrm>
              <a:off x="2744" y="1888"/>
              <a:ext cx="7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49173" name="Text Box 111">
              <a:extLst>
                <a:ext uri="{FF2B5EF4-FFF2-40B4-BE49-F238E27FC236}">
                  <a16:creationId xmlns:a16="http://schemas.microsoft.com/office/drawing/2014/main" id="{78FEE3BC-9089-4EBA-8914-75187F28AB9B}"/>
                </a:ext>
              </a:extLst>
            </p:cNvPr>
            <p:cNvSpPr txBox="1">
              <a:spLocks noChangeArrowheads="1"/>
            </p:cNvSpPr>
            <p:nvPr/>
          </p:nvSpPr>
          <p:spPr bwMode="auto">
            <a:xfrm>
              <a:off x="2338" y="1379"/>
              <a:ext cx="5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49174" name="Line 112">
              <a:extLst>
                <a:ext uri="{FF2B5EF4-FFF2-40B4-BE49-F238E27FC236}">
                  <a16:creationId xmlns:a16="http://schemas.microsoft.com/office/drawing/2014/main" id="{9C6F60A9-99A3-4B4A-8801-803854ADA1A1}"/>
                </a:ext>
              </a:extLst>
            </p:cNvPr>
            <p:cNvSpPr>
              <a:spLocks noChangeShapeType="1"/>
            </p:cNvSpPr>
            <p:nvPr/>
          </p:nvSpPr>
          <p:spPr bwMode="auto">
            <a:xfrm flipH="1">
              <a:off x="1111" y="1706"/>
              <a:ext cx="635" cy="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Text Box 113">
              <a:extLst>
                <a:ext uri="{FF2B5EF4-FFF2-40B4-BE49-F238E27FC236}">
                  <a16:creationId xmlns:a16="http://schemas.microsoft.com/office/drawing/2014/main" id="{C102CBD2-6639-4C2D-8E66-BC24A27BDE1E}"/>
                </a:ext>
              </a:extLst>
            </p:cNvPr>
            <p:cNvSpPr txBox="1">
              <a:spLocks noChangeArrowheads="1"/>
            </p:cNvSpPr>
            <p:nvPr/>
          </p:nvSpPr>
          <p:spPr bwMode="auto">
            <a:xfrm>
              <a:off x="1646" y="2105"/>
              <a:ext cx="6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9176" name="Text Box 114">
              <a:extLst>
                <a:ext uri="{FF2B5EF4-FFF2-40B4-BE49-F238E27FC236}">
                  <a16:creationId xmlns:a16="http://schemas.microsoft.com/office/drawing/2014/main" id="{E2834936-F62A-40BB-B268-D0C7BEFA0046}"/>
                </a:ext>
              </a:extLst>
            </p:cNvPr>
            <p:cNvSpPr txBox="1">
              <a:spLocks noChangeArrowheads="1"/>
            </p:cNvSpPr>
            <p:nvPr/>
          </p:nvSpPr>
          <p:spPr bwMode="auto">
            <a:xfrm>
              <a:off x="3787" y="1879"/>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p>
          </p:txBody>
        </p:sp>
        <p:sp>
          <p:nvSpPr>
            <p:cNvPr id="49177" name="Line 115">
              <a:extLst>
                <a:ext uri="{FF2B5EF4-FFF2-40B4-BE49-F238E27FC236}">
                  <a16:creationId xmlns:a16="http://schemas.microsoft.com/office/drawing/2014/main" id="{7C50AB2F-2AAF-4EEF-B633-EBE28AF96597}"/>
                </a:ext>
              </a:extLst>
            </p:cNvPr>
            <p:cNvSpPr>
              <a:spLocks noChangeShapeType="1"/>
            </p:cNvSpPr>
            <p:nvPr/>
          </p:nvSpPr>
          <p:spPr bwMode="auto">
            <a:xfrm>
              <a:off x="3470" y="1706"/>
              <a:ext cx="68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Oval 116">
              <a:extLst>
                <a:ext uri="{FF2B5EF4-FFF2-40B4-BE49-F238E27FC236}">
                  <a16:creationId xmlns:a16="http://schemas.microsoft.com/office/drawing/2014/main" id="{E8C6077E-DFC7-485D-B35B-A10505809397}"/>
                </a:ext>
              </a:extLst>
            </p:cNvPr>
            <p:cNvSpPr>
              <a:spLocks noChangeArrowheads="1"/>
            </p:cNvSpPr>
            <p:nvPr/>
          </p:nvSpPr>
          <p:spPr bwMode="auto">
            <a:xfrm>
              <a:off x="930" y="189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49179" name="Line 117">
              <a:extLst>
                <a:ext uri="{FF2B5EF4-FFF2-40B4-BE49-F238E27FC236}">
                  <a16:creationId xmlns:a16="http://schemas.microsoft.com/office/drawing/2014/main" id="{4A387E5A-B1A4-4216-AC98-DC0141994AA8}"/>
                </a:ext>
              </a:extLst>
            </p:cNvPr>
            <p:cNvSpPr>
              <a:spLocks noChangeShapeType="1"/>
            </p:cNvSpPr>
            <p:nvPr/>
          </p:nvSpPr>
          <p:spPr bwMode="auto">
            <a:xfrm>
              <a:off x="2381" y="2260"/>
              <a:ext cx="0" cy="22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0" name="Line 118">
              <a:extLst>
                <a:ext uri="{FF2B5EF4-FFF2-40B4-BE49-F238E27FC236}">
                  <a16:creationId xmlns:a16="http://schemas.microsoft.com/office/drawing/2014/main" id="{7C0F9EF3-8552-4751-873F-6DF981E4720D}"/>
                </a:ext>
              </a:extLst>
            </p:cNvPr>
            <p:cNvSpPr>
              <a:spLocks noChangeShapeType="1"/>
            </p:cNvSpPr>
            <p:nvPr/>
          </p:nvSpPr>
          <p:spPr bwMode="auto">
            <a:xfrm>
              <a:off x="2381" y="1715"/>
              <a:ext cx="0" cy="18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Line 119">
              <a:extLst>
                <a:ext uri="{FF2B5EF4-FFF2-40B4-BE49-F238E27FC236}">
                  <a16:creationId xmlns:a16="http://schemas.microsoft.com/office/drawing/2014/main" id="{049E0ED7-7324-48C9-A76C-ED934511761B}"/>
                </a:ext>
              </a:extLst>
            </p:cNvPr>
            <p:cNvSpPr>
              <a:spLocks noChangeShapeType="1"/>
            </p:cNvSpPr>
            <p:nvPr/>
          </p:nvSpPr>
          <p:spPr bwMode="auto">
            <a:xfrm flipH="1">
              <a:off x="2742" y="2241"/>
              <a:ext cx="0" cy="24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2" name="Line 120">
              <a:extLst>
                <a:ext uri="{FF2B5EF4-FFF2-40B4-BE49-F238E27FC236}">
                  <a16:creationId xmlns:a16="http://schemas.microsoft.com/office/drawing/2014/main" id="{5156D192-C584-449F-80D3-37EC408ABF3E}"/>
                </a:ext>
              </a:extLst>
            </p:cNvPr>
            <p:cNvSpPr>
              <a:spLocks noChangeShapeType="1"/>
            </p:cNvSpPr>
            <p:nvPr/>
          </p:nvSpPr>
          <p:spPr bwMode="auto">
            <a:xfrm flipH="1">
              <a:off x="2743" y="1718"/>
              <a:ext cx="0" cy="17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3" name="Text Box 121">
              <a:extLst>
                <a:ext uri="{FF2B5EF4-FFF2-40B4-BE49-F238E27FC236}">
                  <a16:creationId xmlns:a16="http://schemas.microsoft.com/office/drawing/2014/main" id="{3F01EC19-62C5-4492-83B0-F228D7A30A29}"/>
                </a:ext>
              </a:extLst>
            </p:cNvPr>
            <p:cNvSpPr txBox="1">
              <a:spLocks noChangeArrowheads="1"/>
            </p:cNvSpPr>
            <p:nvPr/>
          </p:nvSpPr>
          <p:spPr bwMode="auto">
            <a:xfrm>
              <a:off x="2154" y="171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9184" name="Text Box 122">
              <a:extLst>
                <a:ext uri="{FF2B5EF4-FFF2-40B4-BE49-F238E27FC236}">
                  <a16:creationId xmlns:a16="http://schemas.microsoft.com/office/drawing/2014/main" id="{515C756C-B072-40FB-A875-A4615DB17AB9}"/>
                </a:ext>
              </a:extLst>
            </p:cNvPr>
            <p:cNvSpPr txBox="1">
              <a:spLocks noChangeArrowheads="1"/>
            </p:cNvSpPr>
            <p:nvPr/>
          </p:nvSpPr>
          <p:spPr bwMode="auto">
            <a:xfrm>
              <a:off x="2743" y="1715"/>
              <a:ext cx="1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49185" name="Arc 123">
              <a:extLst>
                <a:ext uri="{FF2B5EF4-FFF2-40B4-BE49-F238E27FC236}">
                  <a16:creationId xmlns:a16="http://schemas.microsoft.com/office/drawing/2014/main" id="{F124EF2A-9414-4319-9EA1-E629511D3C5E}"/>
                </a:ext>
              </a:extLst>
            </p:cNvPr>
            <p:cNvSpPr>
              <a:spLocks/>
            </p:cNvSpPr>
            <p:nvPr/>
          </p:nvSpPr>
          <p:spPr bwMode="auto">
            <a:xfrm rot="10800000" flipV="1">
              <a:off x="2200" y="1570"/>
              <a:ext cx="166" cy="163"/>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6" name="Arc 124">
              <a:extLst>
                <a:ext uri="{FF2B5EF4-FFF2-40B4-BE49-F238E27FC236}">
                  <a16:creationId xmlns:a16="http://schemas.microsoft.com/office/drawing/2014/main" id="{ED59731B-26FE-4F2C-9C03-8B3EFF0757F2}"/>
                </a:ext>
              </a:extLst>
            </p:cNvPr>
            <p:cNvSpPr>
              <a:spLocks/>
            </p:cNvSpPr>
            <p:nvPr/>
          </p:nvSpPr>
          <p:spPr bwMode="auto">
            <a:xfrm rot="10800000" flipH="1" flipV="1">
              <a:off x="2835" y="1570"/>
              <a:ext cx="167" cy="162"/>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7" name="Line 125">
              <a:extLst>
                <a:ext uri="{FF2B5EF4-FFF2-40B4-BE49-F238E27FC236}">
                  <a16:creationId xmlns:a16="http://schemas.microsoft.com/office/drawing/2014/main" id="{6C7E63C7-3942-4971-9DD0-E79E69E2BA0A}"/>
                </a:ext>
              </a:extLst>
            </p:cNvPr>
            <p:cNvSpPr>
              <a:spLocks noChangeShapeType="1"/>
            </p:cNvSpPr>
            <p:nvPr/>
          </p:nvSpPr>
          <p:spPr bwMode="auto">
            <a:xfrm flipV="1">
              <a:off x="2742" y="1712"/>
              <a:ext cx="651" cy="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Text Box 126">
              <a:extLst>
                <a:ext uri="{FF2B5EF4-FFF2-40B4-BE49-F238E27FC236}">
                  <a16:creationId xmlns:a16="http://schemas.microsoft.com/office/drawing/2014/main" id="{5E20D13D-1CB2-4A02-9ACC-A9A0462905DE}"/>
                </a:ext>
              </a:extLst>
            </p:cNvPr>
            <p:cNvSpPr txBox="1">
              <a:spLocks noChangeArrowheads="1"/>
            </p:cNvSpPr>
            <p:nvPr/>
          </p:nvSpPr>
          <p:spPr bwMode="auto">
            <a:xfrm>
              <a:off x="1248" y="1670"/>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49189" name="Text Box 127">
              <a:extLst>
                <a:ext uri="{FF2B5EF4-FFF2-40B4-BE49-F238E27FC236}">
                  <a16:creationId xmlns:a16="http://schemas.microsoft.com/office/drawing/2014/main" id="{6444BE56-4425-4A6A-A020-62444D9F89A3}"/>
                </a:ext>
              </a:extLst>
            </p:cNvPr>
            <p:cNvSpPr txBox="1">
              <a:spLocks noChangeArrowheads="1"/>
            </p:cNvSpPr>
            <p:nvPr/>
          </p:nvSpPr>
          <p:spPr bwMode="auto">
            <a:xfrm>
              <a:off x="1202" y="2214"/>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49190" name="Object 128">
              <a:extLst>
                <a:ext uri="{FF2B5EF4-FFF2-40B4-BE49-F238E27FC236}">
                  <a16:creationId xmlns:a16="http://schemas.microsoft.com/office/drawing/2014/main" id="{DACD37D4-EB6B-43ED-BABC-5F1914EE94A9}"/>
                </a:ext>
              </a:extLst>
            </p:cNvPr>
            <p:cNvGraphicFramePr>
              <a:graphicFrameLocks noChangeAspect="1"/>
            </p:cNvGraphicFramePr>
            <p:nvPr/>
          </p:nvGraphicFramePr>
          <p:xfrm>
            <a:off x="1293" y="1860"/>
            <a:ext cx="253" cy="382"/>
          </p:xfrm>
          <a:graphic>
            <a:graphicData uri="http://schemas.openxmlformats.org/presentationml/2006/ole">
              <mc:AlternateContent xmlns:mc="http://schemas.openxmlformats.org/markup-compatibility/2006">
                <mc:Choice xmlns:v="urn:schemas-microsoft-com:vml" Requires="v">
                  <p:oleObj spid="_x0000_s49247" name="公式" r:id="rId16" imgW="171428" imgH="266558" progId="Equation.3">
                    <p:embed/>
                  </p:oleObj>
                </mc:Choice>
                <mc:Fallback>
                  <p:oleObj name="公式" r:id="rId16" imgW="171428" imgH="266558" progId="Equation.3">
                    <p:embed/>
                    <p:pic>
                      <p:nvPicPr>
                        <p:cNvPr id="0" name="Object 1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93" y="1860"/>
                          <a:ext cx="253"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91" name="Line 129">
              <a:extLst>
                <a:ext uri="{FF2B5EF4-FFF2-40B4-BE49-F238E27FC236}">
                  <a16:creationId xmlns:a16="http://schemas.microsoft.com/office/drawing/2014/main" id="{77DC77C9-ABAE-4BC8-BF22-64607605BEE2}"/>
                </a:ext>
              </a:extLst>
            </p:cNvPr>
            <p:cNvSpPr>
              <a:spLocks noChangeShapeType="1"/>
            </p:cNvSpPr>
            <p:nvPr/>
          </p:nvSpPr>
          <p:spPr bwMode="auto">
            <a:xfrm>
              <a:off x="1124" y="1699"/>
              <a:ext cx="0" cy="78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2" name="Line 130">
              <a:extLst>
                <a:ext uri="{FF2B5EF4-FFF2-40B4-BE49-F238E27FC236}">
                  <a16:creationId xmlns:a16="http://schemas.microsoft.com/office/drawing/2014/main" id="{6FE67CEB-6BB6-47E5-A74C-962BC38AA735}"/>
                </a:ext>
              </a:extLst>
            </p:cNvPr>
            <p:cNvSpPr>
              <a:spLocks noChangeShapeType="1"/>
            </p:cNvSpPr>
            <p:nvPr/>
          </p:nvSpPr>
          <p:spPr bwMode="auto">
            <a:xfrm flipV="1">
              <a:off x="4150" y="1706"/>
              <a:ext cx="11" cy="77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3" name="Line 131">
              <a:extLst>
                <a:ext uri="{FF2B5EF4-FFF2-40B4-BE49-F238E27FC236}">
                  <a16:creationId xmlns:a16="http://schemas.microsoft.com/office/drawing/2014/main" id="{7CBEE5B4-897E-4CDB-9A54-325B9D4972B1}"/>
                </a:ext>
              </a:extLst>
            </p:cNvPr>
            <p:cNvSpPr>
              <a:spLocks noChangeShapeType="1"/>
            </p:cNvSpPr>
            <p:nvPr/>
          </p:nvSpPr>
          <p:spPr bwMode="auto">
            <a:xfrm flipV="1">
              <a:off x="1836" y="1706"/>
              <a:ext cx="54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Rectangle 140">
              <a:extLst>
                <a:ext uri="{FF2B5EF4-FFF2-40B4-BE49-F238E27FC236}">
                  <a16:creationId xmlns:a16="http://schemas.microsoft.com/office/drawing/2014/main" id="{05FFC125-E1DD-4581-9A0F-04B9C510A100}"/>
                </a:ext>
              </a:extLst>
            </p:cNvPr>
            <p:cNvSpPr>
              <a:spLocks noChangeArrowheads="1"/>
            </p:cNvSpPr>
            <p:nvPr/>
          </p:nvSpPr>
          <p:spPr bwMode="auto">
            <a:xfrm>
              <a:off x="4087" y="1933"/>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9195" name="Line 141">
              <a:extLst>
                <a:ext uri="{FF2B5EF4-FFF2-40B4-BE49-F238E27FC236}">
                  <a16:creationId xmlns:a16="http://schemas.microsoft.com/office/drawing/2014/main" id="{1723866F-AD1C-428F-AC66-FF23B866ABF7}"/>
                </a:ext>
              </a:extLst>
            </p:cNvPr>
            <p:cNvSpPr>
              <a:spLocks noChangeShapeType="1"/>
            </p:cNvSpPr>
            <p:nvPr/>
          </p:nvSpPr>
          <p:spPr bwMode="auto">
            <a:xfrm>
              <a:off x="2744" y="2477"/>
              <a:ext cx="140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196" name="Group 142">
              <a:extLst>
                <a:ext uri="{FF2B5EF4-FFF2-40B4-BE49-F238E27FC236}">
                  <a16:creationId xmlns:a16="http://schemas.microsoft.com/office/drawing/2014/main" id="{816A68B8-B746-47D4-8A89-AFCA1102C078}"/>
                </a:ext>
              </a:extLst>
            </p:cNvPr>
            <p:cNvGrpSpPr>
              <a:grpSpLocks/>
            </p:cNvGrpSpPr>
            <p:nvPr/>
          </p:nvGrpSpPr>
          <p:grpSpPr bwMode="auto">
            <a:xfrm rot="5250627">
              <a:off x="1671" y="1675"/>
              <a:ext cx="240" cy="93"/>
              <a:chOff x="3787" y="2478"/>
              <a:chExt cx="240" cy="93"/>
            </a:xfrm>
          </p:grpSpPr>
          <p:sp>
            <p:nvSpPr>
              <p:cNvPr id="49212" name="Line 143">
                <a:extLst>
                  <a:ext uri="{FF2B5EF4-FFF2-40B4-BE49-F238E27FC236}">
                    <a16:creationId xmlns:a16="http://schemas.microsoft.com/office/drawing/2014/main" id="{AF25B22F-194C-4261-82DE-812FB893A7CE}"/>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3" name="Line 144">
                <a:extLst>
                  <a:ext uri="{FF2B5EF4-FFF2-40B4-BE49-F238E27FC236}">
                    <a16:creationId xmlns:a16="http://schemas.microsoft.com/office/drawing/2014/main" id="{4E6F1AF1-F252-4D41-8C82-2CA01F1FC693}"/>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197" name="Group 145">
              <a:extLst>
                <a:ext uri="{FF2B5EF4-FFF2-40B4-BE49-F238E27FC236}">
                  <a16:creationId xmlns:a16="http://schemas.microsoft.com/office/drawing/2014/main" id="{16124A23-5FD5-4707-8D85-A7C68C1AAA98}"/>
                </a:ext>
              </a:extLst>
            </p:cNvPr>
            <p:cNvGrpSpPr>
              <a:grpSpLocks/>
            </p:cNvGrpSpPr>
            <p:nvPr/>
          </p:nvGrpSpPr>
          <p:grpSpPr bwMode="auto">
            <a:xfrm rot="5400000">
              <a:off x="3306" y="1675"/>
              <a:ext cx="240" cy="93"/>
              <a:chOff x="3787" y="2478"/>
              <a:chExt cx="240" cy="93"/>
            </a:xfrm>
          </p:grpSpPr>
          <p:sp>
            <p:nvSpPr>
              <p:cNvPr id="49210" name="Line 146">
                <a:extLst>
                  <a:ext uri="{FF2B5EF4-FFF2-40B4-BE49-F238E27FC236}">
                    <a16:creationId xmlns:a16="http://schemas.microsoft.com/office/drawing/2014/main" id="{D48A3330-A961-4625-BD5D-4FABD0F3AC73}"/>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1" name="Line 147">
                <a:extLst>
                  <a:ext uri="{FF2B5EF4-FFF2-40B4-BE49-F238E27FC236}">
                    <a16:creationId xmlns:a16="http://schemas.microsoft.com/office/drawing/2014/main" id="{FC6196DC-023F-4BBF-8978-6BB3D1191CCB}"/>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98" name="Text Box 148">
              <a:extLst>
                <a:ext uri="{FF2B5EF4-FFF2-40B4-BE49-F238E27FC236}">
                  <a16:creationId xmlns:a16="http://schemas.microsoft.com/office/drawing/2014/main" id="{DE5AEB18-1931-4A40-AFE5-BB3EBC3C7E80}"/>
                </a:ext>
              </a:extLst>
            </p:cNvPr>
            <p:cNvSpPr txBox="1">
              <a:spLocks noChangeArrowheads="1"/>
            </p:cNvSpPr>
            <p:nvPr/>
          </p:nvSpPr>
          <p:spPr bwMode="auto">
            <a:xfrm>
              <a:off x="3016" y="1298"/>
              <a:ext cx="9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49199" name="Text Box 149">
              <a:extLst>
                <a:ext uri="{FF2B5EF4-FFF2-40B4-BE49-F238E27FC236}">
                  <a16:creationId xmlns:a16="http://schemas.microsoft.com/office/drawing/2014/main" id="{D8DFBFFC-7383-4BD3-83FE-83D7DDB7EFFA}"/>
                </a:ext>
              </a:extLst>
            </p:cNvPr>
            <p:cNvSpPr txBox="1">
              <a:spLocks noChangeArrowheads="1"/>
            </p:cNvSpPr>
            <p:nvPr/>
          </p:nvSpPr>
          <p:spPr bwMode="auto">
            <a:xfrm>
              <a:off x="1338" y="1298"/>
              <a:ext cx="9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grpSp>
          <p:nvGrpSpPr>
            <p:cNvPr id="49200" name="Group 156">
              <a:extLst>
                <a:ext uri="{FF2B5EF4-FFF2-40B4-BE49-F238E27FC236}">
                  <a16:creationId xmlns:a16="http://schemas.microsoft.com/office/drawing/2014/main" id="{D518536A-458C-4F96-BA78-47CA584FF915}"/>
                </a:ext>
              </a:extLst>
            </p:cNvPr>
            <p:cNvGrpSpPr>
              <a:grpSpLocks/>
            </p:cNvGrpSpPr>
            <p:nvPr/>
          </p:nvGrpSpPr>
          <p:grpSpPr bwMode="auto">
            <a:xfrm>
              <a:off x="2653" y="1888"/>
              <a:ext cx="91" cy="363"/>
              <a:chOff x="1565" y="2614"/>
              <a:chExt cx="90" cy="486"/>
            </a:xfrm>
          </p:grpSpPr>
          <p:sp>
            <p:nvSpPr>
              <p:cNvPr id="49206" name="Arc 157">
                <a:extLst>
                  <a:ext uri="{FF2B5EF4-FFF2-40B4-BE49-F238E27FC236}">
                    <a16:creationId xmlns:a16="http://schemas.microsoft.com/office/drawing/2014/main" id="{5E038B16-06E3-45AE-9317-3447C1773B81}"/>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7" name="Arc 158">
                <a:extLst>
                  <a:ext uri="{FF2B5EF4-FFF2-40B4-BE49-F238E27FC236}">
                    <a16:creationId xmlns:a16="http://schemas.microsoft.com/office/drawing/2014/main" id="{B8129CC8-4248-4199-8DBD-E46D3E2E7B9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8" name="Arc 159">
                <a:extLst>
                  <a:ext uri="{FF2B5EF4-FFF2-40B4-BE49-F238E27FC236}">
                    <a16:creationId xmlns:a16="http://schemas.microsoft.com/office/drawing/2014/main" id="{5F4192E1-F439-4A93-8D51-FEA8AF63946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9" name="Arc 160">
                <a:extLst>
                  <a:ext uri="{FF2B5EF4-FFF2-40B4-BE49-F238E27FC236}">
                    <a16:creationId xmlns:a16="http://schemas.microsoft.com/office/drawing/2014/main" id="{2B4C2CA9-17D9-43F7-BC2E-20992FDB634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9201" name="Group 161">
              <a:extLst>
                <a:ext uri="{FF2B5EF4-FFF2-40B4-BE49-F238E27FC236}">
                  <a16:creationId xmlns:a16="http://schemas.microsoft.com/office/drawing/2014/main" id="{80BBAD90-E282-4476-A059-B4D9E2882910}"/>
                </a:ext>
              </a:extLst>
            </p:cNvPr>
            <p:cNvGrpSpPr>
              <a:grpSpLocks/>
            </p:cNvGrpSpPr>
            <p:nvPr/>
          </p:nvGrpSpPr>
          <p:grpSpPr bwMode="auto">
            <a:xfrm rot="10800000">
              <a:off x="2381" y="1888"/>
              <a:ext cx="90" cy="363"/>
              <a:chOff x="1565" y="2614"/>
              <a:chExt cx="90" cy="486"/>
            </a:xfrm>
          </p:grpSpPr>
          <p:sp>
            <p:nvSpPr>
              <p:cNvPr id="49202" name="Arc 162">
                <a:extLst>
                  <a:ext uri="{FF2B5EF4-FFF2-40B4-BE49-F238E27FC236}">
                    <a16:creationId xmlns:a16="http://schemas.microsoft.com/office/drawing/2014/main" id="{BCFFEDF1-ED66-4980-98C1-B42CA4F7BC1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3" name="Arc 163">
                <a:extLst>
                  <a:ext uri="{FF2B5EF4-FFF2-40B4-BE49-F238E27FC236}">
                    <a16:creationId xmlns:a16="http://schemas.microsoft.com/office/drawing/2014/main" id="{8FC44539-EB00-439E-BBAD-D85FB3E212FB}"/>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4" name="Arc 164">
                <a:extLst>
                  <a:ext uri="{FF2B5EF4-FFF2-40B4-BE49-F238E27FC236}">
                    <a16:creationId xmlns:a16="http://schemas.microsoft.com/office/drawing/2014/main" id="{29EEC146-DABC-4845-84A6-9AD7C903C443}"/>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5" name="Arc 165">
                <a:extLst>
                  <a:ext uri="{FF2B5EF4-FFF2-40B4-BE49-F238E27FC236}">
                    <a16:creationId xmlns:a16="http://schemas.microsoft.com/office/drawing/2014/main" id="{090628C1-0755-4C27-9434-4357D573C4F7}"/>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p:cTn id="7" dur="1000" fill="hold"/>
                                        <p:tgtEl>
                                          <p:spTgt spid="59394"/>
                                        </p:tgtEl>
                                        <p:attrNameLst>
                                          <p:attrName>ppt_w</p:attrName>
                                        </p:attrNameLst>
                                      </p:cBhvr>
                                      <p:tavLst>
                                        <p:tav tm="0">
                                          <p:val>
                                            <p:fltVal val="0"/>
                                          </p:val>
                                        </p:tav>
                                        <p:tav tm="100000">
                                          <p:val>
                                            <p:strVal val="#ppt_w"/>
                                          </p:val>
                                        </p:tav>
                                      </p:tavLst>
                                    </p:anim>
                                    <p:anim calcmode="lin" valueType="num">
                                      <p:cBhvr>
                                        <p:cTn id="8" dur="1000" fill="hold"/>
                                        <p:tgtEl>
                                          <p:spTgt spid="59394"/>
                                        </p:tgtEl>
                                        <p:attrNameLst>
                                          <p:attrName>ppt_h</p:attrName>
                                        </p:attrNameLst>
                                      </p:cBhvr>
                                      <p:tavLst>
                                        <p:tav tm="0">
                                          <p:val>
                                            <p:fltVal val="0"/>
                                          </p:val>
                                        </p:tav>
                                        <p:tav tm="100000">
                                          <p:val>
                                            <p:strVal val="#ppt_h"/>
                                          </p:val>
                                        </p:tav>
                                      </p:tavLst>
                                    </p:anim>
                                    <p:anim calcmode="lin" valueType="num">
                                      <p:cBhvr>
                                        <p:cTn id="9" dur="1000" fill="hold"/>
                                        <p:tgtEl>
                                          <p:spTgt spid="5939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939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par>
                          <p:cTn id="15" fill="hold" nodeType="afterGroup">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59450"/>
                                        </p:tgtEl>
                                        <p:attrNameLst>
                                          <p:attrName>style.visibility</p:attrName>
                                        </p:attrNameLst>
                                      </p:cBhvr>
                                      <p:to>
                                        <p:strVal val="visible"/>
                                      </p:to>
                                    </p:set>
                                    <p:animEffect transition="in" filter="blinds(horizontal)">
                                      <p:cBhvr>
                                        <p:cTn id="18" dur="500"/>
                                        <p:tgtEl>
                                          <p:spTgt spid="59450"/>
                                        </p:tgtEl>
                                      </p:cBhvr>
                                    </p:animEffect>
                                  </p:childTnLst>
                                </p:cTn>
                              </p:par>
                            </p:childTnLst>
                          </p:cTn>
                        </p:par>
                        <p:par>
                          <p:cTn id="19" fill="hold" nodeType="afterGroup">
                            <p:stCondLst>
                              <p:cond delay="2000"/>
                            </p:stCondLst>
                            <p:childTnLst>
                              <p:par>
                                <p:cTn id="20" presetID="3" presetClass="entr" presetSubtype="10" fill="hold" nodeType="afterEffect">
                                  <p:stCondLst>
                                    <p:cond delay="0"/>
                                  </p:stCondLst>
                                  <p:childTnLst>
                                    <p:set>
                                      <p:cBhvr>
                                        <p:cTn id="21" dur="1" fill="hold">
                                          <p:stCondLst>
                                            <p:cond delay="0"/>
                                          </p:stCondLst>
                                        </p:cTn>
                                        <p:tgtEl>
                                          <p:spTgt spid="59397"/>
                                        </p:tgtEl>
                                        <p:attrNameLst>
                                          <p:attrName>style.visibility</p:attrName>
                                        </p:attrNameLst>
                                      </p:cBhvr>
                                      <p:to>
                                        <p:strVal val="visible"/>
                                      </p:to>
                                    </p:set>
                                    <p:animEffect transition="in" filter="blinds(horizontal)">
                                      <p:cBhvr>
                                        <p:cTn id="22" dur="500"/>
                                        <p:tgtEl>
                                          <p:spTgt spid="59397"/>
                                        </p:tgtEl>
                                      </p:cBhvr>
                                    </p:animEffect>
                                  </p:childTnLst>
                                </p:cTn>
                              </p:par>
                            </p:childTnLst>
                          </p:cTn>
                        </p:par>
                        <p:par>
                          <p:cTn id="23" fill="hold" nodeType="afterGroup">
                            <p:stCondLst>
                              <p:cond delay="2500"/>
                            </p:stCondLst>
                            <p:childTnLst>
                              <p:par>
                                <p:cTn id="24" presetID="3" presetClass="entr" presetSubtype="10" fill="hold" grpId="0" nodeType="afterEffect">
                                  <p:stCondLst>
                                    <p:cond delay="0"/>
                                  </p:stCondLst>
                                  <p:childTnLst>
                                    <p:set>
                                      <p:cBhvr>
                                        <p:cTn id="25" dur="1" fill="hold">
                                          <p:stCondLst>
                                            <p:cond delay="0"/>
                                          </p:stCondLst>
                                        </p:cTn>
                                        <p:tgtEl>
                                          <p:spTgt spid="59395"/>
                                        </p:tgtEl>
                                        <p:attrNameLst>
                                          <p:attrName>style.visibility</p:attrName>
                                        </p:attrNameLst>
                                      </p:cBhvr>
                                      <p:to>
                                        <p:strVal val="visible"/>
                                      </p:to>
                                    </p:set>
                                    <p:animEffect transition="in" filter="blinds(horizontal)">
                                      <p:cBhvr>
                                        <p:cTn id="26" dur="500"/>
                                        <p:tgtEl>
                                          <p:spTgt spid="59395"/>
                                        </p:tgtEl>
                                      </p:cBhvr>
                                    </p:animEffect>
                                  </p:childTnLst>
                                </p:cTn>
                              </p:par>
                            </p:childTnLst>
                          </p:cTn>
                        </p:par>
                        <p:par>
                          <p:cTn id="27" fill="hold" nodeType="afterGroup">
                            <p:stCondLst>
                              <p:cond delay="3000"/>
                            </p:stCondLst>
                            <p:childTnLst>
                              <p:par>
                                <p:cTn id="28" presetID="3" presetClass="entr" presetSubtype="10" fill="hold" grpId="0" nodeType="afterEffect">
                                  <p:stCondLst>
                                    <p:cond delay="0"/>
                                  </p:stCondLst>
                                  <p:childTnLst>
                                    <p:set>
                                      <p:cBhvr>
                                        <p:cTn id="29" dur="1" fill="hold">
                                          <p:stCondLst>
                                            <p:cond delay="0"/>
                                          </p:stCondLst>
                                        </p:cTn>
                                        <p:tgtEl>
                                          <p:spTgt spid="59396"/>
                                        </p:tgtEl>
                                        <p:attrNameLst>
                                          <p:attrName>style.visibility</p:attrName>
                                        </p:attrNameLst>
                                      </p:cBhvr>
                                      <p:to>
                                        <p:strVal val="visible"/>
                                      </p:to>
                                    </p:set>
                                    <p:animEffect transition="in" filter="blinds(horizontal)">
                                      <p:cBhvr>
                                        <p:cTn id="30" dur="500"/>
                                        <p:tgtEl>
                                          <p:spTgt spid="5939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59444"/>
                                        </p:tgtEl>
                                        <p:attrNameLst>
                                          <p:attrName>style.visibility</p:attrName>
                                        </p:attrNameLst>
                                      </p:cBhvr>
                                      <p:to>
                                        <p:strVal val="visible"/>
                                      </p:to>
                                    </p:set>
                                    <p:anim calcmode="lin" valueType="num">
                                      <p:cBhvr>
                                        <p:cTn id="35" dur="1000" fill="hold"/>
                                        <p:tgtEl>
                                          <p:spTgt spid="59444"/>
                                        </p:tgtEl>
                                        <p:attrNameLst>
                                          <p:attrName>ppt_w</p:attrName>
                                        </p:attrNameLst>
                                      </p:cBhvr>
                                      <p:tavLst>
                                        <p:tav tm="0">
                                          <p:val>
                                            <p:fltVal val="0"/>
                                          </p:val>
                                        </p:tav>
                                        <p:tav tm="100000">
                                          <p:val>
                                            <p:strVal val="#ppt_w"/>
                                          </p:val>
                                        </p:tav>
                                      </p:tavLst>
                                    </p:anim>
                                    <p:anim calcmode="lin" valueType="num">
                                      <p:cBhvr>
                                        <p:cTn id="36" dur="1000" fill="hold"/>
                                        <p:tgtEl>
                                          <p:spTgt spid="59444"/>
                                        </p:tgtEl>
                                        <p:attrNameLst>
                                          <p:attrName>ppt_h</p:attrName>
                                        </p:attrNameLst>
                                      </p:cBhvr>
                                      <p:tavLst>
                                        <p:tav tm="0">
                                          <p:val>
                                            <p:fltVal val="0"/>
                                          </p:val>
                                        </p:tav>
                                        <p:tav tm="100000">
                                          <p:val>
                                            <p:strVal val="#ppt_h"/>
                                          </p:val>
                                        </p:tav>
                                      </p:tavLst>
                                    </p:anim>
                                    <p:anim calcmode="lin" valueType="num">
                                      <p:cBhvr>
                                        <p:cTn id="37" dur="1000" fill="hold"/>
                                        <p:tgtEl>
                                          <p:spTgt spid="5944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94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9458"/>
                                        </p:tgtEl>
                                        <p:attrNameLst>
                                          <p:attrName>style.visibility</p:attrName>
                                        </p:attrNameLst>
                                      </p:cBhvr>
                                      <p:to>
                                        <p:strVal val="visible"/>
                                      </p:to>
                                    </p:set>
                                    <p:animEffect transition="in" filter="wipe(left)">
                                      <p:cBhvr>
                                        <p:cTn id="43" dur="2000"/>
                                        <p:tgtEl>
                                          <p:spTgt spid="594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9459"/>
                                        </p:tgtEl>
                                        <p:attrNameLst>
                                          <p:attrName>style.visibility</p:attrName>
                                        </p:attrNameLst>
                                      </p:cBhvr>
                                      <p:to>
                                        <p:strVal val="visible"/>
                                      </p:to>
                                    </p:set>
                                    <p:animEffect transition="in" filter="wipe(left)">
                                      <p:cBhvr>
                                        <p:cTn id="48" dur="2000"/>
                                        <p:tgtEl>
                                          <p:spTgt spid="5945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59460"/>
                                        </p:tgtEl>
                                        <p:attrNameLst>
                                          <p:attrName>style.visibility</p:attrName>
                                        </p:attrNameLst>
                                      </p:cBhvr>
                                      <p:to>
                                        <p:strVal val="visible"/>
                                      </p:to>
                                    </p:set>
                                    <p:animEffect transition="in" filter="wipe(left)">
                                      <p:cBhvr>
                                        <p:cTn id="53" dur="2000"/>
                                        <p:tgtEl>
                                          <p:spTgt spid="5946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9445"/>
                                        </p:tgtEl>
                                        <p:attrNameLst>
                                          <p:attrName>style.visibility</p:attrName>
                                        </p:attrNameLst>
                                      </p:cBhvr>
                                      <p:to>
                                        <p:strVal val="visible"/>
                                      </p:to>
                                    </p:set>
                                    <p:animEffect transition="in" filter="wipe(left)">
                                      <p:cBhvr>
                                        <p:cTn id="58" dur="2000"/>
                                        <p:tgtEl>
                                          <p:spTgt spid="594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9446"/>
                                        </p:tgtEl>
                                        <p:attrNameLst>
                                          <p:attrName>style.visibility</p:attrName>
                                        </p:attrNameLst>
                                      </p:cBhvr>
                                      <p:to>
                                        <p:strVal val="visible"/>
                                      </p:to>
                                    </p:set>
                                    <p:animEffect transition="in" filter="wipe(left)">
                                      <p:cBhvr>
                                        <p:cTn id="63" dur="2000"/>
                                        <p:tgtEl>
                                          <p:spTgt spid="59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autoUpdateAnimBg="0"/>
      <p:bldP spid="59396" grpId="0" autoUpdateAnimBg="0"/>
      <p:bldP spid="59444" grpId="0" animBg="1"/>
      <p:bldP spid="5945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41" name="Object 9">
            <a:extLst>
              <a:ext uri="{FF2B5EF4-FFF2-40B4-BE49-F238E27FC236}">
                <a16:creationId xmlns:a16="http://schemas.microsoft.com/office/drawing/2014/main" id="{6FF24BFA-2498-4644-BC95-F8D2099550F3}"/>
              </a:ext>
            </a:extLst>
          </p:cNvPr>
          <p:cNvGraphicFramePr>
            <a:graphicFrameLocks noChangeAspect="1"/>
          </p:cNvGraphicFramePr>
          <p:nvPr/>
        </p:nvGraphicFramePr>
        <p:xfrm>
          <a:off x="900113" y="1125538"/>
          <a:ext cx="3024187" cy="989012"/>
        </p:xfrm>
        <a:graphic>
          <a:graphicData uri="http://schemas.openxmlformats.org/presentationml/2006/ole">
            <mc:AlternateContent xmlns:mc="http://schemas.openxmlformats.org/markup-compatibility/2006">
              <mc:Choice xmlns:v="urn:schemas-microsoft-com:vml" Requires="v">
                <p:oleObj spid="_x0000_s50224" name="公式" r:id="rId3" imgW="1295429" imgH="447624" progId="Equation.3">
                  <p:embed/>
                </p:oleObj>
              </mc:Choice>
              <mc:Fallback>
                <p:oleObj name="公式" r:id="rId3" imgW="1295429" imgH="447624"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25538"/>
                        <a:ext cx="3024187"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91" name="Text Box 59">
            <a:extLst>
              <a:ext uri="{FF2B5EF4-FFF2-40B4-BE49-F238E27FC236}">
                <a16:creationId xmlns:a16="http://schemas.microsoft.com/office/drawing/2014/main" id="{6F81F5B8-4353-483B-BB4E-D662958D013F}"/>
              </a:ext>
            </a:extLst>
          </p:cNvPr>
          <p:cNvSpPr txBox="1">
            <a:spLocks noChangeArrowheads="1"/>
          </p:cNvSpPr>
          <p:nvPr/>
        </p:nvSpPr>
        <p:spPr bwMode="auto">
          <a:xfrm>
            <a:off x="827088" y="549275"/>
            <a:ext cx="3284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应用一次等效电路</a:t>
            </a:r>
          </a:p>
        </p:txBody>
      </p:sp>
      <p:sp>
        <p:nvSpPr>
          <p:cNvPr id="95307" name="Text Box 75">
            <a:extLst>
              <a:ext uri="{FF2B5EF4-FFF2-40B4-BE49-F238E27FC236}">
                <a16:creationId xmlns:a16="http://schemas.microsoft.com/office/drawing/2014/main" id="{82A5FB70-5AB8-4628-9857-576DF2AE083C}"/>
              </a:ext>
            </a:extLst>
          </p:cNvPr>
          <p:cNvSpPr txBox="1">
            <a:spLocks noChangeArrowheads="1"/>
          </p:cNvSpPr>
          <p:nvPr/>
        </p:nvSpPr>
        <p:spPr bwMode="auto">
          <a:xfrm>
            <a:off x="755650" y="2205038"/>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当</a:t>
            </a:r>
          </a:p>
        </p:txBody>
      </p:sp>
      <p:graphicFrame>
        <p:nvGraphicFramePr>
          <p:cNvPr id="95308" name="Object 76">
            <a:extLst>
              <a:ext uri="{FF2B5EF4-FFF2-40B4-BE49-F238E27FC236}">
                <a16:creationId xmlns:a16="http://schemas.microsoft.com/office/drawing/2014/main" id="{E43E7ADE-330B-4FEC-975D-A37B8CA5C6A8}"/>
              </a:ext>
            </a:extLst>
          </p:cNvPr>
          <p:cNvGraphicFramePr>
            <a:graphicFrameLocks noChangeAspect="1"/>
          </p:cNvGraphicFramePr>
          <p:nvPr/>
        </p:nvGraphicFramePr>
        <p:xfrm>
          <a:off x="1331913" y="2060575"/>
          <a:ext cx="2733675" cy="989013"/>
        </p:xfrm>
        <a:graphic>
          <a:graphicData uri="http://schemas.openxmlformats.org/presentationml/2006/ole">
            <mc:AlternateContent xmlns:mc="http://schemas.openxmlformats.org/markup-compatibility/2006">
              <mc:Choice xmlns:v="urn:schemas-microsoft-com:vml" Requires="v">
                <p:oleObj spid="_x0000_s50225" name="公式" r:id="rId5" imgW="1314515" imgH="447624" progId="Equation.3">
                  <p:embed/>
                </p:oleObj>
              </mc:Choice>
              <mc:Fallback>
                <p:oleObj name="公式" r:id="rId5" imgW="1314515" imgH="447624" progId="Equation.3">
                  <p:embed/>
                  <p:pic>
                    <p:nvPicPr>
                      <p:cNvPr id="0" name="Object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060575"/>
                        <a:ext cx="2733675"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309" name="Line 77">
            <a:extLst>
              <a:ext uri="{FF2B5EF4-FFF2-40B4-BE49-F238E27FC236}">
                <a16:creationId xmlns:a16="http://schemas.microsoft.com/office/drawing/2014/main" id="{9D76063A-75F7-42F6-90A6-C5184F6E2C7D}"/>
              </a:ext>
            </a:extLst>
          </p:cNvPr>
          <p:cNvSpPr>
            <a:spLocks noChangeShapeType="1"/>
          </p:cNvSpPr>
          <p:nvPr/>
        </p:nvSpPr>
        <p:spPr bwMode="auto">
          <a:xfrm>
            <a:off x="900113" y="3213100"/>
            <a:ext cx="71913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310" name="Rectangle 78">
            <a:extLst>
              <a:ext uri="{FF2B5EF4-FFF2-40B4-BE49-F238E27FC236}">
                <a16:creationId xmlns:a16="http://schemas.microsoft.com/office/drawing/2014/main" id="{1F3A7199-2C26-44EB-831E-FB3F41B060D0}"/>
              </a:ext>
            </a:extLst>
          </p:cNvPr>
          <p:cNvSpPr>
            <a:spLocks noChangeArrowheads="1"/>
          </p:cNvSpPr>
          <p:nvPr/>
        </p:nvSpPr>
        <p:spPr bwMode="auto">
          <a:xfrm>
            <a:off x="1763713" y="2924175"/>
            <a:ext cx="48244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3200" i="1">
                <a:solidFill>
                  <a:schemeClr val="bg1"/>
                </a:solidFill>
                <a:ea typeface="宋体" panose="02010600030101010101" pitchFamily="2" charset="-122"/>
              </a:rPr>
              <a:t>R</a:t>
            </a:r>
            <a:r>
              <a:rPr kumimoji="1" lang="en-US" altLang="zh-CN" sz="3200" baseline="-25000">
                <a:solidFill>
                  <a:schemeClr val="bg1"/>
                </a:solidFill>
                <a:ea typeface="宋体" panose="02010600030101010101" pitchFamily="2" charset="-122"/>
              </a:rPr>
              <a:t>2</a:t>
            </a:r>
            <a:r>
              <a:rPr kumimoji="1" lang="en-US" altLang="zh-CN" sz="3200">
                <a:solidFill>
                  <a:schemeClr val="bg1"/>
                </a:solidFill>
                <a:ea typeface="宋体" panose="02010600030101010101" pitchFamily="2" charset="-122"/>
              </a:rPr>
              <a:t>=40</a:t>
            </a:r>
            <a:r>
              <a:rPr kumimoji="1" lang="en-US" altLang="zh-CN" sz="3200">
                <a:solidFill>
                  <a:schemeClr val="bg1"/>
                </a:solidFill>
                <a:ea typeface="宋体" panose="02010600030101010101" pitchFamily="2" charset="-122"/>
                <a:sym typeface="Symbol" panose="05050102010706020507" pitchFamily="18" charset="2"/>
              </a:rPr>
              <a:t>   </a:t>
            </a:r>
            <a:r>
              <a:rPr kumimoji="1" lang="zh-CN" altLang="en-US" b="1">
                <a:latin typeface="黑体" panose="02010609060101010101" pitchFamily="49" charset="-122"/>
                <a:ea typeface="黑体" panose="02010609060101010101" pitchFamily="49" charset="-122"/>
              </a:rPr>
              <a:t>时吸收最大功率</a:t>
            </a:r>
          </a:p>
        </p:txBody>
      </p:sp>
      <p:graphicFrame>
        <p:nvGraphicFramePr>
          <p:cNvPr id="95311" name="Object 79">
            <a:extLst>
              <a:ext uri="{FF2B5EF4-FFF2-40B4-BE49-F238E27FC236}">
                <a16:creationId xmlns:a16="http://schemas.microsoft.com/office/drawing/2014/main" id="{8A8E5D1C-AED8-4D07-B966-A16EB150E689}"/>
              </a:ext>
            </a:extLst>
          </p:cNvPr>
          <p:cNvGraphicFramePr>
            <a:graphicFrameLocks noChangeAspect="1"/>
          </p:cNvGraphicFramePr>
          <p:nvPr/>
        </p:nvGraphicFramePr>
        <p:xfrm>
          <a:off x="1835150" y="3573463"/>
          <a:ext cx="3773488" cy="1065212"/>
        </p:xfrm>
        <a:graphic>
          <a:graphicData uri="http://schemas.openxmlformats.org/presentationml/2006/ole">
            <mc:AlternateContent xmlns:mc="http://schemas.openxmlformats.org/markup-compatibility/2006">
              <mc:Choice xmlns:v="urn:schemas-microsoft-com:vml" Requires="v">
                <p:oleObj spid="_x0000_s50226" name="公式" r:id="rId7" imgW="1609830" imgH="419126" progId="Equation.3">
                  <p:embed/>
                </p:oleObj>
              </mc:Choice>
              <mc:Fallback>
                <p:oleObj name="公式" r:id="rId7" imgW="1609830" imgH="419126" progId="Equation.3">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573463"/>
                        <a:ext cx="3773488"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0185" name="Group 80">
            <a:extLst>
              <a:ext uri="{FF2B5EF4-FFF2-40B4-BE49-F238E27FC236}">
                <a16:creationId xmlns:a16="http://schemas.microsoft.com/office/drawing/2014/main" id="{9AC6CF2E-B952-4E31-B538-5F6FFE5FDEF0}"/>
              </a:ext>
            </a:extLst>
          </p:cNvPr>
          <p:cNvGrpSpPr>
            <a:grpSpLocks/>
          </p:cNvGrpSpPr>
          <p:nvPr/>
        </p:nvGrpSpPr>
        <p:grpSpPr bwMode="auto">
          <a:xfrm>
            <a:off x="8316913" y="6446838"/>
            <a:ext cx="792162" cy="366712"/>
            <a:chOff x="5193" y="4020"/>
            <a:chExt cx="499" cy="231"/>
          </a:xfrm>
        </p:grpSpPr>
        <p:pic>
          <p:nvPicPr>
            <p:cNvPr id="50204" name="Picture 81" descr="78900">
              <a:extLst>
                <a:ext uri="{FF2B5EF4-FFF2-40B4-BE49-F238E27FC236}">
                  <a16:creationId xmlns:a16="http://schemas.microsoft.com/office/drawing/2014/main" id="{07127C32-7A68-48E2-899F-CEA81965AD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5" name="Text Box 82">
              <a:hlinkClick r:id="" action="ppaction://hlinkshowjump?jump=nextslide"/>
              <a:extLst>
                <a:ext uri="{FF2B5EF4-FFF2-40B4-BE49-F238E27FC236}">
                  <a16:creationId xmlns:a16="http://schemas.microsoft.com/office/drawing/2014/main" id="{4AF72714-EB06-45B1-BFCB-B5557957B567}"/>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0186" name="Group 83">
            <a:extLst>
              <a:ext uri="{FF2B5EF4-FFF2-40B4-BE49-F238E27FC236}">
                <a16:creationId xmlns:a16="http://schemas.microsoft.com/office/drawing/2014/main" id="{EFAED548-FBA6-4049-BBE7-2293855EB863}"/>
              </a:ext>
            </a:extLst>
          </p:cNvPr>
          <p:cNvGrpSpPr>
            <a:grpSpLocks/>
          </p:cNvGrpSpPr>
          <p:nvPr/>
        </p:nvGrpSpPr>
        <p:grpSpPr bwMode="auto">
          <a:xfrm>
            <a:off x="7453313" y="6446838"/>
            <a:ext cx="792162" cy="366712"/>
            <a:chOff x="4649" y="4020"/>
            <a:chExt cx="499" cy="231"/>
          </a:xfrm>
        </p:grpSpPr>
        <p:pic>
          <p:nvPicPr>
            <p:cNvPr id="50202" name="Picture 84" descr="78900">
              <a:extLst>
                <a:ext uri="{FF2B5EF4-FFF2-40B4-BE49-F238E27FC236}">
                  <a16:creationId xmlns:a16="http://schemas.microsoft.com/office/drawing/2014/main" id="{2BED8449-E824-48D5-83D7-F233545763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3" name="Text Box 85">
              <a:hlinkClick r:id="" action="ppaction://hlinkshowjump?jump=previousslide"/>
              <a:extLst>
                <a:ext uri="{FF2B5EF4-FFF2-40B4-BE49-F238E27FC236}">
                  <a16:creationId xmlns:a16="http://schemas.microsoft.com/office/drawing/2014/main" id="{C1E3BD08-1F25-4BE1-965B-2DBDFEB90F0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105">
            <a:extLst>
              <a:ext uri="{FF2B5EF4-FFF2-40B4-BE49-F238E27FC236}">
                <a16:creationId xmlns:a16="http://schemas.microsoft.com/office/drawing/2014/main" id="{8CD52C49-8DEF-4F4A-BE81-5940F8961BAC}"/>
              </a:ext>
            </a:extLst>
          </p:cNvPr>
          <p:cNvGrpSpPr>
            <a:grpSpLocks/>
          </p:cNvGrpSpPr>
          <p:nvPr/>
        </p:nvGrpSpPr>
        <p:grpSpPr bwMode="auto">
          <a:xfrm>
            <a:off x="4932363" y="836613"/>
            <a:ext cx="3243262" cy="1728787"/>
            <a:chOff x="3107" y="527"/>
            <a:chExt cx="2043" cy="1089"/>
          </a:xfrm>
        </p:grpSpPr>
        <p:sp>
          <p:nvSpPr>
            <p:cNvPr id="50191" name="Text Box 72">
              <a:extLst>
                <a:ext uri="{FF2B5EF4-FFF2-40B4-BE49-F238E27FC236}">
                  <a16:creationId xmlns:a16="http://schemas.microsoft.com/office/drawing/2014/main" id="{F1CE517F-BC1C-4A80-BCFB-1A7955E9A697}"/>
                </a:ext>
              </a:extLst>
            </p:cNvPr>
            <p:cNvSpPr txBox="1">
              <a:spLocks noChangeArrowheads="1"/>
            </p:cNvSpPr>
            <p:nvPr/>
          </p:nvSpPr>
          <p:spPr bwMode="auto">
            <a:xfrm>
              <a:off x="3878" y="68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graphicFrame>
          <p:nvGraphicFramePr>
            <p:cNvPr id="50192" name="Object 74">
              <a:extLst>
                <a:ext uri="{FF2B5EF4-FFF2-40B4-BE49-F238E27FC236}">
                  <a16:creationId xmlns:a16="http://schemas.microsoft.com/office/drawing/2014/main" id="{345B2F8B-D338-406A-8728-E4CACCCEE759}"/>
                </a:ext>
              </a:extLst>
            </p:cNvPr>
            <p:cNvGraphicFramePr>
              <a:graphicFrameLocks noChangeAspect="1"/>
            </p:cNvGraphicFramePr>
            <p:nvPr/>
          </p:nvGraphicFramePr>
          <p:xfrm>
            <a:off x="4740" y="844"/>
            <a:ext cx="410" cy="593"/>
          </p:xfrm>
          <a:graphic>
            <a:graphicData uri="http://schemas.openxmlformats.org/presentationml/2006/ole">
              <mc:AlternateContent xmlns:mc="http://schemas.openxmlformats.org/markup-compatibility/2006">
                <mc:Choice xmlns:v="urn:schemas-microsoft-com:vml" Requires="v">
                  <p:oleObj spid="_x0000_s50227" name="公式" r:id="rId10" imgW="285598" imgH="447624" progId="Equation.3">
                    <p:embed/>
                  </p:oleObj>
                </mc:Choice>
                <mc:Fallback>
                  <p:oleObj name="公式" r:id="rId10" imgW="285598" imgH="447624" progId="Equation.3">
                    <p:embed/>
                    <p:pic>
                      <p:nvPicPr>
                        <p:cNvPr id="0" name="Object 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0" y="844"/>
                          <a:ext cx="410" cy="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3" name="Oval 87">
              <a:extLst>
                <a:ext uri="{FF2B5EF4-FFF2-40B4-BE49-F238E27FC236}">
                  <a16:creationId xmlns:a16="http://schemas.microsoft.com/office/drawing/2014/main" id="{D37C33C6-586E-4077-B9A1-D133616B867B}"/>
                </a:ext>
              </a:extLst>
            </p:cNvPr>
            <p:cNvSpPr>
              <a:spLocks noChangeArrowheads="1"/>
            </p:cNvSpPr>
            <p:nvPr/>
          </p:nvSpPr>
          <p:spPr bwMode="auto">
            <a:xfrm>
              <a:off x="3379" y="93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50194" name="Rectangle 88">
              <a:extLst>
                <a:ext uri="{FF2B5EF4-FFF2-40B4-BE49-F238E27FC236}">
                  <a16:creationId xmlns:a16="http://schemas.microsoft.com/office/drawing/2014/main" id="{2DCD3C68-3279-4FD0-841D-2E4CD1B5E72D}"/>
                </a:ext>
              </a:extLst>
            </p:cNvPr>
            <p:cNvSpPr>
              <a:spLocks noChangeArrowheads="1"/>
            </p:cNvSpPr>
            <p:nvPr/>
          </p:nvSpPr>
          <p:spPr bwMode="auto">
            <a:xfrm>
              <a:off x="3560" y="663"/>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0195" name="Line 89">
              <a:extLst>
                <a:ext uri="{FF2B5EF4-FFF2-40B4-BE49-F238E27FC236}">
                  <a16:creationId xmlns:a16="http://schemas.microsoft.com/office/drawing/2014/main" id="{A612BA5E-7DFA-4A06-B9F7-C83D47858A53}"/>
                </a:ext>
              </a:extLst>
            </p:cNvPr>
            <p:cNvSpPr>
              <a:spLocks noChangeShapeType="1"/>
            </p:cNvSpPr>
            <p:nvPr/>
          </p:nvSpPr>
          <p:spPr bwMode="auto">
            <a:xfrm>
              <a:off x="3560" y="663"/>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196" name="Object 90">
              <a:extLst>
                <a:ext uri="{FF2B5EF4-FFF2-40B4-BE49-F238E27FC236}">
                  <a16:creationId xmlns:a16="http://schemas.microsoft.com/office/drawing/2014/main" id="{28BC9C23-9809-4616-89E9-9FC7914382F7}"/>
                </a:ext>
              </a:extLst>
            </p:cNvPr>
            <p:cNvGraphicFramePr>
              <a:graphicFrameLocks noChangeAspect="1"/>
            </p:cNvGraphicFramePr>
            <p:nvPr/>
          </p:nvGraphicFramePr>
          <p:xfrm>
            <a:off x="3606" y="527"/>
            <a:ext cx="208" cy="387"/>
          </p:xfrm>
          <a:graphic>
            <a:graphicData uri="http://schemas.openxmlformats.org/presentationml/2006/ole">
              <mc:AlternateContent xmlns:mc="http://schemas.openxmlformats.org/markup-compatibility/2006">
                <mc:Choice xmlns:v="urn:schemas-microsoft-com:vml" Requires="v">
                  <p:oleObj spid="_x0000_s50228" name="公式" r:id="rId12" imgW="114170" imgH="276289" progId="Equation.3">
                    <p:embed/>
                  </p:oleObj>
                </mc:Choice>
                <mc:Fallback>
                  <p:oleObj name="公式" r:id="rId12" imgW="114170" imgH="276289" progId="Equation.3">
                    <p:embed/>
                    <p:pic>
                      <p:nvPicPr>
                        <p:cNvPr id="0" name="Object 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6" y="527"/>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7" name="Text Box 91">
              <a:extLst>
                <a:ext uri="{FF2B5EF4-FFF2-40B4-BE49-F238E27FC236}">
                  <a16:creationId xmlns:a16="http://schemas.microsoft.com/office/drawing/2014/main" id="{4537F06D-D65A-4474-97B8-DC138F657FBF}"/>
                </a:ext>
              </a:extLst>
            </p:cNvPr>
            <p:cNvSpPr txBox="1">
              <a:spLocks noChangeArrowheads="1"/>
            </p:cNvSpPr>
            <p:nvPr/>
          </p:nvSpPr>
          <p:spPr bwMode="auto">
            <a:xfrm>
              <a:off x="3243" y="663"/>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50198" name="Text Box 92">
              <a:extLst>
                <a:ext uri="{FF2B5EF4-FFF2-40B4-BE49-F238E27FC236}">
                  <a16:creationId xmlns:a16="http://schemas.microsoft.com/office/drawing/2014/main" id="{8D0AB0E7-3BC1-4450-91DA-74FAB458F94A}"/>
                </a:ext>
              </a:extLst>
            </p:cNvPr>
            <p:cNvSpPr txBox="1">
              <a:spLocks noChangeArrowheads="1"/>
            </p:cNvSpPr>
            <p:nvPr/>
          </p:nvSpPr>
          <p:spPr bwMode="auto">
            <a:xfrm>
              <a:off x="3288" y="1253"/>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50199" name="Object 93">
              <a:extLst>
                <a:ext uri="{FF2B5EF4-FFF2-40B4-BE49-F238E27FC236}">
                  <a16:creationId xmlns:a16="http://schemas.microsoft.com/office/drawing/2014/main" id="{823A4F07-DD0C-4B3C-85DA-92D4CF1A714C}"/>
                </a:ext>
              </a:extLst>
            </p:cNvPr>
            <p:cNvGraphicFramePr>
              <a:graphicFrameLocks noChangeAspect="1"/>
            </p:cNvGraphicFramePr>
            <p:nvPr/>
          </p:nvGraphicFramePr>
          <p:xfrm>
            <a:off x="3107" y="942"/>
            <a:ext cx="253" cy="384"/>
          </p:xfrm>
          <a:graphic>
            <a:graphicData uri="http://schemas.openxmlformats.org/presentationml/2006/ole">
              <mc:AlternateContent xmlns:mc="http://schemas.openxmlformats.org/markup-compatibility/2006">
                <mc:Choice xmlns:v="urn:schemas-microsoft-com:vml" Requires="v">
                  <p:oleObj spid="_x0000_s50229" name="公式" r:id="rId14" imgW="171428" imgH="266558" progId="Equation.3">
                    <p:embed/>
                  </p:oleObj>
                </mc:Choice>
                <mc:Fallback>
                  <p:oleObj name="公式" r:id="rId14" imgW="171428" imgH="266558" progId="Equation.3">
                    <p:embed/>
                    <p:pic>
                      <p:nvPicPr>
                        <p:cNvPr id="0" name="Object 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07" y="942"/>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0" name="Rectangle 96">
              <a:extLst>
                <a:ext uri="{FF2B5EF4-FFF2-40B4-BE49-F238E27FC236}">
                  <a16:creationId xmlns:a16="http://schemas.microsoft.com/office/drawing/2014/main" id="{76A72967-053F-47C9-80A0-967620E05E5D}"/>
                </a:ext>
              </a:extLst>
            </p:cNvPr>
            <p:cNvSpPr>
              <a:spLocks noChangeArrowheads="1"/>
            </p:cNvSpPr>
            <p:nvPr/>
          </p:nvSpPr>
          <p:spPr bwMode="auto">
            <a:xfrm>
              <a:off x="4585" y="935"/>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0201" name="Rectangle 97">
              <a:extLst>
                <a:ext uri="{FF2B5EF4-FFF2-40B4-BE49-F238E27FC236}">
                  <a16:creationId xmlns:a16="http://schemas.microsoft.com/office/drawing/2014/main" id="{EE4F751E-8E26-4F4B-A372-A7DE59E3FE83}"/>
                </a:ext>
              </a:extLst>
            </p:cNvPr>
            <p:cNvSpPr>
              <a:spLocks noChangeArrowheads="1"/>
            </p:cNvSpPr>
            <p:nvPr/>
          </p:nvSpPr>
          <p:spPr bwMode="auto">
            <a:xfrm>
              <a:off x="3969" y="60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0188" name="Group 102">
            <a:extLst>
              <a:ext uri="{FF2B5EF4-FFF2-40B4-BE49-F238E27FC236}">
                <a16:creationId xmlns:a16="http://schemas.microsoft.com/office/drawing/2014/main" id="{6686614C-C767-4888-89FF-90F2344BE863}"/>
              </a:ext>
            </a:extLst>
          </p:cNvPr>
          <p:cNvGrpSpPr>
            <a:grpSpLocks/>
          </p:cNvGrpSpPr>
          <p:nvPr/>
        </p:nvGrpSpPr>
        <p:grpSpPr bwMode="auto">
          <a:xfrm>
            <a:off x="6588125" y="6446838"/>
            <a:ext cx="792163" cy="366712"/>
            <a:chOff x="4649" y="4020"/>
            <a:chExt cx="499" cy="231"/>
          </a:xfrm>
        </p:grpSpPr>
        <p:pic>
          <p:nvPicPr>
            <p:cNvPr id="50189" name="Picture 103" descr="78900">
              <a:extLst>
                <a:ext uri="{FF2B5EF4-FFF2-40B4-BE49-F238E27FC236}">
                  <a16:creationId xmlns:a16="http://schemas.microsoft.com/office/drawing/2014/main" id="{00388C28-4FDD-4E37-B7AA-20AF36CE05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0" name="Text Box 104">
              <a:hlinkClick r:id="" action="ppaction://hlinkshowjump?jump=firstslide"/>
              <a:extLst>
                <a:ext uri="{FF2B5EF4-FFF2-40B4-BE49-F238E27FC236}">
                  <a16:creationId xmlns:a16="http://schemas.microsoft.com/office/drawing/2014/main" id="{C9DFC79E-EDD6-4BDE-97B9-A8F0554529E7}"/>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95291"/>
                                        </p:tgtEl>
                                        <p:attrNameLst>
                                          <p:attrName>style.visibility</p:attrName>
                                        </p:attrNameLst>
                                      </p:cBhvr>
                                      <p:to>
                                        <p:strVal val="visible"/>
                                      </p:to>
                                    </p:set>
                                    <p:anim calcmode="lin" valueType="num">
                                      <p:cBhvr additive="base">
                                        <p:cTn id="7" dur="500" fill="hold"/>
                                        <p:tgtEl>
                                          <p:spTgt spid="95291"/>
                                        </p:tgtEl>
                                        <p:attrNameLst>
                                          <p:attrName>ppt_x</p:attrName>
                                        </p:attrNameLst>
                                      </p:cBhvr>
                                      <p:tavLst>
                                        <p:tav tm="0">
                                          <p:val>
                                            <p:strVal val="1+#ppt_w/2"/>
                                          </p:val>
                                        </p:tav>
                                        <p:tav tm="100000">
                                          <p:val>
                                            <p:strVal val="#ppt_x"/>
                                          </p:val>
                                        </p:tav>
                                      </p:tavLst>
                                    </p:anim>
                                    <p:anim calcmode="lin" valueType="num">
                                      <p:cBhvr additive="base">
                                        <p:cTn id="8" dur="500" fill="hold"/>
                                        <p:tgtEl>
                                          <p:spTgt spid="952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95241"/>
                                        </p:tgtEl>
                                        <p:attrNameLst>
                                          <p:attrName>style.visibility</p:attrName>
                                        </p:attrNameLst>
                                      </p:cBhvr>
                                      <p:to>
                                        <p:strVal val="visible"/>
                                      </p:to>
                                    </p:set>
                                    <p:animEffect transition="in" filter="wipe(left)">
                                      <p:cBhvr>
                                        <p:cTn id="13" dur="2000"/>
                                        <p:tgtEl>
                                          <p:spTgt spid="952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5307"/>
                                        </p:tgtEl>
                                        <p:attrNameLst>
                                          <p:attrName>style.visibility</p:attrName>
                                        </p:attrNameLst>
                                      </p:cBhvr>
                                      <p:to>
                                        <p:strVal val="visible"/>
                                      </p:to>
                                    </p:set>
                                    <p:animEffect transition="in" filter="wipe(left)">
                                      <p:cBhvr>
                                        <p:cTn id="23" dur="2000"/>
                                        <p:tgtEl>
                                          <p:spTgt spid="95307"/>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95308"/>
                                        </p:tgtEl>
                                        <p:attrNameLst>
                                          <p:attrName>style.visibility</p:attrName>
                                        </p:attrNameLst>
                                      </p:cBhvr>
                                      <p:to>
                                        <p:strVal val="visible"/>
                                      </p:to>
                                    </p:set>
                                    <p:animEffect transition="in" filter="wipe(left)">
                                      <p:cBhvr>
                                        <p:cTn id="27" dur="2000"/>
                                        <p:tgtEl>
                                          <p:spTgt spid="953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95309"/>
                                        </p:tgtEl>
                                        <p:attrNameLst>
                                          <p:attrName>style.visibility</p:attrName>
                                        </p:attrNameLst>
                                      </p:cBhvr>
                                      <p:to>
                                        <p:strVal val="visible"/>
                                      </p:to>
                                    </p:set>
                                    <p:animEffect transition="in" filter="slide(fromLeft)">
                                      <p:cBhvr>
                                        <p:cTn id="32" dur="500"/>
                                        <p:tgtEl>
                                          <p:spTgt spid="95309"/>
                                        </p:tgtEl>
                                      </p:cBhvr>
                                    </p:animEffect>
                                  </p:childTnLst>
                                </p:cTn>
                              </p:par>
                            </p:childTnLst>
                          </p:cTn>
                        </p:par>
                        <p:par>
                          <p:cTn id="33" fill="hold" nodeType="afterGroup">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95310"/>
                                        </p:tgtEl>
                                        <p:attrNameLst>
                                          <p:attrName>style.visibility</p:attrName>
                                        </p:attrNameLst>
                                      </p:cBhvr>
                                      <p:to>
                                        <p:strVal val="visible"/>
                                      </p:to>
                                    </p:set>
                                    <p:anim calcmode="lin" valueType="num">
                                      <p:cBhvr additive="base">
                                        <p:cTn id="36" dur="500" fill="hold"/>
                                        <p:tgtEl>
                                          <p:spTgt spid="95310"/>
                                        </p:tgtEl>
                                        <p:attrNameLst>
                                          <p:attrName>ppt_x</p:attrName>
                                        </p:attrNameLst>
                                      </p:cBhvr>
                                      <p:tavLst>
                                        <p:tav tm="0">
                                          <p:val>
                                            <p:strVal val="1+#ppt_w/2"/>
                                          </p:val>
                                        </p:tav>
                                        <p:tav tm="100000">
                                          <p:val>
                                            <p:strVal val="#ppt_x"/>
                                          </p:val>
                                        </p:tav>
                                      </p:tavLst>
                                    </p:anim>
                                    <p:anim calcmode="lin" valueType="num">
                                      <p:cBhvr additive="base">
                                        <p:cTn id="37" dur="500" fill="hold"/>
                                        <p:tgtEl>
                                          <p:spTgt spid="95310"/>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5311"/>
                                        </p:tgtEl>
                                        <p:attrNameLst>
                                          <p:attrName>style.visibility</p:attrName>
                                        </p:attrNameLst>
                                      </p:cBhvr>
                                      <p:to>
                                        <p:strVal val="visible"/>
                                      </p:to>
                                    </p:set>
                                    <p:animEffect transition="in" filter="wipe(left)">
                                      <p:cBhvr>
                                        <p:cTn id="42" dur="2000"/>
                                        <p:tgtEl>
                                          <p:spTgt spid="95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91" grpId="0" autoUpdateAnimBg="0"/>
      <p:bldP spid="95307" grpId="0" autoUpdateAnimBg="0"/>
      <p:bldP spid="9531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68378CFC-DC8A-4464-8677-2D78D3D5F216}"/>
              </a:ext>
            </a:extLst>
          </p:cNvPr>
          <p:cNvSpPr txBox="1">
            <a:spLocks noChangeArrowheads="1"/>
          </p:cNvSpPr>
          <p:nvPr/>
        </p:nvSpPr>
        <p:spPr bwMode="auto">
          <a:xfrm>
            <a:off x="468313" y="692150"/>
            <a:ext cx="1150937" cy="519113"/>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解法</a:t>
            </a:r>
            <a:r>
              <a:rPr lang="en-US" altLang="zh-CN">
                <a:solidFill>
                  <a:schemeClr val="bg1"/>
                </a:solidFill>
                <a:latin typeface="黑体" panose="02010609060101010101" pitchFamily="49" charset="-122"/>
                <a:ea typeface="黑体" panose="02010609060101010101" pitchFamily="49" charset="-122"/>
              </a:rPr>
              <a:t>2</a:t>
            </a:r>
          </a:p>
        </p:txBody>
      </p:sp>
      <p:sp>
        <p:nvSpPr>
          <p:cNvPr id="58371" name="Text Box 3">
            <a:extLst>
              <a:ext uri="{FF2B5EF4-FFF2-40B4-BE49-F238E27FC236}">
                <a16:creationId xmlns:a16="http://schemas.microsoft.com/office/drawing/2014/main" id="{66DE8D71-48DC-47F3-AAF6-FF05319019FA}"/>
              </a:ext>
            </a:extLst>
          </p:cNvPr>
          <p:cNvSpPr txBox="1">
            <a:spLocks noChangeArrowheads="1"/>
          </p:cNvSpPr>
          <p:nvPr/>
        </p:nvSpPr>
        <p:spPr bwMode="auto">
          <a:xfrm>
            <a:off x="1619250" y="69215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应用二次等效电路</a:t>
            </a:r>
          </a:p>
        </p:txBody>
      </p:sp>
      <p:graphicFrame>
        <p:nvGraphicFramePr>
          <p:cNvPr id="58389" name="Object 21">
            <a:extLst>
              <a:ext uri="{FF2B5EF4-FFF2-40B4-BE49-F238E27FC236}">
                <a16:creationId xmlns:a16="http://schemas.microsoft.com/office/drawing/2014/main" id="{D761C4CA-42F6-42E1-818C-0AF97E756F68}"/>
              </a:ext>
            </a:extLst>
          </p:cNvPr>
          <p:cNvGraphicFramePr>
            <a:graphicFrameLocks noChangeAspect="1"/>
          </p:cNvGraphicFramePr>
          <p:nvPr/>
        </p:nvGraphicFramePr>
        <p:xfrm>
          <a:off x="904875" y="1341438"/>
          <a:ext cx="3948113" cy="938212"/>
        </p:xfrm>
        <a:graphic>
          <a:graphicData uri="http://schemas.openxmlformats.org/presentationml/2006/ole">
            <mc:AlternateContent xmlns:mc="http://schemas.openxmlformats.org/markup-compatibility/2006">
              <mc:Choice xmlns:v="urn:schemas-microsoft-com:vml" Requires="v">
                <p:oleObj spid="_x0000_s51252" name="公式" r:id="rId3" imgW="1923884" imgH="419126" progId="Equation.3">
                  <p:embed/>
                </p:oleObj>
              </mc:Choice>
              <mc:Fallback>
                <p:oleObj name="公式" r:id="rId3" imgW="1923884" imgH="419126"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1341438"/>
                        <a:ext cx="3948113"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407" name="Object 39">
            <a:extLst>
              <a:ext uri="{FF2B5EF4-FFF2-40B4-BE49-F238E27FC236}">
                <a16:creationId xmlns:a16="http://schemas.microsoft.com/office/drawing/2014/main" id="{827368A7-6F8E-42DB-A447-ACD262A230B2}"/>
              </a:ext>
            </a:extLst>
          </p:cNvPr>
          <p:cNvGraphicFramePr>
            <a:graphicFrameLocks noChangeAspect="1"/>
          </p:cNvGraphicFramePr>
          <p:nvPr/>
        </p:nvGraphicFramePr>
        <p:xfrm>
          <a:off x="927100" y="2420938"/>
          <a:ext cx="4775200" cy="936625"/>
        </p:xfrm>
        <a:graphic>
          <a:graphicData uri="http://schemas.openxmlformats.org/presentationml/2006/ole">
            <mc:AlternateContent xmlns:mc="http://schemas.openxmlformats.org/markup-compatibility/2006">
              <mc:Choice xmlns:v="urn:schemas-microsoft-com:vml" Requires="v">
                <p:oleObj spid="_x0000_s51253" name="公式" r:id="rId5" imgW="2543316" imgH="457354" progId="Equation.3">
                  <p:embed/>
                </p:oleObj>
              </mc:Choice>
              <mc:Fallback>
                <p:oleObj name="公式" r:id="rId5" imgW="2543316" imgH="457354"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100" y="2420938"/>
                        <a:ext cx="4775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09" name="Text Box 41">
            <a:extLst>
              <a:ext uri="{FF2B5EF4-FFF2-40B4-BE49-F238E27FC236}">
                <a16:creationId xmlns:a16="http://schemas.microsoft.com/office/drawing/2014/main" id="{8E619B5F-3E89-4ACF-AD4F-A4EAE4F9616C}"/>
              </a:ext>
            </a:extLst>
          </p:cNvPr>
          <p:cNvSpPr txBox="1">
            <a:spLocks noChangeArrowheads="1"/>
          </p:cNvSpPr>
          <p:nvPr/>
        </p:nvSpPr>
        <p:spPr bwMode="auto">
          <a:xfrm>
            <a:off x="684213" y="3284538"/>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当</a:t>
            </a:r>
          </a:p>
        </p:txBody>
      </p:sp>
      <p:graphicFrame>
        <p:nvGraphicFramePr>
          <p:cNvPr id="58410" name="Object 42">
            <a:extLst>
              <a:ext uri="{FF2B5EF4-FFF2-40B4-BE49-F238E27FC236}">
                <a16:creationId xmlns:a16="http://schemas.microsoft.com/office/drawing/2014/main" id="{6902583E-F563-4D86-BF5E-E3FE09729900}"/>
              </a:ext>
            </a:extLst>
          </p:cNvPr>
          <p:cNvGraphicFramePr>
            <a:graphicFrameLocks noChangeAspect="1"/>
          </p:cNvGraphicFramePr>
          <p:nvPr/>
        </p:nvGraphicFramePr>
        <p:xfrm>
          <a:off x="1547813" y="3378200"/>
          <a:ext cx="2074862" cy="482600"/>
        </p:xfrm>
        <a:graphic>
          <a:graphicData uri="http://schemas.openxmlformats.org/presentationml/2006/ole">
            <mc:AlternateContent xmlns:mc="http://schemas.openxmlformats.org/markup-compatibility/2006">
              <mc:Choice xmlns:v="urn:schemas-microsoft-com:vml" Requires="v">
                <p:oleObj spid="_x0000_s51254" name="公式" r:id="rId7" imgW="990745" imgH="190449" progId="Equation.3">
                  <p:embed/>
                </p:oleObj>
              </mc:Choice>
              <mc:Fallback>
                <p:oleObj name="公式" r:id="rId7" imgW="990745" imgH="190449"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3378200"/>
                        <a:ext cx="207486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412" name="Rectangle 44">
            <a:extLst>
              <a:ext uri="{FF2B5EF4-FFF2-40B4-BE49-F238E27FC236}">
                <a16:creationId xmlns:a16="http://schemas.microsoft.com/office/drawing/2014/main" id="{5FC8F3AF-7C14-4AE6-91A5-CC5443B8987C}"/>
              </a:ext>
            </a:extLst>
          </p:cNvPr>
          <p:cNvSpPr>
            <a:spLocks noChangeArrowheads="1"/>
          </p:cNvSpPr>
          <p:nvPr/>
        </p:nvSpPr>
        <p:spPr bwMode="auto">
          <a:xfrm>
            <a:off x="3924300" y="3357563"/>
            <a:ext cx="2879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时吸收最大功率</a:t>
            </a:r>
          </a:p>
        </p:txBody>
      </p:sp>
      <p:grpSp>
        <p:nvGrpSpPr>
          <p:cNvPr id="51209" name="Group 110">
            <a:extLst>
              <a:ext uri="{FF2B5EF4-FFF2-40B4-BE49-F238E27FC236}">
                <a16:creationId xmlns:a16="http://schemas.microsoft.com/office/drawing/2014/main" id="{6DEB7EB7-6B6C-4269-8FCE-9F24CB8D5E82}"/>
              </a:ext>
            </a:extLst>
          </p:cNvPr>
          <p:cNvGrpSpPr>
            <a:grpSpLocks/>
          </p:cNvGrpSpPr>
          <p:nvPr/>
        </p:nvGrpSpPr>
        <p:grpSpPr bwMode="auto">
          <a:xfrm>
            <a:off x="8316913" y="6446838"/>
            <a:ext cx="792162" cy="366712"/>
            <a:chOff x="5193" y="4020"/>
            <a:chExt cx="499" cy="231"/>
          </a:xfrm>
        </p:grpSpPr>
        <p:pic>
          <p:nvPicPr>
            <p:cNvPr id="51229" name="Picture 111" descr="78900">
              <a:extLst>
                <a:ext uri="{FF2B5EF4-FFF2-40B4-BE49-F238E27FC236}">
                  <a16:creationId xmlns:a16="http://schemas.microsoft.com/office/drawing/2014/main" id="{AD4E5794-4124-427F-9914-BDCFBF7CE2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0" name="Text Box 112">
              <a:hlinkClick r:id="" action="ppaction://hlinkshowjump?jump=nextslide"/>
              <a:extLst>
                <a:ext uri="{FF2B5EF4-FFF2-40B4-BE49-F238E27FC236}">
                  <a16:creationId xmlns:a16="http://schemas.microsoft.com/office/drawing/2014/main" id="{B83B425B-35B8-45EB-9DE2-D8811BCA0DC3}"/>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1210" name="Group 113">
            <a:extLst>
              <a:ext uri="{FF2B5EF4-FFF2-40B4-BE49-F238E27FC236}">
                <a16:creationId xmlns:a16="http://schemas.microsoft.com/office/drawing/2014/main" id="{905BE5F4-84EB-47D7-9F52-3EA889B1D672}"/>
              </a:ext>
            </a:extLst>
          </p:cNvPr>
          <p:cNvGrpSpPr>
            <a:grpSpLocks/>
          </p:cNvGrpSpPr>
          <p:nvPr/>
        </p:nvGrpSpPr>
        <p:grpSpPr bwMode="auto">
          <a:xfrm>
            <a:off x="7453313" y="6446838"/>
            <a:ext cx="792162" cy="366712"/>
            <a:chOff x="4649" y="4020"/>
            <a:chExt cx="499" cy="231"/>
          </a:xfrm>
        </p:grpSpPr>
        <p:pic>
          <p:nvPicPr>
            <p:cNvPr id="51227" name="Picture 114" descr="78900">
              <a:extLst>
                <a:ext uri="{FF2B5EF4-FFF2-40B4-BE49-F238E27FC236}">
                  <a16:creationId xmlns:a16="http://schemas.microsoft.com/office/drawing/2014/main" id="{581C2318-893A-4111-A384-5EFF66281B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8" name="Text Box 115">
              <a:hlinkClick r:id="" action="ppaction://hlinkshowjump?jump=previousslide"/>
              <a:extLst>
                <a:ext uri="{FF2B5EF4-FFF2-40B4-BE49-F238E27FC236}">
                  <a16:creationId xmlns:a16="http://schemas.microsoft.com/office/drawing/2014/main" id="{BACD8838-FF78-494B-82C2-4D618D8B257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150">
            <a:extLst>
              <a:ext uri="{FF2B5EF4-FFF2-40B4-BE49-F238E27FC236}">
                <a16:creationId xmlns:a16="http://schemas.microsoft.com/office/drawing/2014/main" id="{996D99AF-85F7-4564-9563-70F32E07A69B}"/>
              </a:ext>
            </a:extLst>
          </p:cNvPr>
          <p:cNvGrpSpPr>
            <a:grpSpLocks/>
          </p:cNvGrpSpPr>
          <p:nvPr/>
        </p:nvGrpSpPr>
        <p:grpSpPr bwMode="auto">
          <a:xfrm>
            <a:off x="5508625" y="476250"/>
            <a:ext cx="3217863" cy="2520950"/>
            <a:chOff x="3470" y="300"/>
            <a:chExt cx="2027" cy="1588"/>
          </a:xfrm>
        </p:grpSpPr>
        <p:sp>
          <p:nvSpPr>
            <p:cNvPr id="51216" name="Text Box 36">
              <a:extLst>
                <a:ext uri="{FF2B5EF4-FFF2-40B4-BE49-F238E27FC236}">
                  <a16:creationId xmlns:a16="http://schemas.microsoft.com/office/drawing/2014/main" id="{1EA78A70-3FD7-400B-87DB-83AB2010BB97}"/>
                </a:ext>
              </a:extLst>
            </p:cNvPr>
            <p:cNvSpPr txBox="1">
              <a:spLocks noChangeArrowheads="1"/>
            </p:cNvSpPr>
            <p:nvPr/>
          </p:nvSpPr>
          <p:spPr bwMode="auto">
            <a:xfrm>
              <a:off x="5103" y="1253"/>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1217" name="Oval 120">
              <a:extLst>
                <a:ext uri="{FF2B5EF4-FFF2-40B4-BE49-F238E27FC236}">
                  <a16:creationId xmlns:a16="http://schemas.microsoft.com/office/drawing/2014/main" id="{24DC3FA6-FD64-43A4-AA14-E1AF17A878C3}"/>
                </a:ext>
              </a:extLst>
            </p:cNvPr>
            <p:cNvSpPr>
              <a:spLocks noChangeArrowheads="1"/>
            </p:cNvSpPr>
            <p:nvPr/>
          </p:nvSpPr>
          <p:spPr bwMode="auto">
            <a:xfrm>
              <a:off x="3770" y="120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51218" name="Rectangle 121">
              <a:extLst>
                <a:ext uri="{FF2B5EF4-FFF2-40B4-BE49-F238E27FC236}">
                  <a16:creationId xmlns:a16="http://schemas.microsoft.com/office/drawing/2014/main" id="{293A947A-9CD9-45A3-BCFE-5C4E331B75E1}"/>
                </a:ext>
              </a:extLst>
            </p:cNvPr>
            <p:cNvSpPr>
              <a:spLocks noChangeArrowheads="1"/>
            </p:cNvSpPr>
            <p:nvPr/>
          </p:nvSpPr>
          <p:spPr bwMode="auto">
            <a:xfrm>
              <a:off x="3951" y="935"/>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1219" name="Text Box 122">
              <a:extLst>
                <a:ext uri="{FF2B5EF4-FFF2-40B4-BE49-F238E27FC236}">
                  <a16:creationId xmlns:a16="http://schemas.microsoft.com/office/drawing/2014/main" id="{76603DB5-46DB-4AB2-A5EB-30126213CA73}"/>
                </a:ext>
              </a:extLst>
            </p:cNvPr>
            <p:cNvSpPr txBox="1">
              <a:spLocks noChangeArrowheads="1"/>
            </p:cNvSpPr>
            <p:nvPr/>
          </p:nvSpPr>
          <p:spPr bwMode="auto">
            <a:xfrm>
              <a:off x="3634" y="935"/>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51220" name="Text Box 123">
              <a:extLst>
                <a:ext uri="{FF2B5EF4-FFF2-40B4-BE49-F238E27FC236}">
                  <a16:creationId xmlns:a16="http://schemas.microsoft.com/office/drawing/2014/main" id="{45B3249B-590A-456D-B75D-5C0755D61704}"/>
                </a:ext>
              </a:extLst>
            </p:cNvPr>
            <p:cNvSpPr txBox="1">
              <a:spLocks noChangeArrowheads="1"/>
            </p:cNvSpPr>
            <p:nvPr/>
          </p:nvSpPr>
          <p:spPr bwMode="auto">
            <a:xfrm>
              <a:off x="3679" y="1525"/>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51221" name="Object 124">
              <a:extLst>
                <a:ext uri="{FF2B5EF4-FFF2-40B4-BE49-F238E27FC236}">
                  <a16:creationId xmlns:a16="http://schemas.microsoft.com/office/drawing/2014/main" id="{842FDD06-93A6-4E22-A291-A31ACAFE8AFE}"/>
                </a:ext>
              </a:extLst>
            </p:cNvPr>
            <p:cNvGraphicFramePr>
              <a:graphicFrameLocks noChangeAspect="1"/>
            </p:cNvGraphicFramePr>
            <p:nvPr/>
          </p:nvGraphicFramePr>
          <p:xfrm>
            <a:off x="3470" y="1207"/>
            <a:ext cx="309" cy="399"/>
          </p:xfrm>
          <a:graphic>
            <a:graphicData uri="http://schemas.openxmlformats.org/presentationml/2006/ole">
              <mc:AlternateContent xmlns:mc="http://schemas.openxmlformats.org/markup-compatibility/2006">
                <mc:Choice xmlns:v="urn:schemas-microsoft-com:vml" Requires="v">
                  <p:oleObj spid="_x0000_s51255" name="公式" r:id="rId10" imgW="228687" imgH="276289" progId="Equation.3">
                    <p:embed/>
                  </p:oleObj>
                </mc:Choice>
                <mc:Fallback>
                  <p:oleObj name="公式" r:id="rId10" imgW="228687" imgH="276289" progId="Equation.3">
                    <p:embed/>
                    <p:pic>
                      <p:nvPicPr>
                        <p:cNvPr id="0" name="Object 1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0" y="1207"/>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2" name="Rectangle 125">
              <a:extLst>
                <a:ext uri="{FF2B5EF4-FFF2-40B4-BE49-F238E27FC236}">
                  <a16:creationId xmlns:a16="http://schemas.microsoft.com/office/drawing/2014/main" id="{54534418-2A9A-4F9B-B626-833931422218}"/>
                </a:ext>
              </a:extLst>
            </p:cNvPr>
            <p:cNvSpPr>
              <a:spLocks noChangeArrowheads="1"/>
            </p:cNvSpPr>
            <p:nvPr/>
          </p:nvSpPr>
          <p:spPr bwMode="auto">
            <a:xfrm>
              <a:off x="4976" y="1225"/>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1223" name="Rectangle 126">
              <a:extLst>
                <a:ext uri="{FF2B5EF4-FFF2-40B4-BE49-F238E27FC236}">
                  <a16:creationId xmlns:a16="http://schemas.microsoft.com/office/drawing/2014/main" id="{5892E5D7-B407-48C8-99C0-E839F7668FAB}"/>
                </a:ext>
              </a:extLst>
            </p:cNvPr>
            <p:cNvSpPr>
              <a:spLocks noChangeArrowheads="1"/>
            </p:cNvSpPr>
            <p:nvPr/>
          </p:nvSpPr>
          <p:spPr bwMode="auto">
            <a:xfrm>
              <a:off x="4360" y="872"/>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1224" name="Line 127">
              <a:extLst>
                <a:ext uri="{FF2B5EF4-FFF2-40B4-BE49-F238E27FC236}">
                  <a16:creationId xmlns:a16="http://schemas.microsoft.com/office/drawing/2014/main" id="{E0E1E808-9CB6-44C3-AC00-A3A2B654BF5D}"/>
                </a:ext>
              </a:extLst>
            </p:cNvPr>
            <p:cNvSpPr>
              <a:spLocks noChangeShapeType="1"/>
            </p:cNvSpPr>
            <p:nvPr/>
          </p:nvSpPr>
          <p:spPr bwMode="auto">
            <a:xfrm rot="5400000">
              <a:off x="4924" y="1050"/>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25" name="Object 128">
              <a:extLst>
                <a:ext uri="{FF2B5EF4-FFF2-40B4-BE49-F238E27FC236}">
                  <a16:creationId xmlns:a16="http://schemas.microsoft.com/office/drawing/2014/main" id="{2B9CA937-8BB0-4E07-B43C-FE3A2AA923BC}"/>
                </a:ext>
              </a:extLst>
            </p:cNvPr>
            <p:cNvGraphicFramePr>
              <a:graphicFrameLocks noChangeAspect="1"/>
            </p:cNvGraphicFramePr>
            <p:nvPr/>
          </p:nvGraphicFramePr>
          <p:xfrm>
            <a:off x="5103" y="799"/>
            <a:ext cx="252" cy="405"/>
          </p:xfrm>
          <a:graphic>
            <a:graphicData uri="http://schemas.openxmlformats.org/presentationml/2006/ole">
              <mc:AlternateContent xmlns:mc="http://schemas.openxmlformats.org/markup-compatibility/2006">
                <mc:Choice xmlns:v="urn:schemas-microsoft-com:vml" Requires="v">
                  <p:oleObj spid="_x0000_s51256" name="公式" r:id="rId12" imgW="142973" imgH="276289" progId="Equation.3">
                    <p:embed/>
                  </p:oleObj>
                </mc:Choice>
                <mc:Fallback>
                  <p:oleObj name="公式" r:id="rId12" imgW="142973" imgH="276289" progId="Equation.3">
                    <p:embed/>
                    <p:pic>
                      <p:nvPicPr>
                        <p:cNvPr id="0" name="Object 1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3" y="799"/>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6" name="Object 130">
              <a:extLst>
                <a:ext uri="{FF2B5EF4-FFF2-40B4-BE49-F238E27FC236}">
                  <a16:creationId xmlns:a16="http://schemas.microsoft.com/office/drawing/2014/main" id="{973D52D1-8F4A-475F-A824-6FB7C89F9210}"/>
                </a:ext>
              </a:extLst>
            </p:cNvPr>
            <p:cNvGraphicFramePr>
              <a:graphicFrameLocks noChangeAspect="1"/>
            </p:cNvGraphicFramePr>
            <p:nvPr/>
          </p:nvGraphicFramePr>
          <p:xfrm>
            <a:off x="3921" y="300"/>
            <a:ext cx="1385" cy="594"/>
          </p:xfrm>
          <a:graphic>
            <a:graphicData uri="http://schemas.openxmlformats.org/presentationml/2006/ole">
              <mc:AlternateContent xmlns:mc="http://schemas.openxmlformats.org/markup-compatibility/2006">
                <mc:Choice xmlns:v="urn:schemas-microsoft-com:vml" Requires="v">
                  <p:oleObj spid="_x0000_s51257" name="公式" r:id="rId14" imgW="990745" imgH="457354" progId="Equation.3">
                    <p:embed/>
                  </p:oleObj>
                </mc:Choice>
                <mc:Fallback>
                  <p:oleObj name="公式" r:id="rId14" imgW="990745" imgH="457354" progId="Equation.3">
                    <p:embed/>
                    <p:pic>
                      <p:nvPicPr>
                        <p:cNvPr id="0" name="Object 1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1" y="300"/>
                          <a:ext cx="1385"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12" name="Group 135">
            <a:extLst>
              <a:ext uri="{FF2B5EF4-FFF2-40B4-BE49-F238E27FC236}">
                <a16:creationId xmlns:a16="http://schemas.microsoft.com/office/drawing/2014/main" id="{E1379223-2519-4F0C-8C8D-619D27C950CD}"/>
              </a:ext>
            </a:extLst>
          </p:cNvPr>
          <p:cNvGrpSpPr>
            <a:grpSpLocks/>
          </p:cNvGrpSpPr>
          <p:nvPr/>
        </p:nvGrpSpPr>
        <p:grpSpPr bwMode="auto">
          <a:xfrm>
            <a:off x="6588125" y="6446838"/>
            <a:ext cx="792163" cy="366712"/>
            <a:chOff x="4649" y="4020"/>
            <a:chExt cx="499" cy="231"/>
          </a:xfrm>
        </p:grpSpPr>
        <p:pic>
          <p:nvPicPr>
            <p:cNvPr id="51214" name="Picture 136" descr="78900">
              <a:extLst>
                <a:ext uri="{FF2B5EF4-FFF2-40B4-BE49-F238E27FC236}">
                  <a16:creationId xmlns:a16="http://schemas.microsoft.com/office/drawing/2014/main" id="{71439888-31DA-498F-9809-2578743811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5" name="Text Box 137">
              <a:hlinkClick r:id="" action="ppaction://hlinkshowjump?jump=firstslide"/>
              <a:extLst>
                <a:ext uri="{FF2B5EF4-FFF2-40B4-BE49-F238E27FC236}">
                  <a16:creationId xmlns:a16="http://schemas.microsoft.com/office/drawing/2014/main" id="{B9F08928-92ED-4880-AE8B-182BEA58271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aphicFrame>
        <p:nvGraphicFramePr>
          <p:cNvPr id="58519" name="Object 151">
            <a:extLst>
              <a:ext uri="{FF2B5EF4-FFF2-40B4-BE49-F238E27FC236}">
                <a16:creationId xmlns:a16="http://schemas.microsoft.com/office/drawing/2014/main" id="{BB93B2FC-5B38-4623-BB6A-3E2817981FE1}"/>
              </a:ext>
            </a:extLst>
          </p:cNvPr>
          <p:cNvGraphicFramePr>
            <a:graphicFrameLocks noChangeAspect="1"/>
          </p:cNvGraphicFramePr>
          <p:nvPr/>
        </p:nvGraphicFramePr>
        <p:xfrm>
          <a:off x="1547813" y="3933825"/>
          <a:ext cx="3830637" cy="1065213"/>
        </p:xfrm>
        <a:graphic>
          <a:graphicData uri="http://schemas.openxmlformats.org/presentationml/2006/ole">
            <mc:AlternateContent xmlns:mc="http://schemas.openxmlformats.org/markup-compatibility/2006">
              <mc:Choice xmlns:v="urn:schemas-microsoft-com:vml" Requires="v">
                <p:oleObj spid="_x0000_s51258" name="公式" r:id="rId16" imgW="1638286" imgH="419126" progId="Equation.3">
                  <p:embed/>
                </p:oleObj>
              </mc:Choice>
              <mc:Fallback>
                <p:oleObj name="公式" r:id="rId16" imgW="1638286" imgH="419126" progId="Equation.3">
                  <p:embed/>
                  <p:pic>
                    <p:nvPicPr>
                      <p:cNvPr id="0" name="Object 15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47813" y="3933825"/>
                        <a:ext cx="3830637"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1000" fill="hold"/>
                                        <p:tgtEl>
                                          <p:spTgt spid="58370"/>
                                        </p:tgtEl>
                                        <p:attrNameLst>
                                          <p:attrName>ppt_w</p:attrName>
                                        </p:attrNameLst>
                                      </p:cBhvr>
                                      <p:tavLst>
                                        <p:tav tm="0">
                                          <p:val>
                                            <p:fltVal val="0"/>
                                          </p:val>
                                        </p:tav>
                                        <p:tav tm="100000">
                                          <p:val>
                                            <p:strVal val="#ppt_w"/>
                                          </p:val>
                                        </p:tav>
                                      </p:tavLst>
                                    </p:anim>
                                    <p:anim calcmode="lin" valueType="num">
                                      <p:cBhvr>
                                        <p:cTn id="8" dur="1000" fill="hold"/>
                                        <p:tgtEl>
                                          <p:spTgt spid="58370"/>
                                        </p:tgtEl>
                                        <p:attrNameLst>
                                          <p:attrName>ppt_h</p:attrName>
                                        </p:attrNameLst>
                                      </p:cBhvr>
                                      <p:tavLst>
                                        <p:tav tm="0">
                                          <p:val>
                                            <p:fltVal val="0"/>
                                          </p:val>
                                        </p:tav>
                                        <p:tav tm="100000">
                                          <p:val>
                                            <p:strVal val="#ppt_h"/>
                                          </p:val>
                                        </p:tav>
                                      </p:tavLst>
                                    </p:anim>
                                    <p:anim calcmode="lin" valueType="num">
                                      <p:cBhvr>
                                        <p:cTn id="9" dur="1000" fill="hold"/>
                                        <p:tgtEl>
                                          <p:spTgt spid="583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83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anim calcmode="lin" valueType="num">
                                      <p:cBhvr additive="base">
                                        <p:cTn id="15" dur="500" fill="hold"/>
                                        <p:tgtEl>
                                          <p:spTgt spid="58371"/>
                                        </p:tgtEl>
                                        <p:attrNameLst>
                                          <p:attrName>ppt_x</p:attrName>
                                        </p:attrNameLst>
                                      </p:cBhvr>
                                      <p:tavLst>
                                        <p:tav tm="0">
                                          <p:val>
                                            <p:strVal val="1+#ppt_w/2"/>
                                          </p:val>
                                        </p:tav>
                                        <p:tav tm="100000">
                                          <p:val>
                                            <p:strVal val="#ppt_x"/>
                                          </p:val>
                                        </p:tav>
                                      </p:tavLst>
                                    </p:anim>
                                    <p:anim calcmode="lin" valueType="num">
                                      <p:cBhvr additive="base">
                                        <p:cTn id="16"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8389"/>
                                        </p:tgtEl>
                                        <p:attrNameLst>
                                          <p:attrName>style.visibility</p:attrName>
                                        </p:attrNameLst>
                                      </p:cBhvr>
                                      <p:to>
                                        <p:strVal val="visible"/>
                                      </p:to>
                                    </p:set>
                                    <p:animEffect transition="in" filter="wipe(left)">
                                      <p:cBhvr>
                                        <p:cTn id="21" dur="2000"/>
                                        <p:tgtEl>
                                          <p:spTgt spid="583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8407"/>
                                        </p:tgtEl>
                                        <p:attrNameLst>
                                          <p:attrName>style.visibility</p:attrName>
                                        </p:attrNameLst>
                                      </p:cBhvr>
                                      <p:to>
                                        <p:strVal val="visible"/>
                                      </p:to>
                                    </p:set>
                                    <p:animEffect transition="in" filter="wipe(left)">
                                      <p:cBhvr>
                                        <p:cTn id="31" dur="2000"/>
                                        <p:tgtEl>
                                          <p:spTgt spid="5840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8409"/>
                                        </p:tgtEl>
                                        <p:attrNameLst>
                                          <p:attrName>style.visibility</p:attrName>
                                        </p:attrNameLst>
                                      </p:cBhvr>
                                      <p:to>
                                        <p:strVal val="visible"/>
                                      </p:to>
                                    </p:set>
                                    <p:animEffect transition="in" filter="wipe(left)">
                                      <p:cBhvr>
                                        <p:cTn id="36" dur="2000"/>
                                        <p:tgtEl>
                                          <p:spTgt spid="58409"/>
                                        </p:tgtEl>
                                      </p:cBhvr>
                                    </p:animEffect>
                                  </p:childTnLst>
                                </p:cTn>
                              </p:par>
                            </p:childTnLst>
                          </p:cTn>
                        </p:par>
                        <p:par>
                          <p:cTn id="37" fill="hold" nodeType="afterGroup">
                            <p:stCondLst>
                              <p:cond delay="2000"/>
                            </p:stCondLst>
                            <p:childTnLst>
                              <p:par>
                                <p:cTn id="38" presetID="22" presetClass="entr" presetSubtype="8" fill="hold" nodeType="afterEffect">
                                  <p:stCondLst>
                                    <p:cond delay="0"/>
                                  </p:stCondLst>
                                  <p:childTnLst>
                                    <p:set>
                                      <p:cBhvr>
                                        <p:cTn id="39" dur="1" fill="hold">
                                          <p:stCondLst>
                                            <p:cond delay="0"/>
                                          </p:stCondLst>
                                        </p:cTn>
                                        <p:tgtEl>
                                          <p:spTgt spid="58410"/>
                                        </p:tgtEl>
                                        <p:attrNameLst>
                                          <p:attrName>style.visibility</p:attrName>
                                        </p:attrNameLst>
                                      </p:cBhvr>
                                      <p:to>
                                        <p:strVal val="visible"/>
                                      </p:to>
                                    </p:set>
                                    <p:animEffect transition="in" filter="wipe(left)">
                                      <p:cBhvr>
                                        <p:cTn id="40" dur="2000"/>
                                        <p:tgtEl>
                                          <p:spTgt spid="58410"/>
                                        </p:tgtEl>
                                      </p:cBhvr>
                                    </p:animEffect>
                                  </p:childTnLst>
                                </p:cTn>
                              </p:par>
                            </p:childTnLst>
                          </p:cTn>
                        </p:par>
                        <p:par>
                          <p:cTn id="41" fill="hold" nodeType="afterGroup">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58412"/>
                                        </p:tgtEl>
                                        <p:attrNameLst>
                                          <p:attrName>style.visibility</p:attrName>
                                        </p:attrNameLst>
                                      </p:cBhvr>
                                      <p:to>
                                        <p:strVal val="visible"/>
                                      </p:to>
                                    </p:set>
                                    <p:animEffect transition="in" filter="wipe(left)">
                                      <p:cBhvr>
                                        <p:cTn id="44" dur="2000"/>
                                        <p:tgtEl>
                                          <p:spTgt spid="584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8519"/>
                                        </p:tgtEl>
                                        <p:attrNameLst>
                                          <p:attrName>style.visibility</p:attrName>
                                        </p:attrNameLst>
                                      </p:cBhvr>
                                      <p:to>
                                        <p:strVal val="visible"/>
                                      </p:to>
                                    </p:set>
                                    <p:animEffect transition="in" filter="wipe(left)">
                                      <p:cBhvr>
                                        <p:cTn id="49" dur="2000"/>
                                        <p:tgtEl>
                                          <p:spTgt spid="58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autoUpdateAnimBg="0"/>
      <p:bldP spid="58409" grpId="0" autoUpdateAnimBg="0"/>
      <p:bldP spid="5841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CCFD7A21-D70D-4BB6-9C1C-E22D67892E21}"/>
              </a:ext>
            </a:extLst>
          </p:cNvPr>
          <p:cNvSpPr txBox="1">
            <a:spLocks noChangeArrowheads="1"/>
          </p:cNvSpPr>
          <p:nvPr/>
        </p:nvSpPr>
        <p:spPr bwMode="auto">
          <a:xfrm>
            <a:off x="395288" y="2276475"/>
            <a:ext cx="647700" cy="519113"/>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bg1"/>
                </a:solidFill>
                <a:latin typeface="黑体" panose="02010609060101010101" pitchFamily="49" charset="-122"/>
                <a:ea typeface="黑体" panose="02010609060101010101" pitchFamily="49" charset="-122"/>
              </a:rPr>
              <a:t>解</a:t>
            </a:r>
          </a:p>
        </p:txBody>
      </p:sp>
      <p:sp>
        <p:nvSpPr>
          <p:cNvPr id="76803" name="Text Box 3">
            <a:extLst>
              <a:ext uri="{FF2B5EF4-FFF2-40B4-BE49-F238E27FC236}">
                <a16:creationId xmlns:a16="http://schemas.microsoft.com/office/drawing/2014/main" id="{CD93F186-4214-4123-A5D4-FF491AECA1E2}"/>
              </a:ext>
            </a:extLst>
          </p:cNvPr>
          <p:cNvSpPr txBox="1">
            <a:spLocks noChangeArrowheads="1"/>
          </p:cNvSpPr>
          <p:nvPr/>
        </p:nvSpPr>
        <p:spPr bwMode="auto">
          <a:xfrm>
            <a:off x="250825" y="476250"/>
            <a:ext cx="136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bg1"/>
                </a:solidFill>
                <a:latin typeface="Arial" panose="020B0604020202020204" pitchFamily="34" charset="0"/>
                <a:ea typeface="宋体" panose="02010600030101010101" pitchFamily="2" charset="-122"/>
              </a:rPr>
              <a:t>例</a:t>
            </a:r>
            <a:r>
              <a:rPr lang="en-US" altLang="zh-CN" sz="3200">
                <a:solidFill>
                  <a:schemeClr val="bg1"/>
                </a:solidFill>
                <a:ea typeface="宋体" panose="02010600030101010101" pitchFamily="2" charset="-122"/>
              </a:rPr>
              <a:t>4-5</a:t>
            </a:r>
          </a:p>
        </p:txBody>
      </p:sp>
      <p:graphicFrame>
        <p:nvGraphicFramePr>
          <p:cNvPr id="76859" name="Object 59">
            <a:extLst>
              <a:ext uri="{FF2B5EF4-FFF2-40B4-BE49-F238E27FC236}">
                <a16:creationId xmlns:a16="http://schemas.microsoft.com/office/drawing/2014/main" id="{EAE0E561-7040-4CD8-B65D-FC47A8D0CE49}"/>
              </a:ext>
            </a:extLst>
          </p:cNvPr>
          <p:cNvGraphicFramePr>
            <a:graphicFrameLocks noChangeAspect="1"/>
          </p:cNvGraphicFramePr>
          <p:nvPr/>
        </p:nvGraphicFramePr>
        <p:xfrm>
          <a:off x="1460500" y="355600"/>
          <a:ext cx="7270750" cy="889000"/>
        </p:xfrm>
        <a:graphic>
          <a:graphicData uri="http://schemas.openxmlformats.org/presentationml/2006/ole">
            <mc:AlternateContent xmlns:mc="http://schemas.openxmlformats.org/markup-compatibility/2006">
              <mc:Choice xmlns:v="urn:schemas-microsoft-com:vml" Requires="v">
                <p:oleObj spid="_x0000_s52348" name="Equation" r:id="rId3" imgW="3181487" imgH="380897" progId="Equation.DSMT4">
                  <p:embed/>
                </p:oleObj>
              </mc:Choice>
              <mc:Fallback>
                <p:oleObj name="Equation" r:id="rId3" imgW="3181487" imgH="380897" progId="Equation.DSMT4">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355600"/>
                        <a:ext cx="72707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60" name="Text Box 60">
            <a:extLst>
              <a:ext uri="{FF2B5EF4-FFF2-40B4-BE49-F238E27FC236}">
                <a16:creationId xmlns:a16="http://schemas.microsoft.com/office/drawing/2014/main" id="{B75C5343-AB08-4B9A-BB4F-EBD93E60A0D3}"/>
              </a:ext>
            </a:extLst>
          </p:cNvPr>
          <p:cNvSpPr txBox="1">
            <a:spLocks noChangeArrowheads="1"/>
          </p:cNvSpPr>
          <p:nvPr/>
        </p:nvSpPr>
        <p:spPr bwMode="auto">
          <a:xfrm>
            <a:off x="1258888" y="1157288"/>
            <a:ext cx="76327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b="1">
                <a:latin typeface="黑体" panose="02010609060101010101" pitchFamily="49" charset="-122"/>
                <a:ea typeface="黑体" panose="02010609060101010101" pitchFamily="49" charset="-122"/>
              </a:rPr>
              <a:t>问</a:t>
            </a:r>
            <a:r>
              <a:rPr lang="en-US" altLang="zh-CN" i="1">
                <a:ea typeface="黑体" panose="02010609060101010101" pitchFamily="49" charset="-122"/>
                <a:cs typeface="Times New Roman" panose="02020603050405020304" pitchFamily="18" charset="0"/>
              </a:rPr>
              <a:t>Z</a:t>
            </a:r>
            <a:r>
              <a:rPr lang="zh-CN" altLang="en-US" b="1">
                <a:latin typeface="黑体" panose="02010609060101010101" pitchFamily="49" charset="-122"/>
                <a:ea typeface="黑体" panose="02010609060101010101" pitchFamily="49" charset="-122"/>
              </a:rPr>
              <a:t>为何值时其上获得最大功率，求出最大功率。</a:t>
            </a:r>
          </a:p>
        </p:txBody>
      </p:sp>
      <p:sp>
        <p:nvSpPr>
          <p:cNvPr id="76861" name="Text Box 61">
            <a:extLst>
              <a:ext uri="{FF2B5EF4-FFF2-40B4-BE49-F238E27FC236}">
                <a16:creationId xmlns:a16="http://schemas.microsoft.com/office/drawing/2014/main" id="{FD35FF0C-3577-4EC9-8D07-AC572076F902}"/>
              </a:ext>
            </a:extLst>
          </p:cNvPr>
          <p:cNvSpPr txBox="1">
            <a:spLocks noChangeArrowheads="1"/>
          </p:cNvSpPr>
          <p:nvPr/>
        </p:nvSpPr>
        <p:spPr bwMode="auto">
          <a:xfrm>
            <a:off x="1116013" y="2276475"/>
            <a:ext cx="4227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a:pPr>
            <a:r>
              <a:rPr lang="zh-CN" altLang="en-US" b="1">
                <a:latin typeface="黑体" panose="02010609060101010101" pitchFamily="49" charset="-122"/>
                <a:ea typeface="黑体" panose="02010609060101010101" pitchFamily="49" charset="-122"/>
              </a:rPr>
              <a:t>判定互感线圈的同名端</a:t>
            </a:r>
          </a:p>
        </p:txBody>
      </p:sp>
      <p:grpSp>
        <p:nvGrpSpPr>
          <p:cNvPr id="52231" name="Group 184">
            <a:extLst>
              <a:ext uri="{FF2B5EF4-FFF2-40B4-BE49-F238E27FC236}">
                <a16:creationId xmlns:a16="http://schemas.microsoft.com/office/drawing/2014/main" id="{60FEAB04-58F9-486D-9FDD-A5C1A54B4895}"/>
              </a:ext>
            </a:extLst>
          </p:cNvPr>
          <p:cNvGrpSpPr>
            <a:grpSpLocks/>
          </p:cNvGrpSpPr>
          <p:nvPr/>
        </p:nvGrpSpPr>
        <p:grpSpPr bwMode="auto">
          <a:xfrm>
            <a:off x="8316913" y="6446838"/>
            <a:ext cx="792162" cy="366712"/>
            <a:chOff x="5193" y="4020"/>
            <a:chExt cx="499" cy="231"/>
          </a:xfrm>
        </p:grpSpPr>
        <p:pic>
          <p:nvPicPr>
            <p:cNvPr id="52337" name="Picture 185" descr="78900">
              <a:extLst>
                <a:ext uri="{FF2B5EF4-FFF2-40B4-BE49-F238E27FC236}">
                  <a16:creationId xmlns:a16="http://schemas.microsoft.com/office/drawing/2014/main" id="{959A8097-0F6A-4F7F-9BC0-CB237331E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38" name="Text Box 186">
              <a:hlinkClick r:id="" action="ppaction://hlinkshowjump?jump=nextslide"/>
              <a:extLst>
                <a:ext uri="{FF2B5EF4-FFF2-40B4-BE49-F238E27FC236}">
                  <a16:creationId xmlns:a16="http://schemas.microsoft.com/office/drawing/2014/main" id="{8D1386A1-C0E8-4D87-8FC5-B761A4BD6255}"/>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2232" name="Group 187">
            <a:extLst>
              <a:ext uri="{FF2B5EF4-FFF2-40B4-BE49-F238E27FC236}">
                <a16:creationId xmlns:a16="http://schemas.microsoft.com/office/drawing/2014/main" id="{A573E00B-EA34-450C-9B9D-DA7AC0F1158E}"/>
              </a:ext>
            </a:extLst>
          </p:cNvPr>
          <p:cNvGrpSpPr>
            <a:grpSpLocks/>
          </p:cNvGrpSpPr>
          <p:nvPr/>
        </p:nvGrpSpPr>
        <p:grpSpPr bwMode="auto">
          <a:xfrm>
            <a:off x="7453313" y="6446838"/>
            <a:ext cx="792162" cy="366712"/>
            <a:chOff x="4649" y="4020"/>
            <a:chExt cx="499" cy="231"/>
          </a:xfrm>
        </p:grpSpPr>
        <p:pic>
          <p:nvPicPr>
            <p:cNvPr id="52335" name="Picture 188" descr="78900">
              <a:extLst>
                <a:ext uri="{FF2B5EF4-FFF2-40B4-BE49-F238E27FC236}">
                  <a16:creationId xmlns:a16="http://schemas.microsoft.com/office/drawing/2014/main" id="{4D1D714B-3B9A-4613-B800-A6158CFA55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36" name="Text Box 189">
              <a:hlinkClick r:id="" action="ppaction://hlinkshowjump?jump=previousslide"/>
              <a:extLst>
                <a:ext uri="{FF2B5EF4-FFF2-40B4-BE49-F238E27FC236}">
                  <a16:creationId xmlns:a16="http://schemas.microsoft.com/office/drawing/2014/main" id="{A9180DFA-9907-4FA7-89DB-D893CDE1FAD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182">
            <a:extLst>
              <a:ext uri="{FF2B5EF4-FFF2-40B4-BE49-F238E27FC236}">
                <a16:creationId xmlns:a16="http://schemas.microsoft.com/office/drawing/2014/main" id="{BA3D168F-855D-4120-9ABE-8F3A37D4508E}"/>
              </a:ext>
            </a:extLst>
          </p:cNvPr>
          <p:cNvGrpSpPr>
            <a:grpSpLocks/>
          </p:cNvGrpSpPr>
          <p:nvPr/>
        </p:nvGrpSpPr>
        <p:grpSpPr bwMode="auto">
          <a:xfrm>
            <a:off x="5724525" y="2932113"/>
            <a:ext cx="2303463" cy="641350"/>
            <a:chOff x="3878" y="2704"/>
            <a:chExt cx="1451" cy="404"/>
          </a:xfrm>
        </p:grpSpPr>
        <p:sp>
          <p:nvSpPr>
            <p:cNvPr id="52333" name="Text Box 5">
              <a:extLst>
                <a:ext uri="{FF2B5EF4-FFF2-40B4-BE49-F238E27FC236}">
                  <a16:creationId xmlns:a16="http://schemas.microsoft.com/office/drawing/2014/main" id="{3AD28E56-BEC1-497A-9690-1BE093B16324}"/>
                </a:ext>
              </a:extLst>
            </p:cNvPr>
            <p:cNvSpPr txBox="1">
              <a:spLocks noChangeArrowheads="1"/>
            </p:cNvSpPr>
            <p:nvPr/>
          </p:nvSpPr>
          <p:spPr bwMode="auto">
            <a:xfrm>
              <a:off x="3878" y="2704"/>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sz="3600" b="1">
                  <a:solidFill>
                    <a:srgbClr val="00FFFF"/>
                  </a:solidFill>
                  <a:latin typeface="Arial" panose="020B0604020202020204" pitchFamily="34" charset="0"/>
                  <a:ea typeface="仿宋_GB2312" pitchFamily="49" charset="-122"/>
                </a:rPr>
                <a:t>*</a:t>
              </a:r>
            </a:p>
          </p:txBody>
        </p:sp>
        <p:sp>
          <p:nvSpPr>
            <p:cNvPr id="52334" name="Text Box 6">
              <a:extLst>
                <a:ext uri="{FF2B5EF4-FFF2-40B4-BE49-F238E27FC236}">
                  <a16:creationId xmlns:a16="http://schemas.microsoft.com/office/drawing/2014/main" id="{1EEBF585-0FE3-4E46-9564-8132B1D88AE2}"/>
                </a:ext>
              </a:extLst>
            </p:cNvPr>
            <p:cNvSpPr txBox="1">
              <a:spLocks noChangeArrowheads="1"/>
            </p:cNvSpPr>
            <p:nvPr/>
          </p:nvSpPr>
          <p:spPr bwMode="auto">
            <a:xfrm>
              <a:off x="5057" y="2704"/>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sz="3600" b="1">
                  <a:solidFill>
                    <a:srgbClr val="00FFFF"/>
                  </a:solidFill>
                  <a:latin typeface="Arial" panose="020B0604020202020204" pitchFamily="34" charset="0"/>
                  <a:ea typeface="仿宋_GB2312" pitchFamily="49" charset="-122"/>
                </a:rPr>
                <a:t>*</a:t>
              </a:r>
            </a:p>
          </p:txBody>
        </p:sp>
      </p:grpSp>
      <p:grpSp>
        <p:nvGrpSpPr>
          <p:cNvPr id="5" name="Group 349">
            <a:extLst>
              <a:ext uri="{FF2B5EF4-FFF2-40B4-BE49-F238E27FC236}">
                <a16:creationId xmlns:a16="http://schemas.microsoft.com/office/drawing/2014/main" id="{8B6CF68A-642A-48C1-8D9F-EA8637608231}"/>
              </a:ext>
            </a:extLst>
          </p:cNvPr>
          <p:cNvGrpSpPr>
            <a:grpSpLocks/>
          </p:cNvGrpSpPr>
          <p:nvPr/>
        </p:nvGrpSpPr>
        <p:grpSpPr bwMode="auto">
          <a:xfrm>
            <a:off x="4572000" y="1671638"/>
            <a:ext cx="4246563" cy="3573462"/>
            <a:chOff x="2880" y="1053"/>
            <a:chExt cx="2675" cy="2251"/>
          </a:xfrm>
        </p:grpSpPr>
        <p:sp>
          <p:nvSpPr>
            <p:cNvPr id="52282" name="Oval 194">
              <a:extLst>
                <a:ext uri="{FF2B5EF4-FFF2-40B4-BE49-F238E27FC236}">
                  <a16:creationId xmlns:a16="http://schemas.microsoft.com/office/drawing/2014/main" id="{7A8743C7-AC62-4CA7-885B-605B185B1D36}"/>
                </a:ext>
              </a:extLst>
            </p:cNvPr>
            <p:cNvSpPr>
              <a:spLocks noChangeArrowheads="1"/>
            </p:cNvSpPr>
            <p:nvPr/>
          </p:nvSpPr>
          <p:spPr bwMode="auto">
            <a:xfrm>
              <a:off x="2880" y="243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52283" name="Rectangle 195">
              <a:extLst>
                <a:ext uri="{FF2B5EF4-FFF2-40B4-BE49-F238E27FC236}">
                  <a16:creationId xmlns:a16="http://schemas.microsoft.com/office/drawing/2014/main" id="{AEF67DEC-27FB-436F-9A56-3306F8C058D4}"/>
                </a:ext>
              </a:extLst>
            </p:cNvPr>
            <p:cNvSpPr>
              <a:spLocks noChangeArrowheads="1"/>
            </p:cNvSpPr>
            <p:nvPr/>
          </p:nvSpPr>
          <p:spPr bwMode="auto">
            <a:xfrm>
              <a:off x="3878" y="1661"/>
              <a:ext cx="876" cy="933"/>
            </a:xfrm>
            <a:prstGeom prst="rect">
              <a:avLst/>
            </a:prstGeom>
            <a:solidFill>
              <a:schemeClr val="hlink"/>
            </a:solidFill>
            <a:ln w="38100">
              <a:solidFill>
                <a:srgbClr val="663300"/>
              </a:solidFill>
              <a:miter lim="800000"/>
              <a:headEnd/>
              <a:tailEnd/>
            </a:ln>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2284" name="Rectangle 196">
              <a:extLst>
                <a:ext uri="{FF2B5EF4-FFF2-40B4-BE49-F238E27FC236}">
                  <a16:creationId xmlns:a16="http://schemas.microsoft.com/office/drawing/2014/main" id="{36109E60-8F03-4613-A794-C9F5C95FCEA7}"/>
                </a:ext>
              </a:extLst>
            </p:cNvPr>
            <p:cNvSpPr>
              <a:spLocks noChangeArrowheads="1"/>
            </p:cNvSpPr>
            <p:nvPr/>
          </p:nvSpPr>
          <p:spPr bwMode="auto">
            <a:xfrm>
              <a:off x="4066" y="1838"/>
              <a:ext cx="482" cy="589"/>
            </a:xfrm>
            <a:prstGeom prst="rect">
              <a:avLst/>
            </a:prstGeom>
            <a:noFill/>
            <a:ln w="38100">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2285" name="Line 197">
              <a:extLst>
                <a:ext uri="{FF2B5EF4-FFF2-40B4-BE49-F238E27FC236}">
                  <a16:creationId xmlns:a16="http://schemas.microsoft.com/office/drawing/2014/main" id="{BF0789EA-DF27-44D4-AC76-F9770FF3F442}"/>
                </a:ext>
              </a:extLst>
            </p:cNvPr>
            <p:cNvSpPr>
              <a:spLocks noChangeShapeType="1"/>
            </p:cNvSpPr>
            <p:nvPr/>
          </p:nvSpPr>
          <p:spPr bwMode="auto">
            <a:xfrm>
              <a:off x="4655" y="2114"/>
              <a:ext cx="0" cy="63"/>
            </a:xfrm>
            <a:prstGeom prst="line">
              <a:avLst/>
            </a:prstGeom>
            <a:noFill/>
            <a:ln w="28575">
              <a:solidFill>
                <a:srgbClr val="FFCC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nvGrpSpPr>
            <p:cNvPr id="52286" name="Group 198">
              <a:extLst>
                <a:ext uri="{FF2B5EF4-FFF2-40B4-BE49-F238E27FC236}">
                  <a16:creationId xmlns:a16="http://schemas.microsoft.com/office/drawing/2014/main" id="{A6664E92-1875-418A-A651-5C9DFA34E02B}"/>
                </a:ext>
              </a:extLst>
            </p:cNvPr>
            <p:cNvGrpSpPr>
              <a:grpSpLocks/>
            </p:cNvGrpSpPr>
            <p:nvPr/>
          </p:nvGrpSpPr>
          <p:grpSpPr bwMode="auto">
            <a:xfrm>
              <a:off x="3636" y="1888"/>
              <a:ext cx="472" cy="457"/>
              <a:chOff x="862" y="2612"/>
              <a:chExt cx="423" cy="450"/>
            </a:xfrm>
          </p:grpSpPr>
          <p:sp>
            <p:nvSpPr>
              <p:cNvPr id="52325" name="Freeform 199">
                <a:extLst>
                  <a:ext uri="{FF2B5EF4-FFF2-40B4-BE49-F238E27FC236}">
                    <a16:creationId xmlns:a16="http://schemas.microsoft.com/office/drawing/2014/main" id="{F1E752D9-37EF-4D4D-99F8-0E11C17AE9F3}"/>
                  </a:ext>
                </a:extLst>
              </p:cNvPr>
              <p:cNvSpPr>
                <a:spLocks/>
              </p:cNvSpPr>
              <p:nvPr/>
            </p:nvSpPr>
            <p:spPr bwMode="auto">
              <a:xfrm>
                <a:off x="892" y="2626"/>
                <a:ext cx="348" cy="1"/>
              </a:xfrm>
              <a:custGeom>
                <a:avLst/>
                <a:gdLst>
                  <a:gd name="T0" fmla="*/ 0 w 739"/>
                  <a:gd name="T1" fmla="*/ 0 h 1"/>
                  <a:gd name="T2" fmla="*/ 8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26" name="Line 200">
                <a:extLst>
                  <a:ext uri="{FF2B5EF4-FFF2-40B4-BE49-F238E27FC236}">
                    <a16:creationId xmlns:a16="http://schemas.microsoft.com/office/drawing/2014/main" id="{DA661023-75D3-47F0-93B9-A89154657ACD}"/>
                  </a:ext>
                </a:extLst>
              </p:cNvPr>
              <p:cNvSpPr>
                <a:spLocks noChangeShapeType="1"/>
              </p:cNvSpPr>
              <p:nvPr/>
            </p:nvSpPr>
            <p:spPr bwMode="auto">
              <a:xfrm>
                <a:off x="888" y="3036"/>
                <a:ext cx="204" cy="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7" name="Freeform 201">
                <a:extLst>
                  <a:ext uri="{FF2B5EF4-FFF2-40B4-BE49-F238E27FC236}">
                    <a16:creationId xmlns:a16="http://schemas.microsoft.com/office/drawing/2014/main" id="{C4C81BAB-CEE1-4FD3-B21A-0DA0B3205759}"/>
                  </a:ext>
                </a:extLst>
              </p:cNvPr>
              <p:cNvSpPr>
                <a:spLocks/>
              </p:cNvSpPr>
              <p:nvPr/>
            </p:nvSpPr>
            <p:spPr bwMode="auto">
              <a:xfrm>
                <a:off x="1239" y="2624"/>
                <a:ext cx="45" cy="36"/>
              </a:xfrm>
              <a:custGeom>
                <a:avLst/>
                <a:gdLst>
                  <a:gd name="T0" fmla="*/ 0 w 95"/>
                  <a:gd name="T1" fmla="*/ 0 h 60"/>
                  <a:gd name="T2" fmla="*/ 1 w 95"/>
                  <a:gd name="T3" fmla="*/ 1 h 60"/>
                  <a:gd name="T4" fmla="*/ 0 w 95"/>
                  <a:gd name="T5" fmla="*/ 3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28" name="Freeform 202">
                <a:extLst>
                  <a:ext uri="{FF2B5EF4-FFF2-40B4-BE49-F238E27FC236}">
                    <a16:creationId xmlns:a16="http://schemas.microsoft.com/office/drawing/2014/main" id="{EAF08A05-BCC2-4509-9C2E-3015DA5A1414}"/>
                  </a:ext>
                </a:extLst>
              </p:cNvPr>
              <p:cNvSpPr>
                <a:spLocks/>
              </p:cNvSpPr>
              <p:nvPr/>
            </p:nvSpPr>
            <p:spPr bwMode="auto">
              <a:xfrm>
                <a:off x="1061" y="2697"/>
                <a:ext cx="223" cy="75"/>
              </a:xfrm>
              <a:custGeom>
                <a:avLst/>
                <a:gdLst>
                  <a:gd name="T0" fmla="*/ 0 w 474"/>
                  <a:gd name="T1" fmla="*/ 0 h 126"/>
                  <a:gd name="T2" fmla="*/ 0 w 474"/>
                  <a:gd name="T3" fmla="*/ 1 h 126"/>
                  <a:gd name="T4" fmla="*/ 1 w 474"/>
                  <a:gd name="T5" fmla="*/ 2 h 126"/>
                  <a:gd name="T6" fmla="*/ 4 w 474"/>
                  <a:gd name="T7" fmla="*/ 4 h 126"/>
                  <a:gd name="T8" fmla="*/ 5 w 474"/>
                  <a:gd name="T9" fmla="*/ 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29" name="Freeform 203">
                <a:extLst>
                  <a:ext uri="{FF2B5EF4-FFF2-40B4-BE49-F238E27FC236}">
                    <a16:creationId xmlns:a16="http://schemas.microsoft.com/office/drawing/2014/main" id="{4488CC29-9066-4F2D-BF4B-8961A46AC179}"/>
                  </a:ext>
                </a:extLst>
              </p:cNvPr>
              <p:cNvSpPr>
                <a:spLocks/>
              </p:cNvSpPr>
              <p:nvPr/>
            </p:nvSpPr>
            <p:spPr bwMode="auto">
              <a:xfrm>
                <a:off x="1061" y="2801"/>
                <a:ext cx="223" cy="75"/>
              </a:xfrm>
              <a:custGeom>
                <a:avLst/>
                <a:gdLst>
                  <a:gd name="T0" fmla="*/ 0 w 474"/>
                  <a:gd name="T1" fmla="*/ 0 h 126"/>
                  <a:gd name="T2" fmla="*/ 0 w 474"/>
                  <a:gd name="T3" fmla="*/ 1 h 126"/>
                  <a:gd name="T4" fmla="*/ 0 w 474"/>
                  <a:gd name="T5" fmla="*/ 2 h 126"/>
                  <a:gd name="T6" fmla="*/ 4 w 474"/>
                  <a:gd name="T7" fmla="*/ 4 h 126"/>
                  <a:gd name="T8" fmla="*/ 5 w 474"/>
                  <a:gd name="T9" fmla="*/ 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30" name="Freeform 204">
                <a:extLst>
                  <a:ext uri="{FF2B5EF4-FFF2-40B4-BE49-F238E27FC236}">
                    <a16:creationId xmlns:a16="http://schemas.microsoft.com/office/drawing/2014/main" id="{03B5B855-F34F-4518-930C-1F92BFEB9AD1}"/>
                  </a:ext>
                </a:extLst>
              </p:cNvPr>
              <p:cNvSpPr>
                <a:spLocks/>
              </p:cNvSpPr>
              <p:nvPr/>
            </p:nvSpPr>
            <p:spPr bwMode="auto">
              <a:xfrm>
                <a:off x="1055" y="2913"/>
                <a:ext cx="230" cy="86"/>
              </a:xfrm>
              <a:custGeom>
                <a:avLst/>
                <a:gdLst>
                  <a:gd name="T0" fmla="*/ 0 w 487"/>
                  <a:gd name="T1" fmla="*/ 0 h 144"/>
                  <a:gd name="T2" fmla="*/ 0 w 487"/>
                  <a:gd name="T3" fmla="*/ 1 h 144"/>
                  <a:gd name="T4" fmla="*/ 1 w 487"/>
                  <a:gd name="T5" fmla="*/ 2 h 144"/>
                  <a:gd name="T6" fmla="*/ 5 w 487"/>
                  <a:gd name="T7" fmla="*/ 4 h 144"/>
                  <a:gd name="T8" fmla="*/ 5 w 487"/>
                  <a:gd name="T9" fmla="*/ 7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31" name="Oval 205">
                <a:extLst>
                  <a:ext uri="{FF2B5EF4-FFF2-40B4-BE49-F238E27FC236}">
                    <a16:creationId xmlns:a16="http://schemas.microsoft.com/office/drawing/2014/main" id="{92E39504-B680-4603-B1D4-3B08FA942453}"/>
                  </a:ext>
                </a:extLst>
              </p:cNvPr>
              <p:cNvSpPr>
                <a:spLocks noChangeArrowheads="1"/>
              </p:cNvSpPr>
              <p:nvPr/>
            </p:nvSpPr>
            <p:spPr bwMode="auto">
              <a:xfrm>
                <a:off x="862" y="2612"/>
                <a:ext cx="29" cy="40"/>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2332" name="Oval 206">
                <a:extLst>
                  <a:ext uri="{FF2B5EF4-FFF2-40B4-BE49-F238E27FC236}">
                    <a16:creationId xmlns:a16="http://schemas.microsoft.com/office/drawing/2014/main" id="{F243939F-76BB-4645-9676-FCF9C7E86355}"/>
                  </a:ext>
                </a:extLst>
              </p:cNvPr>
              <p:cNvSpPr>
                <a:spLocks noChangeArrowheads="1"/>
              </p:cNvSpPr>
              <p:nvPr/>
            </p:nvSpPr>
            <p:spPr bwMode="auto">
              <a:xfrm>
                <a:off x="866" y="3022"/>
                <a:ext cx="28" cy="40"/>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2287" name="Group 207">
              <a:extLst>
                <a:ext uri="{FF2B5EF4-FFF2-40B4-BE49-F238E27FC236}">
                  <a16:creationId xmlns:a16="http://schemas.microsoft.com/office/drawing/2014/main" id="{07D86F9F-F8FE-4CF5-8AE1-43B538317A9C}"/>
                </a:ext>
              </a:extLst>
            </p:cNvPr>
            <p:cNvGrpSpPr>
              <a:grpSpLocks/>
            </p:cNvGrpSpPr>
            <p:nvPr/>
          </p:nvGrpSpPr>
          <p:grpSpPr bwMode="auto">
            <a:xfrm flipH="1">
              <a:off x="4495" y="1916"/>
              <a:ext cx="589" cy="439"/>
              <a:chOff x="862" y="2612"/>
              <a:chExt cx="423" cy="450"/>
            </a:xfrm>
          </p:grpSpPr>
          <p:sp>
            <p:nvSpPr>
              <p:cNvPr id="52317" name="Freeform 208">
                <a:extLst>
                  <a:ext uri="{FF2B5EF4-FFF2-40B4-BE49-F238E27FC236}">
                    <a16:creationId xmlns:a16="http://schemas.microsoft.com/office/drawing/2014/main" id="{3155E18C-8F4D-4C8C-996F-1E5A8F6F0BA8}"/>
                  </a:ext>
                </a:extLst>
              </p:cNvPr>
              <p:cNvSpPr>
                <a:spLocks/>
              </p:cNvSpPr>
              <p:nvPr/>
            </p:nvSpPr>
            <p:spPr bwMode="auto">
              <a:xfrm>
                <a:off x="892" y="2626"/>
                <a:ext cx="348" cy="1"/>
              </a:xfrm>
              <a:custGeom>
                <a:avLst/>
                <a:gdLst>
                  <a:gd name="T0" fmla="*/ 0 w 739"/>
                  <a:gd name="T1" fmla="*/ 0 h 1"/>
                  <a:gd name="T2" fmla="*/ 8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18" name="Line 209">
                <a:extLst>
                  <a:ext uri="{FF2B5EF4-FFF2-40B4-BE49-F238E27FC236}">
                    <a16:creationId xmlns:a16="http://schemas.microsoft.com/office/drawing/2014/main" id="{A74D59B5-35ED-4DB6-AA95-E52E464B538A}"/>
                  </a:ext>
                </a:extLst>
              </p:cNvPr>
              <p:cNvSpPr>
                <a:spLocks noChangeShapeType="1"/>
              </p:cNvSpPr>
              <p:nvPr/>
            </p:nvSpPr>
            <p:spPr bwMode="auto">
              <a:xfrm>
                <a:off x="888" y="3036"/>
                <a:ext cx="204" cy="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9" name="Freeform 210">
                <a:extLst>
                  <a:ext uri="{FF2B5EF4-FFF2-40B4-BE49-F238E27FC236}">
                    <a16:creationId xmlns:a16="http://schemas.microsoft.com/office/drawing/2014/main" id="{EDC6F1E3-DA49-409E-B8ED-C2262DAF8E59}"/>
                  </a:ext>
                </a:extLst>
              </p:cNvPr>
              <p:cNvSpPr>
                <a:spLocks/>
              </p:cNvSpPr>
              <p:nvPr/>
            </p:nvSpPr>
            <p:spPr bwMode="auto">
              <a:xfrm>
                <a:off x="1239" y="2624"/>
                <a:ext cx="45" cy="36"/>
              </a:xfrm>
              <a:custGeom>
                <a:avLst/>
                <a:gdLst>
                  <a:gd name="T0" fmla="*/ 0 w 95"/>
                  <a:gd name="T1" fmla="*/ 0 h 60"/>
                  <a:gd name="T2" fmla="*/ 1 w 95"/>
                  <a:gd name="T3" fmla="*/ 1 h 60"/>
                  <a:gd name="T4" fmla="*/ 0 w 95"/>
                  <a:gd name="T5" fmla="*/ 3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20" name="Freeform 211">
                <a:extLst>
                  <a:ext uri="{FF2B5EF4-FFF2-40B4-BE49-F238E27FC236}">
                    <a16:creationId xmlns:a16="http://schemas.microsoft.com/office/drawing/2014/main" id="{51DB00F0-9875-4AC9-A89F-AF881D0C5D34}"/>
                  </a:ext>
                </a:extLst>
              </p:cNvPr>
              <p:cNvSpPr>
                <a:spLocks/>
              </p:cNvSpPr>
              <p:nvPr/>
            </p:nvSpPr>
            <p:spPr bwMode="auto">
              <a:xfrm>
                <a:off x="1061" y="2697"/>
                <a:ext cx="223" cy="75"/>
              </a:xfrm>
              <a:custGeom>
                <a:avLst/>
                <a:gdLst>
                  <a:gd name="T0" fmla="*/ 0 w 474"/>
                  <a:gd name="T1" fmla="*/ 0 h 126"/>
                  <a:gd name="T2" fmla="*/ 0 w 474"/>
                  <a:gd name="T3" fmla="*/ 1 h 126"/>
                  <a:gd name="T4" fmla="*/ 1 w 474"/>
                  <a:gd name="T5" fmla="*/ 2 h 126"/>
                  <a:gd name="T6" fmla="*/ 4 w 474"/>
                  <a:gd name="T7" fmla="*/ 4 h 126"/>
                  <a:gd name="T8" fmla="*/ 5 w 474"/>
                  <a:gd name="T9" fmla="*/ 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21" name="Freeform 212">
                <a:extLst>
                  <a:ext uri="{FF2B5EF4-FFF2-40B4-BE49-F238E27FC236}">
                    <a16:creationId xmlns:a16="http://schemas.microsoft.com/office/drawing/2014/main" id="{8D2C5341-22CC-43F8-9349-206746B75D8C}"/>
                  </a:ext>
                </a:extLst>
              </p:cNvPr>
              <p:cNvSpPr>
                <a:spLocks/>
              </p:cNvSpPr>
              <p:nvPr/>
            </p:nvSpPr>
            <p:spPr bwMode="auto">
              <a:xfrm>
                <a:off x="1061" y="2801"/>
                <a:ext cx="223" cy="75"/>
              </a:xfrm>
              <a:custGeom>
                <a:avLst/>
                <a:gdLst>
                  <a:gd name="T0" fmla="*/ 0 w 474"/>
                  <a:gd name="T1" fmla="*/ 0 h 126"/>
                  <a:gd name="T2" fmla="*/ 0 w 474"/>
                  <a:gd name="T3" fmla="*/ 1 h 126"/>
                  <a:gd name="T4" fmla="*/ 0 w 474"/>
                  <a:gd name="T5" fmla="*/ 2 h 126"/>
                  <a:gd name="T6" fmla="*/ 4 w 474"/>
                  <a:gd name="T7" fmla="*/ 4 h 126"/>
                  <a:gd name="T8" fmla="*/ 5 w 474"/>
                  <a:gd name="T9" fmla="*/ 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22" name="Freeform 213">
                <a:extLst>
                  <a:ext uri="{FF2B5EF4-FFF2-40B4-BE49-F238E27FC236}">
                    <a16:creationId xmlns:a16="http://schemas.microsoft.com/office/drawing/2014/main" id="{66357FE9-37C0-4E6F-B5D6-8C358DC23DFF}"/>
                  </a:ext>
                </a:extLst>
              </p:cNvPr>
              <p:cNvSpPr>
                <a:spLocks/>
              </p:cNvSpPr>
              <p:nvPr/>
            </p:nvSpPr>
            <p:spPr bwMode="auto">
              <a:xfrm>
                <a:off x="1055" y="2913"/>
                <a:ext cx="230" cy="86"/>
              </a:xfrm>
              <a:custGeom>
                <a:avLst/>
                <a:gdLst>
                  <a:gd name="T0" fmla="*/ 0 w 487"/>
                  <a:gd name="T1" fmla="*/ 0 h 144"/>
                  <a:gd name="T2" fmla="*/ 0 w 487"/>
                  <a:gd name="T3" fmla="*/ 1 h 144"/>
                  <a:gd name="T4" fmla="*/ 1 w 487"/>
                  <a:gd name="T5" fmla="*/ 2 h 144"/>
                  <a:gd name="T6" fmla="*/ 5 w 487"/>
                  <a:gd name="T7" fmla="*/ 4 h 144"/>
                  <a:gd name="T8" fmla="*/ 5 w 487"/>
                  <a:gd name="T9" fmla="*/ 7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23" name="Oval 214">
                <a:extLst>
                  <a:ext uri="{FF2B5EF4-FFF2-40B4-BE49-F238E27FC236}">
                    <a16:creationId xmlns:a16="http://schemas.microsoft.com/office/drawing/2014/main" id="{003BC253-2F28-4675-9097-AC5B4F0C0281}"/>
                  </a:ext>
                </a:extLst>
              </p:cNvPr>
              <p:cNvSpPr>
                <a:spLocks noChangeArrowheads="1"/>
              </p:cNvSpPr>
              <p:nvPr/>
            </p:nvSpPr>
            <p:spPr bwMode="auto">
              <a:xfrm>
                <a:off x="862" y="2612"/>
                <a:ext cx="29" cy="40"/>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2324" name="Oval 215">
                <a:extLst>
                  <a:ext uri="{FF2B5EF4-FFF2-40B4-BE49-F238E27FC236}">
                    <a16:creationId xmlns:a16="http://schemas.microsoft.com/office/drawing/2014/main" id="{2AE289E5-0C7C-4D09-85CE-0B266D3E7116}"/>
                  </a:ext>
                </a:extLst>
              </p:cNvPr>
              <p:cNvSpPr>
                <a:spLocks noChangeArrowheads="1"/>
              </p:cNvSpPr>
              <p:nvPr/>
            </p:nvSpPr>
            <p:spPr bwMode="auto">
              <a:xfrm>
                <a:off x="866" y="3022"/>
                <a:ext cx="28" cy="40"/>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52288" name="Line 216">
              <a:extLst>
                <a:ext uri="{FF2B5EF4-FFF2-40B4-BE49-F238E27FC236}">
                  <a16:creationId xmlns:a16="http://schemas.microsoft.com/office/drawing/2014/main" id="{B6AD54BF-79A2-4348-A090-0BE59F401990}"/>
                </a:ext>
              </a:extLst>
            </p:cNvPr>
            <p:cNvSpPr>
              <a:spLocks noChangeShapeType="1"/>
            </p:cNvSpPr>
            <p:nvPr/>
          </p:nvSpPr>
          <p:spPr bwMode="auto">
            <a:xfrm>
              <a:off x="3651" y="1390"/>
              <a:ext cx="0" cy="49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9" name="Line 217">
              <a:extLst>
                <a:ext uri="{FF2B5EF4-FFF2-40B4-BE49-F238E27FC236}">
                  <a16:creationId xmlns:a16="http://schemas.microsoft.com/office/drawing/2014/main" id="{027728DC-E853-41EE-A56A-6A5C6D6D0932}"/>
                </a:ext>
              </a:extLst>
            </p:cNvPr>
            <p:cNvSpPr>
              <a:spLocks noChangeShapeType="1"/>
            </p:cNvSpPr>
            <p:nvPr/>
          </p:nvSpPr>
          <p:spPr bwMode="auto">
            <a:xfrm>
              <a:off x="5057" y="1390"/>
              <a:ext cx="0" cy="54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0" name="Line 218">
              <a:extLst>
                <a:ext uri="{FF2B5EF4-FFF2-40B4-BE49-F238E27FC236}">
                  <a16:creationId xmlns:a16="http://schemas.microsoft.com/office/drawing/2014/main" id="{301B66C7-710A-4F9B-BA19-17D8C8DE60D6}"/>
                </a:ext>
              </a:extLst>
            </p:cNvPr>
            <p:cNvSpPr>
              <a:spLocks noChangeShapeType="1"/>
            </p:cNvSpPr>
            <p:nvPr/>
          </p:nvSpPr>
          <p:spPr bwMode="auto">
            <a:xfrm>
              <a:off x="3651" y="1390"/>
              <a:ext cx="140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1" name="Line 219">
              <a:extLst>
                <a:ext uri="{FF2B5EF4-FFF2-40B4-BE49-F238E27FC236}">
                  <a16:creationId xmlns:a16="http://schemas.microsoft.com/office/drawing/2014/main" id="{03A8D521-4CB7-4E88-B1CF-74F6A2C1F9DE}"/>
                </a:ext>
              </a:extLst>
            </p:cNvPr>
            <p:cNvSpPr>
              <a:spLocks noChangeShapeType="1"/>
            </p:cNvSpPr>
            <p:nvPr/>
          </p:nvSpPr>
          <p:spPr bwMode="auto">
            <a:xfrm>
              <a:off x="3651" y="2297"/>
              <a:ext cx="0" cy="49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2" name="Line 220">
              <a:extLst>
                <a:ext uri="{FF2B5EF4-FFF2-40B4-BE49-F238E27FC236}">
                  <a16:creationId xmlns:a16="http://schemas.microsoft.com/office/drawing/2014/main" id="{9170562B-C931-4A62-B9DF-D76103EA9082}"/>
                </a:ext>
              </a:extLst>
            </p:cNvPr>
            <p:cNvSpPr>
              <a:spLocks noChangeShapeType="1"/>
            </p:cNvSpPr>
            <p:nvPr/>
          </p:nvSpPr>
          <p:spPr bwMode="auto">
            <a:xfrm>
              <a:off x="5057" y="2342"/>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3" name="Line 221">
              <a:extLst>
                <a:ext uri="{FF2B5EF4-FFF2-40B4-BE49-F238E27FC236}">
                  <a16:creationId xmlns:a16="http://schemas.microsoft.com/office/drawing/2014/main" id="{CAE8FDFA-BC06-41DD-9952-9CD9A1312ABF}"/>
                </a:ext>
              </a:extLst>
            </p:cNvPr>
            <p:cNvSpPr>
              <a:spLocks noChangeShapeType="1"/>
            </p:cNvSpPr>
            <p:nvPr/>
          </p:nvSpPr>
          <p:spPr bwMode="auto">
            <a:xfrm>
              <a:off x="3651" y="2796"/>
              <a:ext cx="140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4" name="Line 222">
              <a:extLst>
                <a:ext uri="{FF2B5EF4-FFF2-40B4-BE49-F238E27FC236}">
                  <a16:creationId xmlns:a16="http://schemas.microsoft.com/office/drawing/2014/main" id="{72EC5D76-F788-43C6-AFD4-9B1C4A72EDE9}"/>
                </a:ext>
              </a:extLst>
            </p:cNvPr>
            <p:cNvSpPr>
              <a:spLocks noChangeShapeType="1"/>
            </p:cNvSpPr>
            <p:nvPr/>
          </p:nvSpPr>
          <p:spPr bwMode="auto">
            <a:xfrm>
              <a:off x="5057" y="1934"/>
              <a:ext cx="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5" name="Line 223">
              <a:extLst>
                <a:ext uri="{FF2B5EF4-FFF2-40B4-BE49-F238E27FC236}">
                  <a16:creationId xmlns:a16="http://schemas.microsoft.com/office/drawing/2014/main" id="{904163A6-EA7D-4A23-A4A0-194DDF70056A}"/>
                </a:ext>
              </a:extLst>
            </p:cNvPr>
            <p:cNvSpPr>
              <a:spLocks noChangeShapeType="1"/>
            </p:cNvSpPr>
            <p:nvPr/>
          </p:nvSpPr>
          <p:spPr bwMode="auto">
            <a:xfrm flipH="1">
              <a:off x="5329" y="1934"/>
              <a:ext cx="1" cy="13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6" name="Line 224">
              <a:extLst>
                <a:ext uri="{FF2B5EF4-FFF2-40B4-BE49-F238E27FC236}">
                  <a16:creationId xmlns:a16="http://schemas.microsoft.com/office/drawing/2014/main" id="{55E1699B-063F-4B96-BA59-996A495158D8}"/>
                </a:ext>
              </a:extLst>
            </p:cNvPr>
            <p:cNvSpPr>
              <a:spLocks noChangeShapeType="1"/>
            </p:cNvSpPr>
            <p:nvPr/>
          </p:nvSpPr>
          <p:spPr bwMode="auto">
            <a:xfrm>
              <a:off x="3062" y="1907"/>
              <a:ext cx="58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7" name="Line 225">
              <a:extLst>
                <a:ext uri="{FF2B5EF4-FFF2-40B4-BE49-F238E27FC236}">
                  <a16:creationId xmlns:a16="http://schemas.microsoft.com/office/drawing/2014/main" id="{2210A80A-7ECB-495A-A882-7A4E5C67D0A7}"/>
                </a:ext>
              </a:extLst>
            </p:cNvPr>
            <p:cNvSpPr>
              <a:spLocks noChangeShapeType="1"/>
            </p:cNvSpPr>
            <p:nvPr/>
          </p:nvSpPr>
          <p:spPr bwMode="auto">
            <a:xfrm flipH="1">
              <a:off x="3061" y="1897"/>
              <a:ext cx="0" cy="140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8" name="Line 226">
              <a:extLst>
                <a:ext uri="{FF2B5EF4-FFF2-40B4-BE49-F238E27FC236}">
                  <a16:creationId xmlns:a16="http://schemas.microsoft.com/office/drawing/2014/main" id="{459760DD-6E5F-4396-B484-CD3B55B2E66C}"/>
                </a:ext>
              </a:extLst>
            </p:cNvPr>
            <p:cNvSpPr>
              <a:spLocks noChangeShapeType="1"/>
            </p:cNvSpPr>
            <p:nvPr/>
          </p:nvSpPr>
          <p:spPr bwMode="auto">
            <a:xfrm>
              <a:off x="3062" y="3295"/>
              <a:ext cx="226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9" name="Line 227">
              <a:extLst>
                <a:ext uri="{FF2B5EF4-FFF2-40B4-BE49-F238E27FC236}">
                  <a16:creationId xmlns:a16="http://schemas.microsoft.com/office/drawing/2014/main" id="{027E8154-B765-4EEF-9542-9C497AF72C17}"/>
                </a:ext>
              </a:extLst>
            </p:cNvPr>
            <p:cNvSpPr>
              <a:spLocks noChangeShapeType="1"/>
            </p:cNvSpPr>
            <p:nvPr/>
          </p:nvSpPr>
          <p:spPr bwMode="auto">
            <a:xfrm>
              <a:off x="4286" y="2796"/>
              <a:ext cx="0" cy="181"/>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300" name="Line 228">
              <a:extLst>
                <a:ext uri="{FF2B5EF4-FFF2-40B4-BE49-F238E27FC236}">
                  <a16:creationId xmlns:a16="http://schemas.microsoft.com/office/drawing/2014/main" id="{20BA82E1-264D-4F36-927F-E8C51478C084}"/>
                </a:ext>
              </a:extLst>
            </p:cNvPr>
            <p:cNvSpPr>
              <a:spLocks noChangeShapeType="1"/>
            </p:cNvSpPr>
            <p:nvPr/>
          </p:nvSpPr>
          <p:spPr bwMode="auto">
            <a:xfrm>
              <a:off x="4150" y="2977"/>
              <a:ext cx="272"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1" name="Line 229">
              <a:extLst>
                <a:ext uri="{FF2B5EF4-FFF2-40B4-BE49-F238E27FC236}">
                  <a16:creationId xmlns:a16="http://schemas.microsoft.com/office/drawing/2014/main" id="{4E61FE66-6676-45AD-B85C-0BAA4F904852}"/>
                </a:ext>
              </a:extLst>
            </p:cNvPr>
            <p:cNvSpPr>
              <a:spLocks noChangeShapeType="1"/>
            </p:cNvSpPr>
            <p:nvPr/>
          </p:nvSpPr>
          <p:spPr bwMode="auto">
            <a:xfrm>
              <a:off x="4150" y="3068"/>
              <a:ext cx="272"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2" name="Line 230">
              <a:extLst>
                <a:ext uri="{FF2B5EF4-FFF2-40B4-BE49-F238E27FC236}">
                  <a16:creationId xmlns:a16="http://schemas.microsoft.com/office/drawing/2014/main" id="{AD6B4711-00C0-484A-B395-3DBB86D6877B}"/>
                </a:ext>
              </a:extLst>
            </p:cNvPr>
            <p:cNvSpPr>
              <a:spLocks noChangeShapeType="1"/>
            </p:cNvSpPr>
            <p:nvPr/>
          </p:nvSpPr>
          <p:spPr bwMode="auto">
            <a:xfrm>
              <a:off x="4286" y="3068"/>
              <a:ext cx="0" cy="227"/>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2303" name="Text Box 231">
              <a:extLst>
                <a:ext uri="{FF2B5EF4-FFF2-40B4-BE49-F238E27FC236}">
                  <a16:creationId xmlns:a16="http://schemas.microsoft.com/office/drawing/2014/main" id="{E4F6AD77-CCB1-4EE9-99EF-79263E3DF125}"/>
                </a:ext>
              </a:extLst>
            </p:cNvPr>
            <p:cNvSpPr txBox="1">
              <a:spLocks noChangeArrowheads="1"/>
            </p:cNvSpPr>
            <p:nvPr/>
          </p:nvSpPr>
          <p:spPr bwMode="auto">
            <a:xfrm>
              <a:off x="3062" y="2206"/>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bg1"/>
                  </a:solidFill>
                  <a:latin typeface="Arial" panose="020B0604020202020204" pitchFamily="34" charset="0"/>
                  <a:ea typeface="仿宋_GB2312" pitchFamily="49" charset="-122"/>
                </a:rPr>
                <a:t>＋</a:t>
              </a:r>
            </a:p>
          </p:txBody>
        </p:sp>
        <p:sp>
          <p:nvSpPr>
            <p:cNvPr id="52304" name="Text Box 232">
              <a:extLst>
                <a:ext uri="{FF2B5EF4-FFF2-40B4-BE49-F238E27FC236}">
                  <a16:creationId xmlns:a16="http://schemas.microsoft.com/office/drawing/2014/main" id="{07116861-E508-460E-8C78-FCF8042E1EB6}"/>
                </a:ext>
              </a:extLst>
            </p:cNvPr>
            <p:cNvSpPr txBox="1">
              <a:spLocks noChangeArrowheads="1"/>
            </p:cNvSpPr>
            <p:nvPr/>
          </p:nvSpPr>
          <p:spPr bwMode="auto">
            <a:xfrm>
              <a:off x="3061" y="2932"/>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bg1"/>
                  </a:solidFill>
                  <a:latin typeface="Arial" panose="020B0604020202020204" pitchFamily="34" charset="0"/>
                  <a:ea typeface="仿宋_GB2312" pitchFamily="49" charset="-122"/>
                </a:rPr>
                <a:t>－</a:t>
              </a:r>
            </a:p>
          </p:txBody>
        </p:sp>
        <p:sp>
          <p:nvSpPr>
            <p:cNvPr id="52305" name="Text Box 233">
              <a:extLst>
                <a:ext uri="{FF2B5EF4-FFF2-40B4-BE49-F238E27FC236}">
                  <a16:creationId xmlns:a16="http://schemas.microsoft.com/office/drawing/2014/main" id="{F43E0E24-A6B2-4D10-AA7A-E67B8B9947B5}"/>
                </a:ext>
              </a:extLst>
            </p:cNvPr>
            <p:cNvSpPr txBox="1">
              <a:spLocks noChangeArrowheads="1"/>
            </p:cNvSpPr>
            <p:nvPr/>
          </p:nvSpPr>
          <p:spPr bwMode="auto">
            <a:xfrm>
              <a:off x="3152" y="2705"/>
              <a:ext cx="7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u</a:t>
              </a:r>
              <a:r>
                <a:rPr lang="en-US" altLang="zh-CN" baseline="-25000">
                  <a:solidFill>
                    <a:schemeClr val="bg1"/>
                  </a:solidFill>
                  <a:ea typeface="仿宋_GB2312" pitchFamily="49" charset="-122"/>
                </a:rPr>
                <a:t>S</a:t>
              </a:r>
              <a:r>
                <a:rPr lang="en-US" altLang="zh-CN">
                  <a:solidFill>
                    <a:schemeClr val="bg1"/>
                  </a:solidFill>
                  <a:ea typeface="仿宋_GB2312" pitchFamily="49" charset="-122"/>
                </a:rPr>
                <a:t>(t)</a:t>
              </a:r>
            </a:p>
          </p:txBody>
        </p:sp>
        <p:sp>
          <p:nvSpPr>
            <p:cNvPr id="52306" name="Text Box 234">
              <a:extLst>
                <a:ext uri="{FF2B5EF4-FFF2-40B4-BE49-F238E27FC236}">
                  <a16:creationId xmlns:a16="http://schemas.microsoft.com/office/drawing/2014/main" id="{44726791-89B3-4BB5-B928-A507C94A18F0}"/>
                </a:ext>
              </a:extLst>
            </p:cNvPr>
            <p:cNvSpPr txBox="1">
              <a:spLocks noChangeArrowheads="1"/>
            </p:cNvSpPr>
            <p:nvPr/>
          </p:nvSpPr>
          <p:spPr bwMode="auto">
            <a:xfrm>
              <a:off x="5057" y="2796"/>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Z</a:t>
              </a:r>
            </a:p>
          </p:txBody>
        </p:sp>
        <p:sp>
          <p:nvSpPr>
            <p:cNvPr id="52307" name="Text Box 235">
              <a:extLst>
                <a:ext uri="{FF2B5EF4-FFF2-40B4-BE49-F238E27FC236}">
                  <a16:creationId xmlns:a16="http://schemas.microsoft.com/office/drawing/2014/main" id="{8ACC2E8A-AE21-40ED-A26D-171237FD47DD}"/>
                </a:ext>
              </a:extLst>
            </p:cNvPr>
            <p:cNvSpPr txBox="1">
              <a:spLocks noChangeArrowheads="1"/>
            </p:cNvSpPr>
            <p:nvPr/>
          </p:nvSpPr>
          <p:spPr bwMode="auto">
            <a:xfrm>
              <a:off x="4014" y="1053"/>
              <a:ext cx="6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100 </a:t>
              </a:r>
              <a:r>
                <a:rPr lang="en-US" altLang="zh-CN">
                  <a:solidFill>
                    <a:schemeClr val="bg1"/>
                  </a:solidFill>
                  <a:ea typeface="仿宋_GB2312" pitchFamily="49" charset="-122"/>
                  <a:sym typeface="Symbol" panose="05050102010706020507" pitchFamily="18" charset="2"/>
                </a:rPr>
                <a:t></a:t>
              </a:r>
            </a:p>
          </p:txBody>
        </p:sp>
        <p:sp>
          <p:nvSpPr>
            <p:cNvPr id="52308" name="Text Box 236">
              <a:extLst>
                <a:ext uri="{FF2B5EF4-FFF2-40B4-BE49-F238E27FC236}">
                  <a16:creationId xmlns:a16="http://schemas.microsoft.com/office/drawing/2014/main" id="{4828B765-77FE-4519-9186-E1428F1A3CC3}"/>
                </a:ext>
              </a:extLst>
            </p:cNvPr>
            <p:cNvSpPr txBox="1">
              <a:spLocks noChangeArrowheads="1"/>
            </p:cNvSpPr>
            <p:nvPr/>
          </p:nvSpPr>
          <p:spPr bwMode="auto">
            <a:xfrm>
              <a:off x="4422" y="2886"/>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C</a:t>
              </a:r>
            </a:p>
          </p:txBody>
        </p:sp>
        <p:sp>
          <p:nvSpPr>
            <p:cNvPr id="52309" name="Text Box 237">
              <a:extLst>
                <a:ext uri="{FF2B5EF4-FFF2-40B4-BE49-F238E27FC236}">
                  <a16:creationId xmlns:a16="http://schemas.microsoft.com/office/drawing/2014/main" id="{51830BF7-DBA6-4129-8460-35E60A1AE84C}"/>
                </a:ext>
              </a:extLst>
            </p:cNvPr>
            <p:cNvSpPr txBox="1">
              <a:spLocks noChangeArrowheads="1"/>
            </p:cNvSpPr>
            <p:nvPr/>
          </p:nvSpPr>
          <p:spPr bwMode="auto">
            <a:xfrm>
              <a:off x="3470" y="1934"/>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1</a:t>
              </a:r>
            </a:p>
          </p:txBody>
        </p:sp>
        <p:sp>
          <p:nvSpPr>
            <p:cNvPr id="52310" name="Text Box 238">
              <a:extLst>
                <a:ext uri="{FF2B5EF4-FFF2-40B4-BE49-F238E27FC236}">
                  <a16:creationId xmlns:a16="http://schemas.microsoft.com/office/drawing/2014/main" id="{8A02FA33-DFF1-449E-8DAF-67288483214F}"/>
                </a:ext>
              </a:extLst>
            </p:cNvPr>
            <p:cNvSpPr txBox="1">
              <a:spLocks noChangeArrowheads="1"/>
            </p:cNvSpPr>
            <p:nvPr/>
          </p:nvSpPr>
          <p:spPr bwMode="auto">
            <a:xfrm>
              <a:off x="4831" y="1934"/>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2</a:t>
              </a:r>
            </a:p>
          </p:txBody>
        </p:sp>
        <p:sp>
          <p:nvSpPr>
            <p:cNvPr id="52311" name="Text Box 239">
              <a:extLst>
                <a:ext uri="{FF2B5EF4-FFF2-40B4-BE49-F238E27FC236}">
                  <a16:creationId xmlns:a16="http://schemas.microsoft.com/office/drawing/2014/main" id="{ADB57983-452E-4CBF-B1D6-44ADDF81A3E0}"/>
                </a:ext>
              </a:extLst>
            </p:cNvPr>
            <p:cNvSpPr txBox="1">
              <a:spLocks noChangeArrowheads="1"/>
            </p:cNvSpPr>
            <p:nvPr/>
          </p:nvSpPr>
          <p:spPr bwMode="auto">
            <a:xfrm>
              <a:off x="4196" y="1798"/>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M</a:t>
              </a:r>
              <a:endParaRPr lang="en-US" altLang="zh-CN" baseline="-25000">
                <a:solidFill>
                  <a:schemeClr val="bg1"/>
                </a:solidFill>
                <a:ea typeface="仿宋_GB2312" pitchFamily="49" charset="-122"/>
              </a:endParaRPr>
            </a:p>
          </p:txBody>
        </p:sp>
        <p:sp>
          <p:nvSpPr>
            <p:cNvPr id="52312" name="Arc 240">
              <a:extLst>
                <a:ext uri="{FF2B5EF4-FFF2-40B4-BE49-F238E27FC236}">
                  <a16:creationId xmlns:a16="http://schemas.microsoft.com/office/drawing/2014/main" id="{05987086-83BB-489B-80A7-55155198539C}"/>
                </a:ext>
              </a:extLst>
            </p:cNvPr>
            <p:cNvSpPr>
              <a:spLocks/>
            </p:cNvSpPr>
            <p:nvPr/>
          </p:nvSpPr>
          <p:spPr bwMode="auto">
            <a:xfrm>
              <a:off x="4377" y="2115"/>
              <a:ext cx="135"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13" name="Arc 241">
              <a:extLst>
                <a:ext uri="{FF2B5EF4-FFF2-40B4-BE49-F238E27FC236}">
                  <a16:creationId xmlns:a16="http://schemas.microsoft.com/office/drawing/2014/main" id="{80AA9B15-D384-43C9-84D7-B74BE32B2F96}"/>
                </a:ext>
              </a:extLst>
            </p:cNvPr>
            <p:cNvSpPr>
              <a:spLocks/>
            </p:cNvSpPr>
            <p:nvPr/>
          </p:nvSpPr>
          <p:spPr bwMode="auto">
            <a:xfrm flipH="1">
              <a:off x="4150" y="2117"/>
              <a:ext cx="136" cy="180"/>
            </a:xfrm>
            <a:custGeom>
              <a:avLst/>
              <a:gdLst>
                <a:gd name="T0" fmla="*/ 0 w 21600"/>
                <a:gd name="T1" fmla="*/ 0 h 23983"/>
                <a:gd name="T2" fmla="*/ 0 w 21600"/>
                <a:gd name="T3" fmla="*/ 0 h 23983"/>
                <a:gd name="T4" fmla="*/ 0 w 21600"/>
                <a:gd name="T5" fmla="*/ 0 h 23983"/>
                <a:gd name="T6" fmla="*/ 0 60000 65536"/>
                <a:gd name="T7" fmla="*/ 0 60000 65536"/>
                <a:gd name="T8" fmla="*/ 0 60000 65536"/>
                <a:gd name="T9" fmla="*/ 0 w 21600"/>
                <a:gd name="T10" fmla="*/ 0 h 23983"/>
                <a:gd name="T11" fmla="*/ 21600 w 21600"/>
                <a:gd name="T12" fmla="*/ 23983 h 23983"/>
              </a:gdLst>
              <a:ahLst/>
              <a:cxnLst>
                <a:cxn ang="T6">
                  <a:pos x="T0" y="T1"/>
                </a:cxn>
                <a:cxn ang="T7">
                  <a:pos x="T2" y="T3"/>
                </a:cxn>
                <a:cxn ang="T8">
                  <a:pos x="T4" y="T5"/>
                </a:cxn>
              </a:cxnLst>
              <a:rect l="T9" t="T10" r="T11" b="T12"/>
              <a:pathLst>
                <a:path w="21600" h="23983" fill="none" extrusionOk="0">
                  <a:moveTo>
                    <a:pt x="-1" y="0"/>
                  </a:moveTo>
                  <a:cubicBezTo>
                    <a:pt x="11929" y="0"/>
                    <a:pt x="21600" y="9670"/>
                    <a:pt x="21600" y="21600"/>
                  </a:cubicBezTo>
                  <a:cubicBezTo>
                    <a:pt x="21600" y="22396"/>
                    <a:pt x="21555" y="23191"/>
                    <a:pt x="21468" y="23983"/>
                  </a:cubicBezTo>
                </a:path>
                <a:path w="21600" h="23983" stroke="0" extrusionOk="0">
                  <a:moveTo>
                    <a:pt x="-1" y="0"/>
                  </a:moveTo>
                  <a:cubicBezTo>
                    <a:pt x="11929" y="0"/>
                    <a:pt x="21600" y="9670"/>
                    <a:pt x="21600" y="21600"/>
                  </a:cubicBezTo>
                  <a:cubicBezTo>
                    <a:pt x="21600" y="22396"/>
                    <a:pt x="21555" y="23191"/>
                    <a:pt x="21468" y="23983"/>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14" name="Rectangle 242">
              <a:extLst>
                <a:ext uri="{FF2B5EF4-FFF2-40B4-BE49-F238E27FC236}">
                  <a16:creationId xmlns:a16="http://schemas.microsoft.com/office/drawing/2014/main" id="{90DA1126-007D-45E7-B49E-22E49683BACD}"/>
                </a:ext>
              </a:extLst>
            </p:cNvPr>
            <p:cNvSpPr>
              <a:spLocks noChangeArrowheads="1"/>
            </p:cNvSpPr>
            <p:nvPr/>
          </p:nvSpPr>
          <p:spPr bwMode="auto">
            <a:xfrm>
              <a:off x="4195" y="132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2315" name="Rectangle 243">
              <a:extLst>
                <a:ext uri="{FF2B5EF4-FFF2-40B4-BE49-F238E27FC236}">
                  <a16:creationId xmlns:a16="http://schemas.microsoft.com/office/drawing/2014/main" id="{106AB0E3-F610-4E2F-B63F-56A2E3ED70FD}"/>
                </a:ext>
              </a:extLst>
            </p:cNvPr>
            <p:cNvSpPr>
              <a:spLocks noChangeArrowheads="1"/>
            </p:cNvSpPr>
            <p:nvPr/>
          </p:nvSpPr>
          <p:spPr bwMode="auto">
            <a:xfrm>
              <a:off x="5275" y="2505"/>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2316" name="Line 244">
              <a:extLst>
                <a:ext uri="{FF2B5EF4-FFF2-40B4-BE49-F238E27FC236}">
                  <a16:creationId xmlns:a16="http://schemas.microsoft.com/office/drawing/2014/main" id="{A07A0596-7BAB-4679-8F14-C8F1CFBC9DA0}"/>
                </a:ext>
              </a:extLst>
            </p:cNvPr>
            <p:cNvSpPr>
              <a:spLocks noChangeShapeType="1"/>
            </p:cNvSpPr>
            <p:nvPr/>
          </p:nvSpPr>
          <p:spPr bwMode="auto">
            <a:xfrm flipV="1">
              <a:off x="5193" y="2614"/>
              <a:ext cx="362" cy="13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086" name="AutoShape 286">
            <a:extLst>
              <a:ext uri="{FF2B5EF4-FFF2-40B4-BE49-F238E27FC236}">
                <a16:creationId xmlns:a16="http://schemas.microsoft.com/office/drawing/2014/main" id="{DE9D97B8-DC8D-4837-96C9-538AFD7C0D76}"/>
              </a:ext>
            </a:extLst>
          </p:cNvPr>
          <p:cNvSpPr>
            <a:spLocks noChangeArrowheads="1"/>
          </p:cNvSpPr>
          <p:nvPr/>
        </p:nvSpPr>
        <p:spPr bwMode="auto">
          <a:xfrm rot="4432242">
            <a:off x="4860132" y="5230018"/>
            <a:ext cx="647700" cy="1655763"/>
          </a:xfrm>
          <a:prstGeom prst="curvedLeftArrow">
            <a:avLst>
              <a:gd name="adj1" fmla="val 28380"/>
              <a:gd name="adj2" fmla="val 102255"/>
              <a:gd name="adj3" fmla="val 33333"/>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52236" name="Group 334">
            <a:extLst>
              <a:ext uri="{FF2B5EF4-FFF2-40B4-BE49-F238E27FC236}">
                <a16:creationId xmlns:a16="http://schemas.microsoft.com/office/drawing/2014/main" id="{4FFB57FC-5115-48AC-9854-51F732586548}"/>
              </a:ext>
            </a:extLst>
          </p:cNvPr>
          <p:cNvGrpSpPr>
            <a:grpSpLocks/>
          </p:cNvGrpSpPr>
          <p:nvPr/>
        </p:nvGrpSpPr>
        <p:grpSpPr bwMode="auto">
          <a:xfrm>
            <a:off x="6588125" y="6446838"/>
            <a:ext cx="792163" cy="366712"/>
            <a:chOff x="4649" y="4020"/>
            <a:chExt cx="499" cy="231"/>
          </a:xfrm>
        </p:grpSpPr>
        <p:pic>
          <p:nvPicPr>
            <p:cNvPr id="52280" name="Picture 335" descr="78900">
              <a:extLst>
                <a:ext uri="{FF2B5EF4-FFF2-40B4-BE49-F238E27FC236}">
                  <a16:creationId xmlns:a16="http://schemas.microsoft.com/office/drawing/2014/main" id="{0175529A-F88E-4BDA-B56C-28375638FA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81" name="Text Box 336">
              <a:hlinkClick r:id="" action="ppaction://hlinkshowjump?jump=firstslide"/>
              <a:extLst>
                <a:ext uri="{FF2B5EF4-FFF2-40B4-BE49-F238E27FC236}">
                  <a16:creationId xmlns:a16="http://schemas.microsoft.com/office/drawing/2014/main" id="{7490A95F-C72D-4AAC-B5AB-45A933780866}"/>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9" name="Group 347">
            <a:extLst>
              <a:ext uri="{FF2B5EF4-FFF2-40B4-BE49-F238E27FC236}">
                <a16:creationId xmlns:a16="http://schemas.microsoft.com/office/drawing/2014/main" id="{9AF73FA0-0C97-478D-A3A6-42915010B3C1}"/>
              </a:ext>
            </a:extLst>
          </p:cNvPr>
          <p:cNvGrpSpPr>
            <a:grpSpLocks/>
          </p:cNvGrpSpPr>
          <p:nvPr/>
        </p:nvGrpSpPr>
        <p:grpSpPr bwMode="auto">
          <a:xfrm>
            <a:off x="468313" y="3041650"/>
            <a:ext cx="3849687" cy="2795588"/>
            <a:chOff x="295" y="1916"/>
            <a:chExt cx="2425" cy="1761"/>
          </a:xfrm>
        </p:grpSpPr>
        <p:sp>
          <p:nvSpPr>
            <p:cNvPr id="52238" name="Oval 291">
              <a:extLst>
                <a:ext uri="{FF2B5EF4-FFF2-40B4-BE49-F238E27FC236}">
                  <a16:creationId xmlns:a16="http://schemas.microsoft.com/office/drawing/2014/main" id="{6AC3C233-1632-4FCF-AA21-A97BAF6C4D0F}"/>
                </a:ext>
              </a:extLst>
            </p:cNvPr>
            <p:cNvSpPr>
              <a:spLocks noChangeArrowheads="1"/>
            </p:cNvSpPr>
            <p:nvPr/>
          </p:nvSpPr>
          <p:spPr bwMode="auto">
            <a:xfrm>
              <a:off x="295" y="298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52239" name="Line 292">
              <a:extLst>
                <a:ext uri="{FF2B5EF4-FFF2-40B4-BE49-F238E27FC236}">
                  <a16:creationId xmlns:a16="http://schemas.microsoft.com/office/drawing/2014/main" id="{76DAF402-0BE9-43F4-882A-70973EB4C1B0}"/>
                </a:ext>
              </a:extLst>
            </p:cNvPr>
            <p:cNvSpPr>
              <a:spLocks noChangeShapeType="1"/>
            </p:cNvSpPr>
            <p:nvPr/>
          </p:nvSpPr>
          <p:spPr bwMode="auto">
            <a:xfrm>
              <a:off x="840" y="2261"/>
              <a:ext cx="176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Line 293">
              <a:extLst>
                <a:ext uri="{FF2B5EF4-FFF2-40B4-BE49-F238E27FC236}">
                  <a16:creationId xmlns:a16="http://schemas.microsoft.com/office/drawing/2014/main" id="{0388F686-89A2-47AF-8355-7F8C40372364}"/>
                </a:ext>
              </a:extLst>
            </p:cNvPr>
            <p:cNvSpPr>
              <a:spLocks noChangeShapeType="1"/>
            </p:cNvSpPr>
            <p:nvPr/>
          </p:nvSpPr>
          <p:spPr bwMode="auto">
            <a:xfrm>
              <a:off x="1510" y="2719"/>
              <a:ext cx="34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Line 294">
              <a:extLst>
                <a:ext uri="{FF2B5EF4-FFF2-40B4-BE49-F238E27FC236}">
                  <a16:creationId xmlns:a16="http://schemas.microsoft.com/office/drawing/2014/main" id="{1C406836-7C21-47CD-B6EF-7ADAC6F6C0A9}"/>
                </a:ext>
              </a:extLst>
            </p:cNvPr>
            <p:cNvSpPr>
              <a:spLocks noChangeShapeType="1"/>
            </p:cNvSpPr>
            <p:nvPr/>
          </p:nvSpPr>
          <p:spPr bwMode="auto">
            <a:xfrm flipH="1">
              <a:off x="1656" y="2717"/>
              <a:ext cx="4" cy="361"/>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2" name="Line 295">
              <a:extLst>
                <a:ext uri="{FF2B5EF4-FFF2-40B4-BE49-F238E27FC236}">
                  <a16:creationId xmlns:a16="http://schemas.microsoft.com/office/drawing/2014/main" id="{F93C83CB-2DC2-4DD7-8A0C-B99094644E7B}"/>
                </a:ext>
              </a:extLst>
            </p:cNvPr>
            <p:cNvSpPr>
              <a:spLocks noChangeShapeType="1"/>
            </p:cNvSpPr>
            <p:nvPr/>
          </p:nvSpPr>
          <p:spPr bwMode="auto">
            <a:xfrm flipV="1">
              <a:off x="2260" y="2715"/>
              <a:ext cx="349" cy="4"/>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3" name="Line 296">
              <a:extLst>
                <a:ext uri="{FF2B5EF4-FFF2-40B4-BE49-F238E27FC236}">
                  <a16:creationId xmlns:a16="http://schemas.microsoft.com/office/drawing/2014/main" id="{2F3147F0-A49E-492C-A16E-8A673BB6F903}"/>
                </a:ext>
              </a:extLst>
            </p:cNvPr>
            <p:cNvSpPr>
              <a:spLocks noChangeShapeType="1"/>
            </p:cNvSpPr>
            <p:nvPr/>
          </p:nvSpPr>
          <p:spPr bwMode="auto">
            <a:xfrm>
              <a:off x="477" y="2716"/>
              <a:ext cx="625" cy="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297">
              <a:extLst>
                <a:ext uri="{FF2B5EF4-FFF2-40B4-BE49-F238E27FC236}">
                  <a16:creationId xmlns:a16="http://schemas.microsoft.com/office/drawing/2014/main" id="{44CECD81-1A75-4E74-9F12-670FA2F7B8CC}"/>
                </a:ext>
              </a:extLst>
            </p:cNvPr>
            <p:cNvSpPr>
              <a:spLocks noChangeShapeType="1"/>
            </p:cNvSpPr>
            <p:nvPr/>
          </p:nvSpPr>
          <p:spPr bwMode="auto">
            <a:xfrm flipH="1">
              <a:off x="1656" y="3169"/>
              <a:ext cx="0" cy="458"/>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5" name="Text Box 298">
              <a:extLst>
                <a:ext uri="{FF2B5EF4-FFF2-40B4-BE49-F238E27FC236}">
                  <a16:creationId xmlns:a16="http://schemas.microsoft.com/office/drawing/2014/main" id="{FECE5C67-D69E-47C3-B96C-E1A64E514B1A}"/>
                </a:ext>
              </a:extLst>
            </p:cNvPr>
            <p:cNvSpPr txBox="1">
              <a:spLocks noChangeArrowheads="1"/>
            </p:cNvSpPr>
            <p:nvPr/>
          </p:nvSpPr>
          <p:spPr bwMode="auto">
            <a:xfrm>
              <a:off x="1039" y="2670"/>
              <a:ext cx="5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 </a:t>
              </a:r>
            </a:p>
          </p:txBody>
        </p:sp>
        <p:sp>
          <p:nvSpPr>
            <p:cNvPr id="52246" name="Line 299">
              <a:extLst>
                <a:ext uri="{FF2B5EF4-FFF2-40B4-BE49-F238E27FC236}">
                  <a16:creationId xmlns:a16="http://schemas.microsoft.com/office/drawing/2014/main" id="{9895ED69-1252-4B68-B8EA-610DA48B5DB8}"/>
                </a:ext>
              </a:extLst>
            </p:cNvPr>
            <p:cNvSpPr>
              <a:spLocks noChangeShapeType="1"/>
            </p:cNvSpPr>
            <p:nvPr/>
          </p:nvSpPr>
          <p:spPr bwMode="auto">
            <a:xfrm flipH="1">
              <a:off x="476" y="2716"/>
              <a:ext cx="1" cy="90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7" name="Line 300">
              <a:extLst>
                <a:ext uri="{FF2B5EF4-FFF2-40B4-BE49-F238E27FC236}">
                  <a16:creationId xmlns:a16="http://schemas.microsoft.com/office/drawing/2014/main" id="{CA5C4486-FB45-45D4-8A49-EC6E827E9AB2}"/>
                </a:ext>
              </a:extLst>
            </p:cNvPr>
            <p:cNvSpPr>
              <a:spLocks noChangeShapeType="1"/>
            </p:cNvSpPr>
            <p:nvPr/>
          </p:nvSpPr>
          <p:spPr bwMode="auto">
            <a:xfrm>
              <a:off x="477" y="3623"/>
              <a:ext cx="213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8" name="Text Box 301">
              <a:extLst>
                <a:ext uri="{FF2B5EF4-FFF2-40B4-BE49-F238E27FC236}">
                  <a16:creationId xmlns:a16="http://schemas.microsoft.com/office/drawing/2014/main" id="{5031C23A-75E8-4085-B36C-231F70C8A254}"/>
                </a:ext>
              </a:extLst>
            </p:cNvPr>
            <p:cNvSpPr txBox="1">
              <a:spLocks noChangeArrowheads="1"/>
            </p:cNvSpPr>
            <p:nvPr/>
          </p:nvSpPr>
          <p:spPr bwMode="auto">
            <a:xfrm>
              <a:off x="1555" y="1916"/>
              <a:ext cx="2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 </a:t>
              </a:r>
            </a:p>
          </p:txBody>
        </p:sp>
        <p:sp>
          <p:nvSpPr>
            <p:cNvPr id="52249" name="Text Box 302">
              <a:extLst>
                <a:ext uri="{FF2B5EF4-FFF2-40B4-BE49-F238E27FC236}">
                  <a16:creationId xmlns:a16="http://schemas.microsoft.com/office/drawing/2014/main" id="{AC060E31-3493-435E-A091-67AD42CB4DC4}"/>
                </a:ext>
              </a:extLst>
            </p:cNvPr>
            <p:cNvSpPr txBox="1">
              <a:spLocks noChangeArrowheads="1"/>
            </p:cNvSpPr>
            <p:nvPr/>
          </p:nvSpPr>
          <p:spPr bwMode="auto">
            <a:xfrm>
              <a:off x="568" y="272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2250" name="Text Box 303">
              <a:extLst>
                <a:ext uri="{FF2B5EF4-FFF2-40B4-BE49-F238E27FC236}">
                  <a16:creationId xmlns:a16="http://schemas.microsoft.com/office/drawing/2014/main" id="{20D76D6C-4698-497E-B9CF-5EB43F4C1E04}"/>
                </a:ext>
              </a:extLst>
            </p:cNvPr>
            <p:cNvSpPr txBox="1">
              <a:spLocks noChangeArrowheads="1"/>
            </p:cNvSpPr>
            <p:nvPr/>
          </p:nvSpPr>
          <p:spPr bwMode="auto">
            <a:xfrm>
              <a:off x="522" y="3350"/>
              <a:ext cx="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52251" name="Object 304">
              <a:extLst>
                <a:ext uri="{FF2B5EF4-FFF2-40B4-BE49-F238E27FC236}">
                  <a16:creationId xmlns:a16="http://schemas.microsoft.com/office/drawing/2014/main" id="{DC18CCAB-D828-4157-ACF9-2E15733231C4}"/>
                </a:ext>
              </a:extLst>
            </p:cNvPr>
            <p:cNvGraphicFramePr>
              <a:graphicFrameLocks noChangeAspect="1"/>
            </p:cNvGraphicFramePr>
            <p:nvPr/>
          </p:nvGraphicFramePr>
          <p:xfrm>
            <a:off x="649" y="3067"/>
            <a:ext cx="257" cy="338"/>
          </p:xfrm>
          <a:graphic>
            <a:graphicData uri="http://schemas.openxmlformats.org/presentationml/2006/ole">
              <mc:AlternateContent xmlns:mc="http://schemas.openxmlformats.org/markup-compatibility/2006">
                <mc:Choice xmlns:v="urn:schemas-microsoft-com:vml" Requires="v">
                  <p:oleObj spid="_x0000_s52349" name="公式" r:id="rId6" imgW="152342" imgH="218946" progId="Equation.3">
                    <p:embed/>
                  </p:oleObj>
                </mc:Choice>
                <mc:Fallback>
                  <p:oleObj name="公式" r:id="rId6" imgW="152342" imgH="218946" progId="Equation.3">
                    <p:embed/>
                    <p:pic>
                      <p:nvPicPr>
                        <p:cNvPr id="0" name="Object 3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 y="3067"/>
                          <a:ext cx="257"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2" name="Line 305">
              <a:extLst>
                <a:ext uri="{FF2B5EF4-FFF2-40B4-BE49-F238E27FC236}">
                  <a16:creationId xmlns:a16="http://schemas.microsoft.com/office/drawing/2014/main" id="{1FAD5B19-5DE1-4D7F-9533-F0DCDCA45096}"/>
                </a:ext>
              </a:extLst>
            </p:cNvPr>
            <p:cNvSpPr>
              <a:spLocks noChangeShapeType="1"/>
            </p:cNvSpPr>
            <p:nvPr/>
          </p:nvSpPr>
          <p:spPr bwMode="auto">
            <a:xfrm>
              <a:off x="476" y="2722"/>
              <a:ext cx="272"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53" name="Object 306">
              <a:extLst>
                <a:ext uri="{FF2B5EF4-FFF2-40B4-BE49-F238E27FC236}">
                  <a16:creationId xmlns:a16="http://schemas.microsoft.com/office/drawing/2014/main" id="{3F815795-4B27-4826-9AB4-E959C1CDD503}"/>
                </a:ext>
              </a:extLst>
            </p:cNvPr>
            <p:cNvGraphicFramePr>
              <a:graphicFrameLocks noChangeAspect="1"/>
            </p:cNvGraphicFramePr>
            <p:nvPr/>
          </p:nvGraphicFramePr>
          <p:xfrm>
            <a:off x="567" y="2387"/>
            <a:ext cx="177" cy="304"/>
          </p:xfrm>
          <a:graphic>
            <a:graphicData uri="http://schemas.openxmlformats.org/presentationml/2006/ole">
              <mc:AlternateContent xmlns:mc="http://schemas.openxmlformats.org/markup-compatibility/2006">
                <mc:Choice xmlns:v="urn:schemas-microsoft-com:vml" Requires="v">
                  <p:oleObj spid="_x0000_s52350" name="公式" r:id="rId8" imgW="76345" imgH="161951" progId="Equation.3">
                    <p:embed/>
                  </p:oleObj>
                </mc:Choice>
                <mc:Fallback>
                  <p:oleObj name="公式" r:id="rId8" imgW="76345" imgH="161951" progId="Equation.3">
                    <p:embed/>
                    <p:pic>
                      <p:nvPicPr>
                        <p:cNvPr id="0" name="Object 3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 y="2387"/>
                          <a:ext cx="17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4" name="Text Box 307">
              <a:extLst>
                <a:ext uri="{FF2B5EF4-FFF2-40B4-BE49-F238E27FC236}">
                  <a16:creationId xmlns:a16="http://schemas.microsoft.com/office/drawing/2014/main" id="{7365DA08-DEDF-4C87-A12D-9E410FC2E54B}"/>
                </a:ext>
              </a:extLst>
            </p:cNvPr>
            <p:cNvSpPr txBox="1">
              <a:spLocks noChangeArrowheads="1"/>
            </p:cNvSpPr>
            <p:nvPr/>
          </p:nvSpPr>
          <p:spPr bwMode="auto">
            <a:xfrm>
              <a:off x="1519" y="2307"/>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52255" name="Arc 308">
              <a:extLst>
                <a:ext uri="{FF2B5EF4-FFF2-40B4-BE49-F238E27FC236}">
                  <a16:creationId xmlns:a16="http://schemas.microsoft.com/office/drawing/2014/main" id="{1A428222-8D7C-410E-9C27-B0CA1C41FCBD}"/>
                </a:ext>
              </a:extLst>
            </p:cNvPr>
            <p:cNvSpPr>
              <a:spLocks/>
            </p:cNvSpPr>
            <p:nvPr/>
          </p:nvSpPr>
          <p:spPr bwMode="auto">
            <a:xfrm>
              <a:off x="1838" y="2443"/>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6" name="Arc 309">
              <a:extLst>
                <a:ext uri="{FF2B5EF4-FFF2-40B4-BE49-F238E27FC236}">
                  <a16:creationId xmlns:a16="http://schemas.microsoft.com/office/drawing/2014/main" id="{CEF76E4D-2269-4FBC-A77E-886AEAC816DC}"/>
                </a:ext>
              </a:extLst>
            </p:cNvPr>
            <p:cNvSpPr>
              <a:spLocks/>
            </p:cNvSpPr>
            <p:nvPr/>
          </p:nvSpPr>
          <p:spPr bwMode="auto">
            <a:xfrm flipH="1">
              <a:off x="1339" y="2443"/>
              <a:ext cx="227"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7" name="Text Box 310">
              <a:extLst>
                <a:ext uri="{FF2B5EF4-FFF2-40B4-BE49-F238E27FC236}">
                  <a16:creationId xmlns:a16="http://schemas.microsoft.com/office/drawing/2014/main" id="{3EDA419A-6913-4DA0-9A01-5BFFED2C5B80}"/>
                </a:ext>
              </a:extLst>
            </p:cNvPr>
            <p:cNvSpPr txBox="1">
              <a:spLocks noChangeArrowheads="1"/>
            </p:cNvSpPr>
            <p:nvPr/>
          </p:nvSpPr>
          <p:spPr bwMode="auto">
            <a:xfrm>
              <a:off x="2346" y="3051"/>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2258" name="Line 311">
              <a:extLst>
                <a:ext uri="{FF2B5EF4-FFF2-40B4-BE49-F238E27FC236}">
                  <a16:creationId xmlns:a16="http://schemas.microsoft.com/office/drawing/2014/main" id="{4DB7B07D-7323-4488-9C57-297D84DD1AA7}"/>
                </a:ext>
              </a:extLst>
            </p:cNvPr>
            <p:cNvSpPr>
              <a:spLocks noChangeShapeType="1"/>
            </p:cNvSpPr>
            <p:nvPr/>
          </p:nvSpPr>
          <p:spPr bwMode="auto">
            <a:xfrm flipH="1">
              <a:off x="2608" y="2715"/>
              <a:ext cx="1" cy="90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9" name="Text Box 312">
              <a:extLst>
                <a:ext uri="{FF2B5EF4-FFF2-40B4-BE49-F238E27FC236}">
                  <a16:creationId xmlns:a16="http://schemas.microsoft.com/office/drawing/2014/main" id="{7B38FAC7-D682-4AE8-89EE-CA9F2756CDBA}"/>
                </a:ext>
              </a:extLst>
            </p:cNvPr>
            <p:cNvSpPr txBox="1">
              <a:spLocks noChangeArrowheads="1"/>
            </p:cNvSpPr>
            <p:nvPr/>
          </p:nvSpPr>
          <p:spPr bwMode="auto">
            <a:xfrm>
              <a:off x="931" y="2443"/>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2260" name="Text Box 313">
              <a:extLst>
                <a:ext uri="{FF2B5EF4-FFF2-40B4-BE49-F238E27FC236}">
                  <a16:creationId xmlns:a16="http://schemas.microsoft.com/office/drawing/2014/main" id="{7600233D-A9BB-4308-B1CD-333938C0C089}"/>
                </a:ext>
              </a:extLst>
            </p:cNvPr>
            <p:cNvSpPr txBox="1">
              <a:spLocks noChangeArrowheads="1"/>
            </p:cNvSpPr>
            <p:nvPr/>
          </p:nvSpPr>
          <p:spPr bwMode="auto">
            <a:xfrm>
              <a:off x="2173" y="2443"/>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2261" name="Line 314">
              <a:extLst>
                <a:ext uri="{FF2B5EF4-FFF2-40B4-BE49-F238E27FC236}">
                  <a16:creationId xmlns:a16="http://schemas.microsoft.com/office/drawing/2014/main" id="{E80D9560-B713-49C8-843A-4C1E5738EDC9}"/>
                </a:ext>
              </a:extLst>
            </p:cNvPr>
            <p:cNvSpPr>
              <a:spLocks noChangeShapeType="1"/>
            </p:cNvSpPr>
            <p:nvPr/>
          </p:nvSpPr>
          <p:spPr bwMode="auto">
            <a:xfrm flipV="1">
              <a:off x="840" y="2261"/>
              <a:ext cx="0" cy="454"/>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Line 315">
              <a:extLst>
                <a:ext uri="{FF2B5EF4-FFF2-40B4-BE49-F238E27FC236}">
                  <a16:creationId xmlns:a16="http://schemas.microsoft.com/office/drawing/2014/main" id="{C7FB1D8D-DBB0-40F7-A8AD-EDADE75E5C69}"/>
                </a:ext>
              </a:extLst>
            </p:cNvPr>
            <p:cNvSpPr>
              <a:spLocks noChangeShapeType="1"/>
            </p:cNvSpPr>
            <p:nvPr/>
          </p:nvSpPr>
          <p:spPr bwMode="auto">
            <a:xfrm flipV="1">
              <a:off x="2609" y="2261"/>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Text Box 316">
              <a:extLst>
                <a:ext uri="{FF2B5EF4-FFF2-40B4-BE49-F238E27FC236}">
                  <a16:creationId xmlns:a16="http://schemas.microsoft.com/office/drawing/2014/main" id="{DC0B3131-EAC2-40FA-96D7-9491AAFB562B}"/>
                </a:ext>
              </a:extLst>
            </p:cNvPr>
            <p:cNvSpPr txBox="1">
              <a:spLocks noChangeArrowheads="1"/>
            </p:cNvSpPr>
            <p:nvPr/>
          </p:nvSpPr>
          <p:spPr bwMode="auto">
            <a:xfrm>
              <a:off x="1837" y="2670"/>
              <a:ext cx="5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 </a:t>
              </a:r>
            </a:p>
          </p:txBody>
        </p:sp>
        <p:sp>
          <p:nvSpPr>
            <p:cNvPr id="52264" name="Rectangle 317">
              <a:extLst>
                <a:ext uri="{FF2B5EF4-FFF2-40B4-BE49-F238E27FC236}">
                  <a16:creationId xmlns:a16="http://schemas.microsoft.com/office/drawing/2014/main" id="{19BAFF4A-162B-4CF4-90E8-E9870484114C}"/>
                </a:ext>
              </a:extLst>
            </p:cNvPr>
            <p:cNvSpPr>
              <a:spLocks noChangeArrowheads="1"/>
            </p:cNvSpPr>
            <p:nvPr/>
          </p:nvSpPr>
          <p:spPr bwMode="auto">
            <a:xfrm>
              <a:off x="2545" y="3006"/>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2265" name="Rectangle 318">
              <a:extLst>
                <a:ext uri="{FF2B5EF4-FFF2-40B4-BE49-F238E27FC236}">
                  <a16:creationId xmlns:a16="http://schemas.microsoft.com/office/drawing/2014/main" id="{A3F97C14-4A7C-4F5A-91E7-A47E637A246B}"/>
                </a:ext>
              </a:extLst>
            </p:cNvPr>
            <p:cNvSpPr>
              <a:spLocks noChangeArrowheads="1"/>
            </p:cNvSpPr>
            <p:nvPr/>
          </p:nvSpPr>
          <p:spPr bwMode="auto">
            <a:xfrm>
              <a:off x="1519" y="218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52266" name="Group 327">
              <a:extLst>
                <a:ext uri="{FF2B5EF4-FFF2-40B4-BE49-F238E27FC236}">
                  <a16:creationId xmlns:a16="http://schemas.microsoft.com/office/drawing/2014/main" id="{7134E994-00D8-4605-80E8-6E7C523F49C2}"/>
                </a:ext>
              </a:extLst>
            </p:cNvPr>
            <p:cNvGrpSpPr>
              <a:grpSpLocks/>
            </p:cNvGrpSpPr>
            <p:nvPr/>
          </p:nvGrpSpPr>
          <p:grpSpPr bwMode="auto">
            <a:xfrm>
              <a:off x="1552" y="3078"/>
              <a:ext cx="240" cy="93"/>
              <a:chOff x="3787" y="2478"/>
              <a:chExt cx="240" cy="93"/>
            </a:xfrm>
          </p:grpSpPr>
          <p:sp>
            <p:nvSpPr>
              <p:cNvPr id="52278" name="Line 328">
                <a:extLst>
                  <a:ext uri="{FF2B5EF4-FFF2-40B4-BE49-F238E27FC236}">
                    <a16:creationId xmlns:a16="http://schemas.microsoft.com/office/drawing/2014/main" id="{421DCDE6-D4BF-4FE1-B74E-0742A974FD3A}"/>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Line 329">
                <a:extLst>
                  <a:ext uri="{FF2B5EF4-FFF2-40B4-BE49-F238E27FC236}">
                    <a16:creationId xmlns:a16="http://schemas.microsoft.com/office/drawing/2014/main" id="{A77450D0-22A4-4A3C-92A9-9A300C588E6A}"/>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67" name="Text Box 330">
              <a:extLst>
                <a:ext uri="{FF2B5EF4-FFF2-40B4-BE49-F238E27FC236}">
                  <a16:creationId xmlns:a16="http://schemas.microsoft.com/office/drawing/2014/main" id="{2C794475-F880-4C4A-9671-FD499C2EFF23}"/>
                </a:ext>
              </a:extLst>
            </p:cNvPr>
            <p:cNvSpPr txBox="1">
              <a:spLocks noChangeArrowheads="1"/>
            </p:cNvSpPr>
            <p:nvPr/>
          </p:nvSpPr>
          <p:spPr bwMode="auto">
            <a:xfrm>
              <a:off x="1610" y="3159"/>
              <a:ext cx="6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a:t>
              </a:r>
              <a:r>
                <a:rPr kumimoji="1" lang="en-US" altLang="zh-CN" i="1">
                  <a:solidFill>
                    <a:schemeClr val="bg1"/>
                  </a:solidFill>
                  <a:ea typeface="宋体" panose="02010600030101010101" pitchFamily="2" charset="-122"/>
                </a:rPr>
                <a:t>/</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 </a:t>
              </a:r>
            </a:p>
          </p:txBody>
        </p:sp>
        <p:grpSp>
          <p:nvGrpSpPr>
            <p:cNvPr id="52268" name="Group 337">
              <a:extLst>
                <a:ext uri="{FF2B5EF4-FFF2-40B4-BE49-F238E27FC236}">
                  <a16:creationId xmlns:a16="http://schemas.microsoft.com/office/drawing/2014/main" id="{01115E93-25C1-4836-B185-62C1CBA57403}"/>
                </a:ext>
              </a:extLst>
            </p:cNvPr>
            <p:cNvGrpSpPr>
              <a:grpSpLocks/>
            </p:cNvGrpSpPr>
            <p:nvPr/>
          </p:nvGrpSpPr>
          <p:grpSpPr bwMode="auto">
            <a:xfrm rot="5400000">
              <a:off x="2004" y="2474"/>
              <a:ext cx="91" cy="408"/>
              <a:chOff x="1565" y="2614"/>
              <a:chExt cx="90" cy="486"/>
            </a:xfrm>
          </p:grpSpPr>
          <p:sp>
            <p:nvSpPr>
              <p:cNvPr id="52274" name="Arc 338">
                <a:extLst>
                  <a:ext uri="{FF2B5EF4-FFF2-40B4-BE49-F238E27FC236}">
                    <a16:creationId xmlns:a16="http://schemas.microsoft.com/office/drawing/2014/main" id="{BD86DE79-7A7A-43CA-BC37-2E6B4853942D}"/>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5" name="Arc 339">
                <a:extLst>
                  <a:ext uri="{FF2B5EF4-FFF2-40B4-BE49-F238E27FC236}">
                    <a16:creationId xmlns:a16="http://schemas.microsoft.com/office/drawing/2014/main" id="{47D34161-7A4A-49D8-A997-091A5CDD957B}"/>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6" name="Arc 340">
                <a:extLst>
                  <a:ext uri="{FF2B5EF4-FFF2-40B4-BE49-F238E27FC236}">
                    <a16:creationId xmlns:a16="http://schemas.microsoft.com/office/drawing/2014/main" id="{DAB7A62A-1157-4819-B11F-0A27040C956F}"/>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7" name="Arc 341">
                <a:extLst>
                  <a:ext uri="{FF2B5EF4-FFF2-40B4-BE49-F238E27FC236}">
                    <a16:creationId xmlns:a16="http://schemas.microsoft.com/office/drawing/2014/main" id="{490CE6B1-0EEF-4310-A804-F6EE9B4AB7F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2269" name="Group 342">
              <a:extLst>
                <a:ext uri="{FF2B5EF4-FFF2-40B4-BE49-F238E27FC236}">
                  <a16:creationId xmlns:a16="http://schemas.microsoft.com/office/drawing/2014/main" id="{2C253942-D983-462D-9077-6D596FEBB572}"/>
                </a:ext>
              </a:extLst>
            </p:cNvPr>
            <p:cNvGrpSpPr>
              <a:grpSpLocks/>
            </p:cNvGrpSpPr>
            <p:nvPr/>
          </p:nvGrpSpPr>
          <p:grpSpPr bwMode="auto">
            <a:xfrm rot="5400000">
              <a:off x="1260" y="2474"/>
              <a:ext cx="91" cy="408"/>
              <a:chOff x="1565" y="2614"/>
              <a:chExt cx="90" cy="486"/>
            </a:xfrm>
          </p:grpSpPr>
          <p:sp>
            <p:nvSpPr>
              <p:cNvPr id="52270" name="Arc 343">
                <a:extLst>
                  <a:ext uri="{FF2B5EF4-FFF2-40B4-BE49-F238E27FC236}">
                    <a16:creationId xmlns:a16="http://schemas.microsoft.com/office/drawing/2014/main" id="{33915772-F1E4-4552-8381-72D6C049C822}"/>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1" name="Arc 344">
                <a:extLst>
                  <a:ext uri="{FF2B5EF4-FFF2-40B4-BE49-F238E27FC236}">
                    <a16:creationId xmlns:a16="http://schemas.microsoft.com/office/drawing/2014/main" id="{3D43BD43-7F6E-4AA5-BB03-F3DA67758B31}"/>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2" name="Arc 345">
                <a:extLst>
                  <a:ext uri="{FF2B5EF4-FFF2-40B4-BE49-F238E27FC236}">
                    <a16:creationId xmlns:a16="http://schemas.microsoft.com/office/drawing/2014/main" id="{34E560A1-320A-4761-9748-7F6CF157DF4D}"/>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3" name="Arc 346">
                <a:extLst>
                  <a:ext uri="{FF2B5EF4-FFF2-40B4-BE49-F238E27FC236}">
                    <a16:creationId xmlns:a16="http://schemas.microsoft.com/office/drawing/2014/main" id="{6C5A42DA-17AB-4A08-A90D-6C5A6CBD1052}"/>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p:cTn id="7" dur="1000" fill="hold"/>
                                        <p:tgtEl>
                                          <p:spTgt spid="76803"/>
                                        </p:tgtEl>
                                        <p:attrNameLst>
                                          <p:attrName>ppt_w</p:attrName>
                                        </p:attrNameLst>
                                      </p:cBhvr>
                                      <p:tavLst>
                                        <p:tav tm="0">
                                          <p:val>
                                            <p:fltVal val="0"/>
                                          </p:val>
                                        </p:tav>
                                        <p:tav tm="100000">
                                          <p:val>
                                            <p:strVal val="#ppt_w"/>
                                          </p:val>
                                        </p:tav>
                                      </p:tavLst>
                                    </p:anim>
                                    <p:anim calcmode="lin" valueType="num">
                                      <p:cBhvr>
                                        <p:cTn id="8" dur="1000" fill="hold"/>
                                        <p:tgtEl>
                                          <p:spTgt spid="76803"/>
                                        </p:tgtEl>
                                        <p:attrNameLst>
                                          <p:attrName>ppt_h</p:attrName>
                                        </p:attrNameLst>
                                      </p:cBhvr>
                                      <p:tavLst>
                                        <p:tav tm="0">
                                          <p:val>
                                            <p:fltVal val="0"/>
                                          </p:val>
                                        </p:tav>
                                        <p:tav tm="100000">
                                          <p:val>
                                            <p:strVal val="#ppt_h"/>
                                          </p:val>
                                        </p:tav>
                                      </p:tavLst>
                                    </p:anim>
                                    <p:anim calcmode="lin" valueType="num">
                                      <p:cBhvr>
                                        <p:cTn id="9" dur="1000" fill="hold"/>
                                        <p:tgtEl>
                                          <p:spTgt spid="768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6803"/>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76859"/>
                                        </p:tgtEl>
                                        <p:attrNameLst>
                                          <p:attrName>style.visibility</p:attrName>
                                        </p:attrNameLst>
                                      </p:cBhvr>
                                      <p:to>
                                        <p:strVal val="visible"/>
                                      </p:to>
                                    </p:set>
                                    <p:animEffect transition="in" filter="wipe(left)">
                                      <p:cBhvr>
                                        <p:cTn id="18" dur="2000"/>
                                        <p:tgtEl>
                                          <p:spTgt spid="76859"/>
                                        </p:tgtEl>
                                      </p:cBhvr>
                                    </p:animEffect>
                                  </p:childTnLst>
                                </p:cTn>
                              </p:par>
                            </p:childTnLst>
                          </p:cTn>
                        </p:par>
                        <p:par>
                          <p:cTn id="19" fill="hold" nodeType="afterGroup">
                            <p:stCondLst>
                              <p:cond delay="3500"/>
                            </p:stCondLst>
                            <p:childTnLst>
                              <p:par>
                                <p:cTn id="20" presetID="3" presetClass="entr" presetSubtype="10" fill="hold" grpId="0" nodeType="afterEffect">
                                  <p:stCondLst>
                                    <p:cond delay="0"/>
                                  </p:stCondLst>
                                  <p:childTnLst>
                                    <p:set>
                                      <p:cBhvr>
                                        <p:cTn id="21" dur="1" fill="hold">
                                          <p:stCondLst>
                                            <p:cond delay="0"/>
                                          </p:stCondLst>
                                        </p:cTn>
                                        <p:tgtEl>
                                          <p:spTgt spid="76860"/>
                                        </p:tgtEl>
                                        <p:attrNameLst>
                                          <p:attrName>style.visibility</p:attrName>
                                        </p:attrNameLst>
                                      </p:cBhvr>
                                      <p:to>
                                        <p:strVal val="visible"/>
                                      </p:to>
                                    </p:set>
                                    <p:animEffect transition="in" filter="blinds(horizontal)">
                                      <p:cBhvr>
                                        <p:cTn id="22" dur="500"/>
                                        <p:tgtEl>
                                          <p:spTgt spid="768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76802"/>
                                        </p:tgtEl>
                                        <p:attrNameLst>
                                          <p:attrName>style.visibility</p:attrName>
                                        </p:attrNameLst>
                                      </p:cBhvr>
                                      <p:to>
                                        <p:strVal val="visible"/>
                                      </p:to>
                                    </p:set>
                                    <p:anim calcmode="lin" valueType="num">
                                      <p:cBhvr>
                                        <p:cTn id="27" dur="1000" fill="hold"/>
                                        <p:tgtEl>
                                          <p:spTgt spid="76802"/>
                                        </p:tgtEl>
                                        <p:attrNameLst>
                                          <p:attrName>ppt_w</p:attrName>
                                        </p:attrNameLst>
                                      </p:cBhvr>
                                      <p:tavLst>
                                        <p:tav tm="0">
                                          <p:val>
                                            <p:fltVal val="0"/>
                                          </p:val>
                                        </p:tav>
                                        <p:tav tm="100000">
                                          <p:val>
                                            <p:strVal val="#ppt_w"/>
                                          </p:val>
                                        </p:tav>
                                      </p:tavLst>
                                    </p:anim>
                                    <p:anim calcmode="lin" valueType="num">
                                      <p:cBhvr>
                                        <p:cTn id="28" dur="1000" fill="hold"/>
                                        <p:tgtEl>
                                          <p:spTgt spid="76802"/>
                                        </p:tgtEl>
                                        <p:attrNameLst>
                                          <p:attrName>ppt_h</p:attrName>
                                        </p:attrNameLst>
                                      </p:cBhvr>
                                      <p:tavLst>
                                        <p:tav tm="0">
                                          <p:val>
                                            <p:fltVal val="0"/>
                                          </p:val>
                                        </p:tav>
                                        <p:tav tm="100000">
                                          <p:val>
                                            <p:strVal val="#ppt_h"/>
                                          </p:val>
                                        </p:tav>
                                      </p:tavLst>
                                    </p:anim>
                                    <p:anim calcmode="lin" valueType="num">
                                      <p:cBhvr>
                                        <p:cTn id="29" dur="1000" fill="hold"/>
                                        <p:tgtEl>
                                          <p:spTgt spid="7680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768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6861"/>
                                        </p:tgtEl>
                                        <p:attrNameLst>
                                          <p:attrName>style.visibility</p:attrName>
                                        </p:attrNameLst>
                                      </p:cBhvr>
                                      <p:to>
                                        <p:strVal val="visible"/>
                                      </p:to>
                                    </p:set>
                                    <p:animEffect transition="in" filter="blinds(horizontal)">
                                      <p:cBhvr>
                                        <p:cTn id="35" dur="500"/>
                                        <p:tgtEl>
                                          <p:spTgt spid="7686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32"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1000" fill="hold"/>
                                        <p:tgtEl>
                                          <p:spTgt spid="4"/>
                                        </p:tgtEl>
                                        <p:attrNameLst>
                                          <p:attrName>ppt_w</p:attrName>
                                        </p:attrNameLst>
                                      </p:cBhvr>
                                      <p:tavLst>
                                        <p:tav tm="0">
                                          <p:val>
                                            <p:strVal val="4*#ppt_w"/>
                                          </p:val>
                                        </p:tav>
                                        <p:tav tm="100000">
                                          <p:val>
                                            <p:strVal val="#ppt_w"/>
                                          </p:val>
                                        </p:tav>
                                      </p:tavLst>
                                    </p:anim>
                                    <p:anim calcmode="lin" valueType="num">
                                      <p:cBhvr>
                                        <p:cTn id="41" dur="10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77086"/>
                                        </p:tgtEl>
                                        <p:attrNameLst>
                                          <p:attrName>style.visibility</p:attrName>
                                        </p:attrNameLst>
                                      </p:cBhvr>
                                      <p:to>
                                        <p:strVal val="visible"/>
                                      </p:to>
                                    </p:set>
                                    <p:animEffect transition="in" filter="wipe(right)">
                                      <p:cBhvr>
                                        <p:cTn id="46" dur="500"/>
                                        <p:tgtEl>
                                          <p:spTgt spid="77086"/>
                                        </p:tgtEl>
                                      </p:cBhvr>
                                    </p:animEffect>
                                  </p:childTnLst>
                                </p:cTn>
                              </p:par>
                            </p:childTnLst>
                          </p:cTn>
                        </p:par>
                        <p:par>
                          <p:cTn id="47" fill="hold" nodeType="afterGroup">
                            <p:stCondLst>
                              <p:cond delay="500"/>
                            </p:stCondLst>
                            <p:childTnLst>
                              <p:par>
                                <p:cTn id="48" presetID="3" presetClass="entr" presetSubtype="1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03" grpId="0"/>
      <p:bldP spid="76860" grpId="0"/>
      <p:bldP spid="76861" grpId="0"/>
      <p:bldP spid="770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6" name="Text Box 10">
            <a:extLst>
              <a:ext uri="{FF2B5EF4-FFF2-40B4-BE49-F238E27FC236}">
                <a16:creationId xmlns:a16="http://schemas.microsoft.com/office/drawing/2014/main" id="{88F562D4-7E7D-4FB3-8623-A2FFFD385343}"/>
              </a:ext>
            </a:extLst>
          </p:cNvPr>
          <p:cNvSpPr txBox="1">
            <a:spLocks noChangeArrowheads="1"/>
          </p:cNvSpPr>
          <p:nvPr/>
        </p:nvSpPr>
        <p:spPr bwMode="auto">
          <a:xfrm>
            <a:off x="468313" y="620713"/>
            <a:ext cx="1800225" cy="519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互感现象</a:t>
            </a:r>
          </a:p>
        </p:txBody>
      </p:sp>
      <p:sp>
        <p:nvSpPr>
          <p:cNvPr id="70667" name="Rectangle 11">
            <a:extLst>
              <a:ext uri="{FF2B5EF4-FFF2-40B4-BE49-F238E27FC236}">
                <a16:creationId xmlns:a16="http://schemas.microsoft.com/office/drawing/2014/main" id="{C69A9BE3-7CA8-4642-BA34-438618EDCA8C}"/>
              </a:ext>
            </a:extLst>
          </p:cNvPr>
          <p:cNvSpPr>
            <a:spLocks noChangeArrowheads="1"/>
          </p:cNvSpPr>
          <p:nvPr/>
        </p:nvSpPr>
        <p:spPr bwMode="auto">
          <a:xfrm>
            <a:off x="3132138" y="569913"/>
            <a:ext cx="6011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a:latin typeface="黑体" panose="02010609060101010101" pitchFamily="49" charset="-122"/>
                <a:ea typeface="黑体" panose="02010609060101010101" pitchFamily="49" charset="-122"/>
              </a:rPr>
              <a:t>利用</a:t>
            </a:r>
            <a:r>
              <a:rPr kumimoji="1" lang="en-US" altLang="zh-CN" b="1">
                <a:latin typeface="黑体" panose="02010609060101010101" pitchFamily="49" charset="-122"/>
                <a:ea typeface="黑体" panose="02010609060101010101" pitchFamily="49" charset="-122"/>
              </a:rPr>
              <a:t>——</a:t>
            </a:r>
            <a:r>
              <a:rPr kumimoji="1" lang="zh-CN" altLang="en-US" b="1">
                <a:latin typeface="黑体" panose="02010609060101010101" pitchFamily="49" charset="-122"/>
                <a:ea typeface="黑体" panose="02010609060101010101" pitchFamily="49" charset="-122"/>
              </a:rPr>
              <a:t>变压器：信号、功率传递</a:t>
            </a:r>
          </a:p>
        </p:txBody>
      </p:sp>
      <p:sp>
        <p:nvSpPr>
          <p:cNvPr id="70668" name="Rectangle 12">
            <a:extLst>
              <a:ext uri="{FF2B5EF4-FFF2-40B4-BE49-F238E27FC236}">
                <a16:creationId xmlns:a16="http://schemas.microsoft.com/office/drawing/2014/main" id="{81329B8C-55AB-412D-8DC2-BBD97568B995}"/>
              </a:ext>
            </a:extLst>
          </p:cNvPr>
          <p:cNvSpPr>
            <a:spLocks noChangeArrowheads="1"/>
          </p:cNvSpPr>
          <p:nvPr/>
        </p:nvSpPr>
        <p:spPr bwMode="auto">
          <a:xfrm>
            <a:off x="3132138" y="1268606"/>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b="1" dirty="0">
                <a:latin typeface="黑体" panose="02010609060101010101" pitchFamily="49" charset="-122"/>
                <a:ea typeface="黑体" panose="02010609060101010101" pitchFamily="49" charset="-122"/>
              </a:rPr>
              <a:t>避免</a:t>
            </a:r>
            <a:r>
              <a:rPr kumimoji="1" lang="en-US" altLang="zh-CN" b="1" dirty="0">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干扰</a:t>
            </a:r>
          </a:p>
        </p:txBody>
      </p:sp>
      <p:sp>
        <p:nvSpPr>
          <p:cNvPr id="70669" name="Rectangle 13">
            <a:extLst>
              <a:ext uri="{FF2B5EF4-FFF2-40B4-BE49-F238E27FC236}">
                <a16:creationId xmlns:a16="http://schemas.microsoft.com/office/drawing/2014/main" id="{E8BB367B-C706-47AD-A28E-3A7F616F2D44}"/>
              </a:ext>
            </a:extLst>
          </p:cNvPr>
          <p:cNvSpPr>
            <a:spLocks noChangeArrowheads="1"/>
          </p:cNvSpPr>
          <p:nvPr/>
        </p:nvSpPr>
        <p:spPr bwMode="auto">
          <a:xfrm>
            <a:off x="611188" y="1951038"/>
            <a:ext cx="81375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b="1" dirty="0">
                <a:latin typeface="黑体" panose="02010609060101010101" pitchFamily="49" charset="-122"/>
                <a:ea typeface="黑体" panose="02010609060101010101" pitchFamily="49" charset="-122"/>
              </a:rPr>
              <a:t>克服：合理布置线圈相互位置或增加屏蔽减少互感</a:t>
            </a:r>
          </a:p>
          <a:p>
            <a:pPr eaLnBrk="1" hangingPunct="1">
              <a:lnSpc>
                <a:spcPct val="120000"/>
              </a:lnSpc>
            </a:pPr>
            <a:r>
              <a:rPr kumimoji="1" lang="zh-CN" altLang="en-US" b="1" dirty="0">
                <a:latin typeface="黑体" panose="02010609060101010101" pitchFamily="49" charset="-122"/>
                <a:ea typeface="黑体" panose="02010609060101010101" pitchFamily="49" charset="-122"/>
              </a:rPr>
              <a:t>      作用。</a:t>
            </a:r>
          </a:p>
        </p:txBody>
      </p:sp>
      <p:sp>
        <p:nvSpPr>
          <p:cNvPr id="70670" name="Line 14">
            <a:extLst>
              <a:ext uri="{FF2B5EF4-FFF2-40B4-BE49-F238E27FC236}">
                <a16:creationId xmlns:a16="http://schemas.microsoft.com/office/drawing/2014/main" id="{D5BAFBD6-481E-4AF6-8B71-29859A633280}"/>
              </a:ext>
            </a:extLst>
          </p:cNvPr>
          <p:cNvSpPr>
            <a:spLocks noChangeShapeType="1"/>
          </p:cNvSpPr>
          <p:nvPr/>
        </p:nvSpPr>
        <p:spPr bwMode="auto">
          <a:xfrm>
            <a:off x="2555875" y="836613"/>
            <a:ext cx="50482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175" name="Group 21">
            <a:extLst>
              <a:ext uri="{FF2B5EF4-FFF2-40B4-BE49-F238E27FC236}">
                <a16:creationId xmlns:a16="http://schemas.microsoft.com/office/drawing/2014/main" id="{4D3F2B83-BA8F-4BB4-BAB9-101073234DCD}"/>
              </a:ext>
            </a:extLst>
          </p:cNvPr>
          <p:cNvGrpSpPr>
            <a:grpSpLocks/>
          </p:cNvGrpSpPr>
          <p:nvPr/>
        </p:nvGrpSpPr>
        <p:grpSpPr bwMode="auto">
          <a:xfrm>
            <a:off x="8316913" y="6446838"/>
            <a:ext cx="792162" cy="366712"/>
            <a:chOff x="5193" y="4020"/>
            <a:chExt cx="499" cy="231"/>
          </a:xfrm>
        </p:grpSpPr>
        <p:pic>
          <p:nvPicPr>
            <p:cNvPr id="7182" name="Picture 22" descr="78900">
              <a:extLst>
                <a:ext uri="{FF2B5EF4-FFF2-40B4-BE49-F238E27FC236}">
                  <a16:creationId xmlns:a16="http://schemas.microsoft.com/office/drawing/2014/main" id="{A758E9E3-6FF1-424F-8108-8E2A710F0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Box 23">
              <a:hlinkClick r:id="" action="ppaction://hlinkshowjump?jump=nextslide"/>
              <a:extLst>
                <a:ext uri="{FF2B5EF4-FFF2-40B4-BE49-F238E27FC236}">
                  <a16:creationId xmlns:a16="http://schemas.microsoft.com/office/drawing/2014/main" id="{252EA44D-B6B4-4E9C-92A0-D4F731122B28}"/>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176" name="Group 24">
            <a:extLst>
              <a:ext uri="{FF2B5EF4-FFF2-40B4-BE49-F238E27FC236}">
                <a16:creationId xmlns:a16="http://schemas.microsoft.com/office/drawing/2014/main" id="{8CB7E3BB-4093-45C3-8BAA-433438D9D1ED}"/>
              </a:ext>
            </a:extLst>
          </p:cNvPr>
          <p:cNvGrpSpPr>
            <a:grpSpLocks/>
          </p:cNvGrpSpPr>
          <p:nvPr/>
        </p:nvGrpSpPr>
        <p:grpSpPr bwMode="auto">
          <a:xfrm>
            <a:off x="7453313" y="6446838"/>
            <a:ext cx="792162" cy="366712"/>
            <a:chOff x="4649" y="4020"/>
            <a:chExt cx="499" cy="231"/>
          </a:xfrm>
        </p:grpSpPr>
        <p:pic>
          <p:nvPicPr>
            <p:cNvPr id="7180" name="Picture 25" descr="78900">
              <a:extLst>
                <a:ext uri="{FF2B5EF4-FFF2-40B4-BE49-F238E27FC236}">
                  <a16:creationId xmlns:a16="http://schemas.microsoft.com/office/drawing/2014/main" id="{F266CC6D-8694-44EA-93A9-7A3E90DB5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26">
              <a:hlinkClick r:id="" action="ppaction://hlinkshowjump?jump=previousslide"/>
              <a:extLst>
                <a:ext uri="{FF2B5EF4-FFF2-40B4-BE49-F238E27FC236}">
                  <a16:creationId xmlns:a16="http://schemas.microsoft.com/office/drawing/2014/main" id="{9AD05C72-D5DB-478E-B310-A6B301DF3A9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177" name="Group 39">
            <a:extLst>
              <a:ext uri="{FF2B5EF4-FFF2-40B4-BE49-F238E27FC236}">
                <a16:creationId xmlns:a16="http://schemas.microsoft.com/office/drawing/2014/main" id="{93CEA1CD-1937-4039-A3C1-702D1C137BF0}"/>
              </a:ext>
            </a:extLst>
          </p:cNvPr>
          <p:cNvGrpSpPr>
            <a:grpSpLocks/>
          </p:cNvGrpSpPr>
          <p:nvPr/>
        </p:nvGrpSpPr>
        <p:grpSpPr bwMode="auto">
          <a:xfrm>
            <a:off x="6588125" y="6446838"/>
            <a:ext cx="792163" cy="366712"/>
            <a:chOff x="4649" y="4020"/>
            <a:chExt cx="499" cy="231"/>
          </a:xfrm>
        </p:grpSpPr>
        <p:pic>
          <p:nvPicPr>
            <p:cNvPr id="7178" name="Picture 40" descr="78900">
              <a:extLst>
                <a:ext uri="{FF2B5EF4-FFF2-40B4-BE49-F238E27FC236}">
                  <a16:creationId xmlns:a16="http://schemas.microsoft.com/office/drawing/2014/main" id="{E69A6160-2DCE-4044-AC9A-694172004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 Box 41">
              <a:hlinkClick r:id="" action="ppaction://hlinkshowjump?jump=firstslide"/>
              <a:extLst>
                <a:ext uri="{FF2B5EF4-FFF2-40B4-BE49-F238E27FC236}">
                  <a16:creationId xmlns:a16="http://schemas.microsoft.com/office/drawing/2014/main" id="{12D98CC4-1AB4-463D-A2AB-28920AE40DEF}"/>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0666"/>
                                        </p:tgtEl>
                                        <p:attrNameLst>
                                          <p:attrName>style.visibility</p:attrName>
                                        </p:attrNameLst>
                                      </p:cBhvr>
                                      <p:to>
                                        <p:strVal val="visible"/>
                                      </p:to>
                                    </p:set>
                                    <p:anim calcmode="lin" valueType="num">
                                      <p:cBhvr additive="base">
                                        <p:cTn id="7" dur="500" fill="hold"/>
                                        <p:tgtEl>
                                          <p:spTgt spid="70666"/>
                                        </p:tgtEl>
                                        <p:attrNameLst>
                                          <p:attrName>ppt_x</p:attrName>
                                        </p:attrNameLst>
                                      </p:cBhvr>
                                      <p:tavLst>
                                        <p:tav tm="0">
                                          <p:val>
                                            <p:strVal val="0-#ppt_w/2"/>
                                          </p:val>
                                        </p:tav>
                                        <p:tav tm="100000">
                                          <p:val>
                                            <p:strVal val="#ppt_x"/>
                                          </p:val>
                                        </p:tav>
                                      </p:tavLst>
                                    </p:anim>
                                    <p:anim calcmode="lin" valueType="num">
                                      <p:cBhvr additive="base">
                                        <p:cTn id="8" dur="500" fill="hold"/>
                                        <p:tgtEl>
                                          <p:spTgt spid="706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nodeType="clickEffect">
                                  <p:stCondLst>
                                    <p:cond delay="0"/>
                                  </p:stCondLst>
                                  <p:childTnLst>
                                    <p:set>
                                      <p:cBhvr>
                                        <p:cTn id="12" dur="1" fill="hold">
                                          <p:stCondLst>
                                            <p:cond delay="0"/>
                                          </p:stCondLst>
                                        </p:cTn>
                                        <p:tgtEl>
                                          <p:spTgt spid="70670"/>
                                        </p:tgtEl>
                                        <p:attrNameLst>
                                          <p:attrName>style.visibility</p:attrName>
                                        </p:attrNameLst>
                                      </p:cBhvr>
                                      <p:to>
                                        <p:strVal val="visible"/>
                                      </p:to>
                                    </p:set>
                                    <p:animEffect transition="in" filter="slide(fromLeft)">
                                      <p:cBhvr>
                                        <p:cTn id="13" dur="1000"/>
                                        <p:tgtEl>
                                          <p:spTgt spid="70670"/>
                                        </p:tgtEl>
                                      </p:cBhvr>
                                    </p:animEffect>
                                  </p:childTnLst>
                                </p:cTn>
                              </p:par>
                            </p:childTnLst>
                          </p:cTn>
                        </p:par>
                        <p:par>
                          <p:cTn id="14" fill="hold" nodeType="afterGroup">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70667"/>
                                        </p:tgtEl>
                                        <p:attrNameLst>
                                          <p:attrName>style.visibility</p:attrName>
                                        </p:attrNameLst>
                                      </p:cBhvr>
                                      <p:to>
                                        <p:strVal val="visible"/>
                                      </p:to>
                                    </p:set>
                                    <p:anim calcmode="lin" valueType="num">
                                      <p:cBhvr>
                                        <p:cTn id="17" dur="500" fill="hold"/>
                                        <p:tgtEl>
                                          <p:spTgt spid="70667"/>
                                        </p:tgtEl>
                                        <p:attrNameLst>
                                          <p:attrName>ppt_w</p:attrName>
                                        </p:attrNameLst>
                                      </p:cBhvr>
                                      <p:tavLst>
                                        <p:tav tm="0">
                                          <p:val>
                                            <p:fltVal val="0"/>
                                          </p:val>
                                        </p:tav>
                                        <p:tav tm="100000">
                                          <p:val>
                                            <p:strVal val="#ppt_w"/>
                                          </p:val>
                                        </p:tav>
                                      </p:tavLst>
                                    </p:anim>
                                    <p:anim calcmode="lin" valueType="num">
                                      <p:cBhvr>
                                        <p:cTn id="18" dur="500" fill="hold"/>
                                        <p:tgtEl>
                                          <p:spTgt spid="70667"/>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70668"/>
                                        </p:tgtEl>
                                        <p:attrNameLst>
                                          <p:attrName>style.visibility</p:attrName>
                                        </p:attrNameLst>
                                      </p:cBhvr>
                                      <p:to>
                                        <p:strVal val="visible"/>
                                      </p:to>
                                    </p:set>
                                    <p:anim calcmode="lin" valueType="num">
                                      <p:cBhvr>
                                        <p:cTn id="23" dur="500" fill="hold"/>
                                        <p:tgtEl>
                                          <p:spTgt spid="70668"/>
                                        </p:tgtEl>
                                        <p:attrNameLst>
                                          <p:attrName>ppt_w</p:attrName>
                                        </p:attrNameLst>
                                      </p:cBhvr>
                                      <p:tavLst>
                                        <p:tav tm="0">
                                          <p:val>
                                            <p:fltVal val="0"/>
                                          </p:val>
                                        </p:tav>
                                        <p:tav tm="100000">
                                          <p:val>
                                            <p:strVal val="#ppt_w"/>
                                          </p:val>
                                        </p:tav>
                                      </p:tavLst>
                                    </p:anim>
                                    <p:anim calcmode="lin" valueType="num">
                                      <p:cBhvr>
                                        <p:cTn id="24" dur="500" fill="hold"/>
                                        <p:tgtEl>
                                          <p:spTgt spid="70668"/>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0669"/>
                                        </p:tgtEl>
                                        <p:attrNameLst>
                                          <p:attrName>style.visibility</p:attrName>
                                        </p:attrNameLst>
                                      </p:cBhvr>
                                      <p:to>
                                        <p:strVal val="visible"/>
                                      </p:to>
                                    </p:set>
                                    <p:animEffect transition="in" filter="wipe(left)">
                                      <p:cBhvr>
                                        <p:cTn id="29" dur="2000"/>
                                        <p:tgtEl>
                                          <p:spTgt spid="70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animBg="1" autoUpdateAnimBg="0"/>
      <p:bldP spid="70667" grpId="0" autoUpdateAnimBg="0"/>
      <p:bldP spid="70668" grpId="0" autoUpdateAnimBg="0"/>
      <p:bldP spid="7066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0" name="Text Box 100">
            <a:extLst>
              <a:ext uri="{FF2B5EF4-FFF2-40B4-BE49-F238E27FC236}">
                <a16:creationId xmlns:a16="http://schemas.microsoft.com/office/drawing/2014/main" id="{89AC491A-EE1D-4DE7-9941-AE99E7AA273D}"/>
              </a:ext>
            </a:extLst>
          </p:cNvPr>
          <p:cNvSpPr txBox="1">
            <a:spLocks noChangeArrowheads="1"/>
          </p:cNvSpPr>
          <p:nvPr/>
        </p:nvSpPr>
        <p:spPr bwMode="auto">
          <a:xfrm>
            <a:off x="755650" y="549275"/>
            <a:ext cx="3168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startAt="2"/>
            </a:pPr>
            <a:r>
              <a:rPr lang="zh-CN" altLang="en-US" b="1">
                <a:latin typeface="黑体" panose="02010609060101010101" pitchFamily="49" charset="-122"/>
                <a:ea typeface="黑体" panose="02010609060101010101" pitchFamily="49" charset="-122"/>
              </a:rPr>
              <a:t>作去耦等效电路</a:t>
            </a:r>
          </a:p>
        </p:txBody>
      </p:sp>
      <p:grpSp>
        <p:nvGrpSpPr>
          <p:cNvPr id="53251" name="Group 241">
            <a:extLst>
              <a:ext uri="{FF2B5EF4-FFF2-40B4-BE49-F238E27FC236}">
                <a16:creationId xmlns:a16="http://schemas.microsoft.com/office/drawing/2014/main" id="{C67E32B2-9342-4CFF-8939-3A2427C3213F}"/>
              </a:ext>
            </a:extLst>
          </p:cNvPr>
          <p:cNvGrpSpPr>
            <a:grpSpLocks/>
          </p:cNvGrpSpPr>
          <p:nvPr/>
        </p:nvGrpSpPr>
        <p:grpSpPr bwMode="auto">
          <a:xfrm>
            <a:off x="8316913" y="6446838"/>
            <a:ext cx="792162" cy="366712"/>
            <a:chOff x="5193" y="4020"/>
            <a:chExt cx="499" cy="231"/>
          </a:xfrm>
        </p:grpSpPr>
        <p:pic>
          <p:nvPicPr>
            <p:cNvPr id="53387" name="Picture 242" descr="78900">
              <a:extLst>
                <a:ext uri="{FF2B5EF4-FFF2-40B4-BE49-F238E27FC236}">
                  <a16:creationId xmlns:a16="http://schemas.microsoft.com/office/drawing/2014/main" id="{92DD7630-A396-47A5-A3D2-F0A10848C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88" name="Text Box 243">
              <a:hlinkClick r:id="" action="ppaction://hlinkshowjump?jump=nextslide"/>
              <a:extLst>
                <a:ext uri="{FF2B5EF4-FFF2-40B4-BE49-F238E27FC236}">
                  <a16:creationId xmlns:a16="http://schemas.microsoft.com/office/drawing/2014/main" id="{F223FC35-65C1-4338-8EC9-BFABBEF4570D}"/>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3252" name="Group 244">
            <a:extLst>
              <a:ext uri="{FF2B5EF4-FFF2-40B4-BE49-F238E27FC236}">
                <a16:creationId xmlns:a16="http://schemas.microsoft.com/office/drawing/2014/main" id="{13006DA4-F5B3-4506-AC79-A5B2BE3B4B49}"/>
              </a:ext>
            </a:extLst>
          </p:cNvPr>
          <p:cNvGrpSpPr>
            <a:grpSpLocks/>
          </p:cNvGrpSpPr>
          <p:nvPr/>
        </p:nvGrpSpPr>
        <p:grpSpPr bwMode="auto">
          <a:xfrm>
            <a:off x="7453313" y="6446838"/>
            <a:ext cx="792162" cy="366712"/>
            <a:chOff x="4649" y="4020"/>
            <a:chExt cx="499" cy="231"/>
          </a:xfrm>
        </p:grpSpPr>
        <p:pic>
          <p:nvPicPr>
            <p:cNvPr id="53385" name="Picture 245" descr="78900">
              <a:extLst>
                <a:ext uri="{FF2B5EF4-FFF2-40B4-BE49-F238E27FC236}">
                  <a16:creationId xmlns:a16="http://schemas.microsoft.com/office/drawing/2014/main" id="{86D3E879-5D01-4EE3-8246-4F3A3EA73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86" name="Text Box 246">
              <a:hlinkClick r:id="" action="ppaction://hlinkshowjump?jump=previousslide"/>
              <a:extLst>
                <a:ext uri="{FF2B5EF4-FFF2-40B4-BE49-F238E27FC236}">
                  <a16:creationId xmlns:a16="http://schemas.microsoft.com/office/drawing/2014/main" id="{CDBBB999-BC98-44E9-A998-0B09D0839A7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56652" name="AutoShape 332">
            <a:extLst>
              <a:ext uri="{FF2B5EF4-FFF2-40B4-BE49-F238E27FC236}">
                <a16:creationId xmlns:a16="http://schemas.microsoft.com/office/drawing/2014/main" id="{C46B9424-6BBC-4914-AA17-23EAB889B9E8}"/>
              </a:ext>
            </a:extLst>
          </p:cNvPr>
          <p:cNvSpPr>
            <a:spLocks noChangeArrowheads="1"/>
          </p:cNvSpPr>
          <p:nvPr/>
        </p:nvSpPr>
        <p:spPr bwMode="auto">
          <a:xfrm rot="3946745">
            <a:off x="3601244" y="870744"/>
            <a:ext cx="733425" cy="1503363"/>
          </a:xfrm>
          <a:prstGeom prst="curvedRightArrow">
            <a:avLst>
              <a:gd name="adj1" fmla="val 15601"/>
              <a:gd name="adj2" fmla="val 56597"/>
              <a:gd name="adj3" fmla="val 33333"/>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6725" name="Line 405">
            <a:extLst>
              <a:ext uri="{FF2B5EF4-FFF2-40B4-BE49-F238E27FC236}">
                <a16:creationId xmlns:a16="http://schemas.microsoft.com/office/drawing/2014/main" id="{725EF63E-7B21-493F-82D4-1B8F17D71568}"/>
              </a:ext>
            </a:extLst>
          </p:cNvPr>
          <p:cNvSpPr>
            <a:spLocks noChangeShapeType="1"/>
          </p:cNvSpPr>
          <p:nvPr/>
        </p:nvSpPr>
        <p:spPr bwMode="auto">
          <a:xfrm>
            <a:off x="3132138" y="5516563"/>
            <a:ext cx="1008062"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3255" name="Group 409">
            <a:extLst>
              <a:ext uri="{FF2B5EF4-FFF2-40B4-BE49-F238E27FC236}">
                <a16:creationId xmlns:a16="http://schemas.microsoft.com/office/drawing/2014/main" id="{3914DC26-06C4-4C61-AB24-EDDECC98E0B7}"/>
              </a:ext>
            </a:extLst>
          </p:cNvPr>
          <p:cNvGrpSpPr>
            <a:grpSpLocks/>
          </p:cNvGrpSpPr>
          <p:nvPr/>
        </p:nvGrpSpPr>
        <p:grpSpPr bwMode="auto">
          <a:xfrm>
            <a:off x="6588125" y="6446838"/>
            <a:ext cx="792163" cy="366712"/>
            <a:chOff x="4649" y="4020"/>
            <a:chExt cx="499" cy="231"/>
          </a:xfrm>
        </p:grpSpPr>
        <p:pic>
          <p:nvPicPr>
            <p:cNvPr id="53383" name="Picture 410" descr="78900">
              <a:extLst>
                <a:ext uri="{FF2B5EF4-FFF2-40B4-BE49-F238E27FC236}">
                  <a16:creationId xmlns:a16="http://schemas.microsoft.com/office/drawing/2014/main" id="{2DA5090A-A300-4F15-A382-F344C623A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84" name="Text Box 411">
              <a:hlinkClick r:id="" action="ppaction://hlinkshowjump?jump=firstslide"/>
              <a:extLst>
                <a:ext uri="{FF2B5EF4-FFF2-40B4-BE49-F238E27FC236}">
                  <a16:creationId xmlns:a16="http://schemas.microsoft.com/office/drawing/2014/main" id="{FE385C91-20C0-423A-BC47-90675658C59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412">
            <a:extLst>
              <a:ext uri="{FF2B5EF4-FFF2-40B4-BE49-F238E27FC236}">
                <a16:creationId xmlns:a16="http://schemas.microsoft.com/office/drawing/2014/main" id="{F9DEC10F-A087-45D6-8D01-A8A9304A83B0}"/>
              </a:ext>
            </a:extLst>
          </p:cNvPr>
          <p:cNvGrpSpPr>
            <a:grpSpLocks/>
          </p:cNvGrpSpPr>
          <p:nvPr/>
        </p:nvGrpSpPr>
        <p:grpSpPr bwMode="auto">
          <a:xfrm>
            <a:off x="4572000" y="404813"/>
            <a:ext cx="3849688" cy="2795587"/>
            <a:chOff x="295" y="1916"/>
            <a:chExt cx="2425" cy="1761"/>
          </a:xfrm>
        </p:grpSpPr>
        <p:sp>
          <p:nvSpPr>
            <p:cNvPr id="53341" name="Oval 413">
              <a:extLst>
                <a:ext uri="{FF2B5EF4-FFF2-40B4-BE49-F238E27FC236}">
                  <a16:creationId xmlns:a16="http://schemas.microsoft.com/office/drawing/2014/main" id="{66480111-330C-4300-9D04-08318B294D61}"/>
                </a:ext>
              </a:extLst>
            </p:cNvPr>
            <p:cNvSpPr>
              <a:spLocks noChangeArrowheads="1"/>
            </p:cNvSpPr>
            <p:nvPr/>
          </p:nvSpPr>
          <p:spPr bwMode="auto">
            <a:xfrm>
              <a:off x="295" y="298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53342" name="Line 414">
              <a:extLst>
                <a:ext uri="{FF2B5EF4-FFF2-40B4-BE49-F238E27FC236}">
                  <a16:creationId xmlns:a16="http://schemas.microsoft.com/office/drawing/2014/main" id="{7C2F4A0B-8889-482A-A832-6A2DDDFC2975}"/>
                </a:ext>
              </a:extLst>
            </p:cNvPr>
            <p:cNvSpPr>
              <a:spLocks noChangeShapeType="1"/>
            </p:cNvSpPr>
            <p:nvPr/>
          </p:nvSpPr>
          <p:spPr bwMode="auto">
            <a:xfrm>
              <a:off x="840" y="2261"/>
              <a:ext cx="176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3" name="Line 415">
              <a:extLst>
                <a:ext uri="{FF2B5EF4-FFF2-40B4-BE49-F238E27FC236}">
                  <a16:creationId xmlns:a16="http://schemas.microsoft.com/office/drawing/2014/main" id="{CCF2841D-B993-4801-9336-57C786E36871}"/>
                </a:ext>
              </a:extLst>
            </p:cNvPr>
            <p:cNvSpPr>
              <a:spLocks noChangeShapeType="1"/>
            </p:cNvSpPr>
            <p:nvPr/>
          </p:nvSpPr>
          <p:spPr bwMode="auto">
            <a:xfrm>
              <a:off x="1510" y="2719"/>
              <a:ext cx="34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4" name="Line 416">
              <a:extLst>
                <a:ext uri="{FF2B5EF4-FFF2-40B4-BE49-F238E27FC236}">
                  <a16:creationId xmlns:a16="http://schemas.microsoft.com/office/drawing/2014/main" id="{05B25CFF-6CBC-4781-9613-102026108FF0}"/>
                </a:ext>
              </a:extLst>
            </p:cNvPr>
            <p:cNvSpPr>
              <a:spLocks noChangeShapeType="1"/>
            </p:cNvSpPr>
            <p:nvPr/>
          </p:nvSpPr>
          <p:spPr bwMode="auto">
            <a:xfrm flipH="1">
              <a:off x="1656" y="2717"/>
              <a:ext cx="4" cy="361"/>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5" name="Line 417">
              <a:extLst>
                <a:ext uri="{FF2B5EF4-FFF2-40B4-BE49-F238E27FC236}">
                  <a16:creationId xmlns:a16="http://schemas.microsoft.com/office/drawing/2014/main" id="{08725BC5-3BF2-4687-94EC-516EFB14EE19}"/>
                </a:ext>
              </a:extLst>
            </p:cNvPr>
            <p:cNvSpPr>
              <a:spLocks noChangeShapeType="1"/>
            </p:cNvSpPr>
            <p:nvPr/>
          </p:nvSpPr>
          <p:spPr bwMode="auto">
            <a:xfrm flipV="1">
              <a:off x="2260" y="2715"/>
              <a:ext cx="349" cy="4"/>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6" name="Line 418">
              <a:extLst>
                <a:ext uri="{FF2B5EF4-FFF2-40B4-BE49-F238E27FC236}">
                  <a16:creationId xmlns:a16="http://schemas.microsoft.com/office/drawing/2014/main" id="{4CD2FE76-A3A9-45A4-852A-3D1CF9F43598}"/>
                </a:ext>
              </a:extLst>
            </p:cNvPr>
            <p:cNvSpPr>
              <a:spLocks noChangeShapeType="1"/>
            </p:cNvSpPr>
            <p:nvPr/>
          </p:nvSpPr>
          <p:spPr bwMode="auto">
            <a:xfrm>
              <a:off x="477" y="2716"/>
              <a:ext cx="625" cy="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7" name="Line 419">
              <a:extLst>
                <a:ext uri="{FF2B5EF4-FFF2-40B4-BE49-F238E27FC236}">
                  <a16:creationId xmlns:a16="http://schemas.microsoft.com/office/drawing/2014/main" id="{8AFED37C-F5C5-4F17-8058-FBD5949F8FF8}"/>
                </a:ext>
              </a:extLst>
            </p:cNvPr>
            <p:cNvSpPr>
              <a:spLocks noChangeShapeType="1"/>
            </p:cNvSpPr>
            <p:nvPr/>
          </p:nvSpPr>
          <p:spPr bwMode="auto">
            <a:xfrm flipH="1">
              <a:off x="1656" y="3169"/>
              <a:ext cx="0" cy="458"/>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8" name="Text Box 420">
              <a:extLst>
                <a:ext uri="{FF2B5EF4-FFF2-40B4-BE49-F238E27FC236}">
                  <a16:creationId xmlns:a16="http://schemas.microsoft.com/office/drawing/2014/main" id="{A6046377-F31C-4F8B-98CB-141FA84610C4}"/>
                </a:ext>
              </a:extLst>
            </p:cNvPr>
            <p:cNvSpPr txBox="1">
              <a:spLocks noChangeArrowheads="1"/>
            </p:cNvSpPr>
            <p:nvPr/>
          </p:nvSpPr>
          <p:spPr bwMode="auto">
            <a:xfrm>
              <a:off x="1039" y="2670"/>
              <a:ext cx="5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 </a:t>
              </a:r>
            </a:p>
          </p:txBody>
        </p:sp>
        <p:sp>
          <p:nvSpPr>
            <p:cNvPr id="53349" name="Line 421">
              <a:extLst>
                <a:ext uri="{FF2B5EF4-FFF2-40B4-BE49-F238E27FC236}">
                  <a16:creationId xmlns:a16="http://schemas.microsoft.com/office/drawing/2014/main" id="{05CC8BA0-9E54-4841-AB78-D3E33EBF7392}"/>
                </a:ext>
              </a:extLst>
            </p:cNvPr>
            <p:cNvSpPr>
              <a:spLocks noChangeShapeType="1"/>
            </p:cNvSpPr>
            <p:nvPr/>
          </p:nvSpPr>
          <p:spPr bwMode="auto">
            <a:xfrm flipH="1">
              <a:off x="476" y="2716"/>
              <a:ext cx="1" cy="90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0" name="Line 422">
              <a:extLst>
                <a:ext uri="{FF2B5EF4-FFF2-40B4-BE49-F238E27FC236}">
                  <a16:creationId xmlns:a16="http://schemas.microsoft.com/office/drawing/2014/main" id="{3452FFCB-A46A-4238-9C3F-3DDCB00D60D7}"/>
                </a:ext>
              </a:extLst>
            </p:cNvPr>
            <p:cNvSpPr>
              <a:spLocks noChangeShapeType="1"/>
            </p:cNvSpPr>
            <p:nvPr/>
          </p:nvSpPr>
          <p:spPr bwMode="auto">
            <a:xfrm>
              <a:off x="477" y="3623"/>
              <a:ext cx="213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1" name="Text Box 423">
              <a:extLst>
                <a:ext uri="{FF2B5EF4-FFF2-40B4-BE49-F238E27FC236}">
                  <a16:creationId xmlns:a16="http://schemas.microsoft.com/office/drawing/2014/main" id="{07149903-7AF3-45A5-9B30-82AB6C4BB3D9}"/>
                </a:ext>
              </a:extLst>
            </p:cNvPr>
            <p:cNvSpPr txBox="1">
              <a:spLocks noChangeArrowheads="1"/>
            </p:cNvSpPr>
            <p:nvPr/>
          </p:nvSpPr>
          <p:spPr bwMode="auto">
            <a:xfrm>
              <a:off x="1555" y="1916"/>
              <a:ext cx="2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 </a:t>
              </a:r>
            </a:p>
          </p:txBody>
        </p:sp>
        <p:sp>
          <p:nvSpPr>
            <p:cNvPr id="53352" name="Text Box 424">
              <a:extLst>
                <a:ext uri="{FF2B5EF4-FFF2-40B4-BE49-F238E27FC236}">
                  <a16:creationId xmlns:a16="http://schemas.microsoft.com/office/drawing/2014/main" id="{4C88BFBE-64A4-4D74-B7CE-D7B38E226D84}"/>
                </a:ext>
              </a:extLst>
            </p:cNvPr>
            <p:cNvSpPr txBox="1">
              <a:spLocks noChangeArrowheads="1"/>
            </p:cNvSpPr>
            <p:nvPr/>
          </p:nvSpPr>
          <p:spPr bwMode="auto">
            <a:xfrm>
              <a:off x="568" y="272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3353" name="Text Box 425">
              <a:extLst>
                <a:ext uri="{FF2B5EF4-FFF2-40B4-BE49-F238E27FC236}">
                  <a16:creationId xmlns:a16="http://schemas.microsoft.com/office/drawing/2014/main" id="{6C02A413-31B9-43FD-8193-56AC2EAB5F4B}"/>
                </a:ext>
              </a:extLst>
            </p:cNvPr>
            <p:cNvSpPr txBox="1">
              <a:spLocks noChangeArrowheads="1"/>
            </p:cNvSpPr>
            <p:nvPr/>
          </p:nvSpPr>
          <p:spPr bwMode="auto">
            <a:xfrm>
              <a:off x="522" y="3350"/>
              <a:ext cx="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53354" name="Object 426">
              <a:extLst>
                <a:ext uri="{FF2B5EF4-FFF2-40B4-BE49-F238E27FC236}">
                  <a16:creationId xmlns:a16="http://schemas.microsoft.com/office/drawing/2014/main" id="{E3A31D6F-452C-4FB3-BCBF-F97A4031C9E6}"/>
                </a:ext>
              </a:extLst>
            </p:cNvPr>
            <p:cNvGraphicFramePr>
              <a:graphicFrameLocks noChangeAspect="1"/>
            </p:cNvGraphicFramePr>
            <p:nvPr/>
          </p:nvGraphicFramePr>
          <p:xfrm>
            <a:off x="649" y="3067"/>
            <a:ext cx="257" cy="338"/>
          </p:xfrm>
          <a:graphic>
            <a:graphicData uri="http://schemas.openxmlformats.org/presentationml/2006/ole">
              <mc:AlternateContent xmlns:mc="http://schemas.openxmlformats.org/markup-compatibility/2006">
                <mc:Choice xmlns:v="urn:schemas-microsoft-com:vml" Requires="v">
                  <p:oleObj spid="_x0000_s53401" name="公式" r:id="rId4" imgW="152342" imgH="218946" progId="Equation.3">
                    <p:embed/>
                  </p:oleObj>
                </mc:Choice>
                <mc:Fallback>
                  <p:oleObj name="公式" r:id="rId4" imgW="152342" imgH="218946" progId="Equation.3">
                    <p:embed/>
                    <p:pic>
                      <p:nvPicPr>
                        <p:cNvPr id="0" name="Object 4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 y="3067"/>
                          <a:ext cx="257"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55" name="Line 427">
              <a:extLst>
                <a:ext uri="{FF2B5EF4-FFF2-40B4-BE49-F238E27FC236}">
                  <a16:creationId xmlns:a16="http://schemas.microsoft.com/office/drawing/2014/main" id="{DB86DA21-4209-4EF9-8C17-7A0D88FB690F}"/>
                </a:ext>
              </a:extLst>
            </p:cNvPr>
            <p:cNvSpPr>
              <a:spLocks noChangeShapeType="1"/>
            </p:cNvSpPr>
            <p:nvPr/>
          </p:nvSpPr>
          <p:spPr bwMode="auto">
            <a:xfrm>
              <a:off x="476" y="2722"/>
              <a:ext cx="272"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356" name="Object 428">
              <a:extLst>
                <a:ext uri="{FF2B5EF4-FFF2-40B4-BE49-F238E27FC236}">
                  <a16:creationId xmlns:a16="http://schemas.microsoft.com/office/drawing/2014/main" id="{70C0D81B-1C57-4996-B0F2-96B70D22F7DD}"/>
                </a:ext>
              </a:extLst>
            </p:cNvPr>
            <p:cNvGraphicFramePr>
              <a:graphicFrameLocks noChangeAspect="1"/>
            </p:cNvGraphicFramePr>
            <p:nvPr/>
          </p:nvGraphicFramePr>
          <p:xfrm>
            <a:off x="567" y="2387"/>
            <a:ext cx="177" cy="304"/>
          </p:xfrm>
          <a:graphic>
            <a:graphicData uri="http://schemas.openxmlformats.org/presentationml/2006/ole">
              <mc:AlternateContent xmlns:mc="http://schemas.openxmlformats.org/markup-compatibility/2006">
                <mc:Choice xmlns:v="urn:schemas-microsoft-com:vml" Requires="v">
                  <p:oleObj spid="_x0000_s53402" name="公式" r:id="rId6" imgW="76345" imgH="161951" progId="Equation.3">
                    <p:embed/>
                  </p:oleObj>
                </mc:Choice>
                <mc:Fallback>
                  <p:oleObj name="公式" r:id="rId6" imgW="76345" imgH="161951" progId="Equation.3">
                    <p:embed/>
                    <p:pic>
                      <p:nvPicPr>
                        <p:cNvPr id="0" name="Object 4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 y="2387"/>
                          <a:ext cx="17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57" name="Text Box 429">
              <a:extLst>
                <a:ext uri="{FF2B5EF4-FFF2-40B4-BE49-F238E27FC236}">
                  <a16:creationId xmlns:a16="http://schemas.microsoft.com/office/drawing/2014/main" id="{D8CC0F38-56FD-4CFB-B3C4-55C6F064A5C7}"/>
                </a:ext>
              </a:extLst>
            </p:cNvPr>
            <p:cNvSpPr txBox="1">
              <a:spLocks noChangeArrowheads="1"/>
            </p:cNvSpPr>
            <p:nvPr/>
          </p:nvSpPr>
          <p:spPr bwMode="auto">
            <a:xfrm>
              <a:off x="1519" y="2307"/>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53358" name="Arc 430">
              <a:extLst>
                <a:ext uri="{FF2B5EF4-FFF2-40B4-BE49-F238E27FC236}">
                  <a16:creationId xmlns:a16="http://schemas.microsoft.com/office/drawing/2014/main" id="{F02E19E1-6D07-4178-8C91-15FA7DA19D16}"/>
                </a:ext>
              </a:extLst>
            </p:cNvPr>
            <p:cNvSpPr>
              <a:spLocks/>
            </p:cNvSpPr>
            <p:nvPr/>
          </p:nvSpPr>
          <p:spPr bwMode="auto">
            <a:xfrm>
              <a:off x="1838" y="2443"/>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59" name="Arc 431">
              <a:extLst>
                <a:ext uri="{FF2B5EF4-FFF2-40B4-BE49-F238E27FC236}">
                  <a16:creationId xmlns:a16="http://schemas.microsoft.com/office/drawing/2014/main" id="{E106594D-67BE-4553-B1BD-AE2F3B2139A6}"/>
                </a:ext>
              </a:extLst>
            </p:cNvPr>
            <p:cNvSpPr>
              <a:spLocks/>
            </p:cNvSpPr>
            <p:nvPr/>
          </p:nvSpPr>
          <p:spPr bwMode="auto">
            <a:xfrm flipH="1">
              <a:off x="1339" y="2443"/>
              <a:ext cx="227"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60" name="Text Box 432">
              <a:extLst>
                <a:ext uri="{FF2B5EF4-FFF2-40B4-BE49-F238E27FC236}">
                  <a16:creationId xmlns:a16="http://schemas.microsoft.com/office/drawing/2014/main" id="{503E7179-220C-41CA-AD22-631FF5FDB7CC}"/>
                </a:ext>
              </a:extLst>
            </p:cNvPr>
            <p:cNvSpPr txBox="1">
              <a:spLocks noChangeArrowheads="1"/>
            </p:cNvSpPr>
            <p:nvPr/>
          </p:nvSpPr>
          <p:spPr bwMode="auto">
            <a:xfrm>
              <a:off x="2346" y="3051"/>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3361" name="Line 433">
              <a:extLst>
                <a:ext uri="{FF2B5EF4-FFF2-40B4-BE49-F238E27FC236}">
                  <a16:creationId xmlns:a16="http://schemas.microsoft.com/office/drawing/2014/main" id="{139F6821-6A30-4004-8449-777D28C4F08C}"/>
                </a:ext>
              </a:extLst>
            </p:cNvPr>
            <p:cNvSpPr>
              <a:spLocks noChangeShapeType="1"/>
            </p:cNvSpPr>
            <p:nvPr/>
          </p:nvSpPr>
          <p:spPr bwMode="auto">
            <a:xfrm flipH="1">
              <a:off x="2608" y="2715"/>
              <a:ext cx="1" cy="90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2" name="Text Box 434">
              <a:extLst>
                <a:ext uri="{FF2B5EF4-FFF2-40B4-BE49-F238E27FC236}">
                  <a16:creationId xmlns:a16="http://schemas.microsoft.com/office/drawing/2014/main" id="{B02CCAB4-3B36-4D3D-808F-58C4211EDDAF}"/>
                </a:ext>
              </a:extLst>
            </p:cNvPr>
            <p:cNvSpPr txBox="1">
              <a:spLocks noChangeArrowheads="1"/>
            </p:cNvSpPr>
            <p:nvPr/>
          </p:nvSpPr>
          <p:spPr bwMode="auto">
            <a:xfrm>
              <a:off x="931" y="2443"/>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3363" name="Text Box 435">
              <a:extLst>
                <a:ext uri="{FF2B5EF4-FFF2-40B4-BE49-F238E27FC236}">
                  <a16:creationId xmlns:a16="http://schemas.microsoft.com/office/drawing/2014/main" id="{AFABA31B-3597-4500-93ED-1858EF90FD32}"/>
                </a:ext>
              </a:extLst>
            </p:cNvPr>
            <p:cNvSpPr txBox="1">
              <a:spLocks noChangeArrowheads="1"/>
            </p:cNvSpPr>
            <p:nvPr/>
          </p:nvSpPr>
          <p:spPr bwMode="auto">
            <a:xfrm>
              <a:off x="2173" y="2448"/>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3364" name="Line 436">
              <a:extLst>
                <a:ext uri="{FF2B5EF4-FFF2-40B4-BE49-F238E27FC236}">
                  <a16:creationId xmlns:a16="http://schemas.microsoft.com/office/drawing/2014/main" id="{5F6F725A-3B15-4CD7-BEB4-6C40BDF1CF6A}"/>
                </a:ext>
              </a:extLst>
            </p:cNvPr>
            <p:cNvSpPr>
              <a:spLocks noChangeShapeType="1"/>
            </p:cNvSpPr>
            <p:nvPr/>
          </p:nvSpPr>
          <p:spPr bwMode="auto">
            <a:xfrm flipV="1">
              <a:off x="840" y="2261"/>
              <a:ext cx="0" cy="454"/>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65" name="Line 437">
              <a:extLst>
                <a:ext uri="{FF2B5EF4-FFF2-40B4-BE49-F238E27FC236}">
                  <a16:creationId xmlns:a16="http://schemas.microsoft.com/office/drawing/2014/main" id="{5C6C57DA-75E6-4A15-8BD5-C50778363E67}"/>
                </a:ext>
              </a:extLst>
            </p:cNvPr>
            <p:cNvSpPr>
              <a:spLocks noChangeShapeType="1"/>
            </p:cNvSpPr>
            <p:nvPr/>
          </p:nvSpPr>
          <p:spPr bwMode="auto">
            <a:xfrm flipV="1">
              <a:off x="2609" y="2261"/>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6" name="Text Box 438">
              <a:extLst>
                <a:ext uri="{FF2B5EF4-FFF2-40B4-BE49-F238E27FC236}">
                  <a16:creationId xmlns:a16="http://schemas.microsoft.com/office/drawing/2014/main" id="{A263A604-EFBB-4B6C-A3F2-321F00AF095A}"/>
                </a:ext>
              </a:extLst>
            </p:cNvPr>
            <p:cNvSpPr txBox="1">
              <a:spLocks noChangeArrowheads="1"/>
            </p:cNvSpPr>
            <p:nvPr/>
          </p:nvSpPr>
          <p:spPr bwMode="auto">
            <a:xfrm>
              <a:off x="1837" y="2670"/>
              <a:ext cx="5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 </a:t>
              </a:r>
            </a:p>
          </p:txBody>
        </p:sp>
        <p:sp>
          <p:nvSpPr>
            <p:cNvPr id="53367" name="Rectangle 439">
              <a:extLst>
                <a:ext uri="{FF2B5EF4-FFF2-40B4-BE49-F238E27FC236}">
                  <a16:creationId xmlns:a16="http://schemas.microsoft.com/office/drawing/2014/main" id="{8CD70302-51ED-4DBA-9070-E882A5F5D082}"/>
                </a:ext>
              </a:extLst>
            </p:cNvPr>
            <p:cNvSpPr>
              <a:spLocks noChangeArrowheads="1"/>
            </p:cNvSpPr>
            <p:nvPr/>
          </p:nvSpPr>
          <p:spPr bwMode="auto">
            <a:xfrm>
              <a:off x="2545" y="3006"/>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3368" name="Rectangle 440">
              <a:extLst>
                <a:ext uri="{FF2B5EF4-FFF2-40B4-BE49-F238E27FC236}">
                  <a16:creationId xmlns:a16="http://schemas.microsoft.com/office/drawing/2014/main" id="{7811DAAD-A1F0-4CFC-BFF8-FAD5DBCF34B7}"/>
                </a:ext>
              </a:extLst>
            </p:cNvPr>
            <p:cNvSpPr>
              <a:spLocks noChangeArrowheads="1"/>
            </p:cNvSpPr>
            <p:nvPr/>
          </p:nvSpPr>
          <p:spPr bwMode="auto">
            <a:xfrm>
              <a:off x="1519" y="218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53369" name="Group 441">
              <a:extLst>
                <a:ext uri="{FF2B5EF4-FFF2-40B4-BE49-F238E27FC236}">
                  <a16:creationId xmlns:a16="http://schemas.microsoft.com/office/drawing/2014/main" id="{5E0891A5-BF30-4794-A9B2-C7F544DEB548}"/>
                </a:ext>
              </a:extLst>
            </p:cNvPr>
            <p:cNvGrpSpPr>
              <a:grpSpLocks/>
            </p:cNvGrpSpPr>
            <p:nvPr/>
          </p:nvGrpSpPr>
          <p:grpSpPr bwMode="auto">
            <a:xfrm>
              <a:off x="1552" y="3078"/>
              <a:ext cx="240" cy="93"/>
              <a:chOff x="3787" y="2478"/>
              <a:chExt cx="240" cy="93"/>
            </a:xfrm>
          </p:grpSpPr>
          <p:sp>
            <p:nvSpPr>
              <p:cNvPr id="53381" name="Line 442">
                <a:extLst>
                  <a:ext uri="{FF2B5EF4-FFF2-40B4-BE49-F238E27FC236}">
                    <a16:creationId xmlns:a16="http://schemas.microsoft.com/office/drawing/2014/main" id="{DE6CA369-AB56-4BA8-821F-72462B6EE5CB}"/>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2" name="Line 443">
                <a:extLst>
                  <a:ext uri="{FF2B5EF4-FFF2-40B4-BE49-F238E27FC236}">
                    <a16:creationId xmlns:a16="http://schemas.microsoft.com/office/drawing/2014/main" id="{2B52929D-A00F-4815-9F0B-315186AB6246}"/>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370" name="Text Box 444">
              <a:extLst>
                <a:ext uri="{FF2B5EF4-FFF2-40B4-BE49-F238E27FC236}">
                  <a16:creationId xmlns:a16="http://schemas.microsoft.com/office/drawing/2014/main" id="{C21967ED-6DA2-458A-B36D-DBEAEAE22FF1}"/>
                </a:ext>
              </a:extLst>
            </p:cNvPr>
            <p:cNvSpPr txBox="1">
              <a:spLocks noChangeArrowheads="1"/>
            </p:cNvSpPr>
            <p:nvPr/>
          </p:nvSpPr>
          <p:spPr bwMode="auto">
            <a:xfrm>
              <a:off x="1610" y="3159"/>
              <a:ext cx="6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1</a:t>
              </a:r>
              <a:r>
                <a:rPr kumimoji="1" lang="en-US" altLang="zh-CN" i="1">
                  <a:solidFill>
                    <a:schemeClr val="bg1"/>
                  </a:solidFill>
                  <a:ea typeface="宋体" panose="02010600030101010101" pitchFamily="2" charset="-122"/>
                </a:rPr>
                <a:t>/</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 </a:t>
              </a:r>
            </a:p>
          </p:txBody>
        </p:sp>
        <p:grpSp>
          <p:nvGrpSpPr>
            <p:cNvPr id="53371" name="Group 445">
              <a:extLst>
                <a:ext uri="{FF2B5EF4-FFF2-40B4-BE49-F238E27FC236}">
                  <a16:creationId xmlns:a16="http://schemas.microsoft.com/office/drawing/2014/main" id="{1FE8EBC6-2425-4079-B632-6C61CE3DAE7A}"/>
                </a:ext>
              </a:extLst>
            </p:cNvPr>
            <p:cNvGrpSpPr>
              <a:grpSpLocks/>
            </p:cNvGrpSpPr>
            <p:nvPr/>
          </p:nvGrpSpPr>
          <p:grpSpPr bwMode="auto">
            <a:xfrm rot="5400000">
              <a:off x="2004" y="2474"/>
              <a:ext cx="91" cy="408"/>
              <a:chOff x="1565" y="2614"/>
              <a:chExt cx="90" cy="486"/>
            </a:xfrm>
          </p:grpSpPr>
          <p:sp>
            <p:nvSpPr>
              <p:cNvPr id="53377" name="Arc 446">
                <a:extLst>
                  <a:ext uri="{FF2B5EF4-FFF2-40B4-BE49-F238E27FC236}">
                    <a16:creationId xmlns:a16="http://schemas.microsoft.com/office/drawing/2014/main" id="{21652095-BADC-422F-8EE7-D91013F45410}"/>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78" name="Arc 447">
                <a:extLst>
                  <a:ext uri="{FF2B5EF4-FFF2-40B4-BE49-F238E27FC236}">
                    <a16:creationId xmlns:a16="http://schemas.microsoft.com/office/drawing/2014/main" id="{7AA7FFFC-A224-42C9-A5DC-F561D3E559D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79" name="Arc 448">
                <a:extLst>
                  <a:ext uri="{FF2B5EF4-FFF2-40B4-BE49-F238E27FC236}">
                    <a16:creationId xmlns:a16="http://schemas.microsoft.com/office/drawing/2014/main" id="{D83DC280-46DC-42D1-96BE-0F36D4D6B34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80" name="Arc 449">
                <a:extLst>
                  <a:ext uri="{FF2B5EF4-FFF2-40B4-BE49-F238E27FC236}">
                    <a16:creationId xmlns:a16="http://schemas.microsoft.com/office/drawing/2014/main" id="{C006E0A1-0804-4C43-AF82-DA78A9A6EB6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3372" name="Group 450">
              <a:extLst>
                <a:ext uri="{FF2B5EF4-FFF2-40B4-BE49-F238E27FC236}">
                  <a16:creationId xmlns:a16="http://schemas.microsoft.com/office/drawing/2014/main" id="{783DBE0A-C055-42FC-8CB2-68FB269C59DE}"/>
                </a:ext>
              </a:extLst>
            </p:cNvPr>
            <p:cNvGrpSpPr>
              <a:grpSpLocks/>
            </p:cNvGrpSpPr>
            <p:nvPr/>
          </p:nvGrpSpPr>
          <p:grpSpPr bwMode="auto">
            <a:xfrm rot="5400000">
              <a:off x="1260" y="2474"/>
              <a:ext cx="91" cy="408"/>
              <a:chOff x="1565" y="2614"/>
              <a:chExt cx="90" cy="486"/>
            </a:xfrm>
          </p:grpSpPr>
          <p:sp>
            <p:nvSpPr>
              <p:cNvPr id="53373" name="Arc 451">
                <a:extLst>
                  <a:ext uri="{FF2B5EF4-FFF2-40B4-BE49-F238E27FC236}">
                    <a16:creationId xmlns:a16="http://schemas.microsoft.com/office/drawing/2014/main" id="{8DC22CD4-CE15-4168-B6BF-E7CB63CD15F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74" name="Arc 452">
                <a:extLst>
                  <a:ext uri="{FF2B5EF4-FFF2-40B4-BE49-F238E27FC236}">
                    <a16:creationId xmlns:a16="http://schemas.microsoft.com/office/drawing/2014/main" id="{26497D3D-2195-4F9C-8039-7E1947E661A0}"/>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75" name="Arc 453">
                <a:extLst>
                  <a:ext uri="{FF2B5EF4-FFF2-40B4-BE49-F238E27FC236}">
                    <a16:creationId xmlns:a16="http://schemas.microsoft.com/office/drawing/2014/main" id="{25B236A8-F7BB-42ED-96C6-F4D49C5F7F2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76" name="Arc 454">
                <a:extLst>
                  <a:ext uri="{FF2B5EF4-FFF2-40B4-BE49-F238E27FC236}">
                    <a16:creationId xmlns:a16="http://schemas.microsoft.com/office/drawing/2014/main" id="{FCA9F16D-A6CC-4DEA-80A4-D2734D1A14A2}"/>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9" name="Group 490">
            <a:extLst>
              <a:ext uri="{FF2B5EF4-FFF2-40B4-BE49-F238E27FC236}">
                <a16:creationId xmlns:a16="http://schemas.microsoft.com/office/drawing/2014/main" id="{10FCDF9E-43BD-4CEC-8278-15A445AEBCE2}"/>
              </a:ext>
            </a:extLst>
          </p:cNvPr>
          <p:cNvGrpSpPr>
            <a:grpSpLocks/>
          </p:cNvGrpSpPr>
          <p:nvPr/>
        </p:nvGrpSpPr>
        <p:grpSpPr bwMode="auto">
          <a:xfrm>
            <a:off x="395288" y="1700213"/>
            <a:ext cx="3960812" cy="3154362"/>
            <a:chOff x="249" y="1071"/>
            <a:chExt cx="2495" cy="1987"/>
          </a:xfrm>
        </p:grpSpPr>
        <p:grpSp>
          <p:nvGrpSpPr>
            <p:cNvPr id="53294" name="Group 480">
              <a:extLst>
                <a:ext uri="{FF2B5EF4-FFF2-40B4-BE49-F238E27FC236}">
                  <a16:creationId xmlns:a16="http://schemas.microsoft.com/office/drawing/2014/main" id="{89F789EF-B312-4A3F-B7DE-65DC737B7809}"/>
                </a:ext>
              </a:extLst>
            </p:cNvPr>
            <p:cNvGrpSpPr>
              <a:grpSpLocks/>
            </p:cNvGrpSpPr>
            <p:nvPr/>
          </p:nvGrpSpPr>
          <p:grpSpPr bwMode="auto">
            <a:xfrm>
              <a:off x="249" y="1071"/>
              <a:ext cx="2495" cy="1987"/>
              <a:chOff x="249" y="1216"/>
              <a:chExt cx="2495" cy="1987"/>
            </a:xfrm>
          </p:grpSpPr>
          <p:sp>
            <p:nvSpPr>
              <p:cNvPr id="53298" name="Oval 291">
                <a:extLst>
                  <a:ext uri="{FF2B5EF4-FFF2-40B4-BE49-F238E27FC236}">
                    <a16:creationId xmlns:a16="http://schemas.microsoft.com/office/drawing/2014/main" id="{CF7A0F69-46FE-4AC7-9596-6F8C226E8FF3}"/>
                  </a:ext>
                </a:extLst>
              </p:cNvPr>
              <p:cNvSpPr>
                <a:spLocks noChangeArrowheads="1"/>
              </p:cNvSpPr>
              <p:nvPr/>
            </p:nvSpPr>
            <p:spPr bwMode="auto">
              <a:xfrm>
                <a:off x="249" y="230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53299" name="Line 292">
                <a:extLst>
                  <a:ext uri="{FF2B5EF4-FFF2-40B4-BE49-F238E27FC236}">
                    <a16:creationId xmlns:a16="http://schemas.microsoft.com/office/drawing/2014/main" id="{FEC0A683-E300-40B9-AA96-EBA6D5A3ACD1}"/>
                  </a:ext>
                </a:extLst>
              </p:cNvPr>
              <p:cNvSpPr>
                <a:spLocks noChangeShapeType="1"/>
              </p:cNvSpPr>
              <p:nvPr/>
            </p:nvSpPr>
            <p:spPr bwMode="auto">
              <a:xfrm>
                <a:off x="430" y="1570"/>
                <a:ext cx="2133" cy="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0" name="Line 293">
                <a:extLst>
                  <a:ext uri="{FF2B5EF4-FFF2-40B4-BE49-F238E27FC236}">
                    <a16:creationId xmlns:a16="http://schemas.microsoft.com/office/drawing/2014/main" id="{F0A31734-8B0F-4B84-9EE8-0E2ECFB90F72}"/>
                  </a:ext>
                </a:extLst>
              </p:cNvPr>
              <p:cNvSpPr>
                <a:spLocks noChangeShapeType="1"/>
              </p:cNvSpPr>
              <p:nvPr/>
            </p:nvSpPr>
            <p:spPr bwMode="auto">
              <a:xfrm flipV="1">
                <a:off x="1247" y="2024"/>
                <a:ext cx="54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1" name="Line 294">
                <a:extLst>
                  <a:ext uri="{FF2B5EF4-FFF2-40B4-BE49-F238E27FC236}">
                    <a16:creationId xmlns:a16="http://schemas.microsoft.com/office/drawing/2014/main" id="{0F09B806-A508-4268-8F39-23E81FFF3599}"/>
                  </a:ext>
                </a:extLst>
              </p:cNvPr>
              <p:cNvSpPr>
                <a:spLocks noChangeShapeType="1"/>
              </p:cNvSpPr>
              <p:nvPr/>
            </p:nvSpPr>
            <p:spPr bwMode="auto">
              <a:xfrm flipH="1">
                <a:off x="1610" y="2024"/>
                <a:ext cx="0" cy="272"/>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2" name="Line 295">
                <a:extLst>
                  <a:ext uri="{FF2B5EF4-FFF2-40B4-BE49-F238E27FC236}">
                    <a16:creationId xmlns:a16="http://schemas.microsoft.com/office/drawing/2014/main" id="{82B873CB-E293-4B3D-852E-00CC39FC4F7D}"/>
                  </a:ext>
                </a:extLst>
              </p:cNvPr>
              <p:cNvSpPr>
                <a:spLocks noChangeShapeType="1"/>
              </p:cNvSpPr>
              <p:nvPr/>
            </p:nvSpPr>
            <p:spPr bwMode="auto">
              <a:xfrm flipV="1">
                <a:off x="2214" y="2033"/>
                <a:ext cx="349" cy="4"/>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3" name="Line 296">
                <a:extLst>
                  <a:ext uri="{FF2B5EF4-FFF2-40B4-BE49-F238E27FC236}">
                    <a16:creationId xmlns:a16="http://schemas.microsoft.com/office/drawing/2014/main" id="{D4B8589A-7FB1-45E6-A130-A66DEB9DC704}"/>
                  </a:ext>
                </a:extLst>
              </p:cNvPr>
              <p:cNvSpPr>
                <a:spLocks noChangeShapeType="1"/>
              </p:cNvSpPr>
              <p:nvPr/>
            </p:nvSpPr>
            <p:spPr bwMode="auto">
              <a:xfrm flipV="1">
                <a:off x="430" y="2024"/>
                <a:ext cx="409" cy="0"/>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4" name="Line 297">
                <a:extLst>
                  <a:ext uri="{FF2B5EF4-FFF2-40B4-BE49-F238E27FC236}">
                    <a16:creationId xmlns:a16="http://schemas.microsoft.com/office/drawing/2014/main" id="{BD3D6C0B-2170-42A9-8BBD-62CFEB5B0F5B}"/>
                  </a:ext>
                </a:extLst>
              </p:cNvPr>
              <p:cNvSpPr>
                <a:spLocks noChangeShapeType="1"/>
              </p:cNvSpPr>
              <p:nvPr/>
            </p:nvSpPr>
            <p:spPr bwMode="auto">
              <a:xfrm flipH="1">
                <a:off x="1610" y="2977"/>
                <a:ext cx="0" cy="226"/>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5" name="Line 298">
                <a:extLst>
                  <a:ext uri="{FF2B5EF4-FFF2-40B4-BE49-F238E27FC236}">
                    <a16:creationId xmlns:a16="http://schemas.microsoft.com/office/drawing/2014/main" id="{7F1D6AF7-918B-4709-BAB4-697F5ED8269B}"/>
                  </a:ext>
                </a:extLst>
              </p:cNvPr>
              <p:cNvSpPr>
                <a:spLocks noChangeShapeType="1"/>
              </p:cNvSpPr>
              <p:nvPr/>
            </p:nvSpPr>
            <p:spPr bwMode="auto">
              <a:xfrm flipH="1">
                <a:off x="430" y="2034"/>
                <a:ext cx="1" cy="116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6" name="Line 299">
                <a:extLst>
                  <a:ext uri="{FF2B5EF4-FFF2-40B4-BE49-F238E27FC236}">
                    <a16:creationId xmlns:a16="http://schemas.microsoft.com/office/drawing/2014/main" id="{A46CD710-1E7C-44AA-A5D1-1A04CC5FA657}"/>
                  </a:ext>
                </a:extLst>
              </p:cNvPr>
              <p:cNvSpPr>
                <a:spLocks noChangeShapeType="1"/>
              </p:cNvSpPr>
              <p:nvPr/>
            </p:nvSpPr>
            <p:spPr bwMode="auto">
              <a:xfrm>
                <a:off x="430" y="3203"/>
                <a:ext cx="213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7" name="Text Box 300">
                <a:extLst>
                  <a:ext uri="{FF2B5EF4-FFF2-40B4-BE49-F238E27FC236}">
                    <a16:creationId xmlns:a16="http://schemas.microsoft.com/office/drawing/2014/main" id="{136B5606-19AE-42DE-86F0-E38467CF3C3F}"/>
                  </a:ext>
                </a:extLst>
              </p:cNvPr>
              <p:cNvSpPr txBox="1">
                <a:spLocks noChangeArrowheads="1"/>
              </p:cNvSpPr>
              <p:nvPr/>
            </p:nvSpPr>
            <p:spPr bwMode="auto">
              <a:xfrm>
                <a:off x="522" y="2046"/>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3308" name="Text Box 301">
                <a:extLst>
                  <a:ext uri="{FF2B5EF4-FFF2-40B4-BE49-F238E27FC236}">
                    <a16:creationId xmlns:a16="http://schemas.microsoft.com/office/drawing/2014/main" id="{41570C53-D63A-4400-870C-9C4B07F59029}"/>
                  </a:ext>
                </a:extLst>
              </p:cNvPr>
              <p:cNvSpPr txBox="1">
                <a:spLocks noChangeArrowheads="1"/>
              </p:cNvSpPr>
              <p:nvPr/>
            </p:nvSpPr>
            <p:spPr bwMode="auto">
              <a:xfrm>
                <a:off x="476" y="2668"/>
                <a:ext cx="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3309" name="Text Box 302">
                <a:extLst>
                  <a:ext uri="{FF2B5EF4-FFF2-40B4-BE49-F238E27FC236}">
                    <a16:creationId xmlns:a16="http://schemas.microsoft.com/office/drawing/2014/main" id="{ED68A753-223C-43E2-BE85-F8E6638F1A1C}"/>
                  </a:ext>
                </a:extLst>
              </p:cNvPr>
              <p:cNvSpPr txBox="1">
                <a:spLocks noChangeArrowheads="1"/>
              </p:cNvSpPr>
              <p:nvPr/>
            </p:nvSpPr>
            <p:spPr bwMode="auto">
              <a:xfrm>
                <a:off x="2290" y="2477"/>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3310" name="Line 303">
                <a:extLst>
                  <a:ext uri="{FF2B5EF4-FFF2-40B4-BE49-F238E27FC236}">
                    <a16:creationId xmlns:a16="http://schemas.microsoft.com/office/drawing/2014/main" id="{EC78F798-9416-482A-B875-6C1FCF42B3E1}"/>
                  </a:ext>
                </a:extLst>
              </p:cNvPr>
              <p:cNvSpPr>
                <a:spLocks noChangeShapeType="1"/>
              </p:cNvSpPr>
              <p:nvPr/>
            </p:nvSpPr>
            <p:spPr bwMode="auto">
              <a:xfrm flipH="1">
                <a:off x="2562" y="2033"/>
                <a:ext cx="1" cy="117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Line 304">
                <a:extLst>
                  <a:ext uri="{FF2B5EF4-FFF2-40B4-BE49-F238E27FC236}">
                    <a16:creationId xmlns:a16="http://schemas.microsoft.com/office/drawing/2014/main" id="{E69B4DFA-AAA6-4554-AECE-3EF44A2FA057}"/>
                  </a:ext>
                </a:extLst>
              </p:cNvPr>
              <p:cNvSpPr>
                <a:spLocks noChangeShapeType="1"/>
              </p:cNvSpPr>
              <p:nvPr/>
            </p:nvSpPr>
            <p:spPr bwMode="auto">
              <a:xfrm flipV="1">
                <a:off x="430" y="1579"/>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2" name="Line 305">
                <a:extLst>
                  <a:ext uri="{FF2B5EF4-FFF2-40B4-BE49-F238E27FC236}">
                    <a16:creationId xmlns:a16="http://schemas.microsoft.com/office/drawing/2014/main" id="{F5254377-D682-481A-8BE0-BB4B8DDF3F4C}"/>
                  </a:ext>
                </a:extLst>
              </p:cNvPr>
              <p:cNvSpPr>
                <a:spLocks noChangeShapeType="1"/>
              </p:cNvSpPr>
              <p:nvPr/>
            </p:nvSpPr>
            <p:spPr bwMode="auto">
              <a:xfrm flipV="1">
                <a:off x="2563" y="1579"/>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3" name="Rectangle 306">
                <a:extLst>
                  <a:ext uri="{FF2B5EF4-FFF2-40B4-BE49-F238E27FC236}">
                    <a16:creationId xmlns:a16="http://schemas.microsoft.com/office/drawing/2014/main" id="{0E08B722-3F9F-480E-BDCF-D7C4BCE22FCB}"/>
                  </a:ext>
                </a:extLst>
              </p:cNvPr>
              <p:cNvSpPr>
                <a:spLocks noChangeArrowheads="1"/>
              </p:cNvSpPr>
              <p:nvPr/>
            </p:nvSpPr>
            <p:spPr bwMode="auto">
              <a:xfrm>
                <a:off x="2499" y="2351"/>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3314" name="Rectangle 307">
                <a:extLst>
                  <a:ext uri="{FF2B5EF4-FFF2-40B4-BE49-F238E27FC236}">
                    <a16:creationId xmlns:a16="http://schemas.microsoft.com/office/drawing/2014/main" id="{FABD72F6-FA11-4877-BA1A-424304D00307}"/>
                  </a:ext>
                </a:extLst>
              </p:cNvPr>
              <p:cNvSpPr>
                <a:spLocks noChangeArrowheads="1"/>
              </p:cNvSpPr>
              <p:nvPr/>
            </p:nvSpPr>
            <p:spPr bwMode="auto">
              <a:xfrm>
                <a:off x="1383" y="1497"/>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53315" name="Group 316">
                <a:extLst>
                  <a:ext uri="{FF2B5EF4-FFF2-40B4-BE49-F238E27FC236}">
                    <a16:creationId xmlns:a16="http://schemas.microsoft.com/office/drawing/2014/main" id="{B222C73C-A64C-4284-B55A-382BC52DFFF1}"/>
                  </a:ext>
                </a:extLst>
              </p:cNvPr>
              <p:cNvGrpSpPr>
                <a:grpSpLocks/>
              </p:cNvGrpSpPr>
              <p:nvPr/>
            </p:nvGrpSpPr>
            <p:grpSpPr bwMode="auto">
              <a:xfrm>
                <a:off x="1474" y="2886"/>
                <a:ext cx="240" cy="93"/>
                <a:chOff x="3787" y="2478"/>
                <a:chExt cx="240" cy="93"/>
              </a:xfrm>
            </p:grpSpPr>
            <p:sp>
              <p:nvSpPr>
                <p:cNvPr id="53339" name="Line 317">
                  <a:extLst>
                    <a:ext uri="{FF2B5EF4-FFF2-40B4-BE49-F238E27FC236}">
                      <a16:creationId xmlns:a16="http://schemas.microsoft.com/office/drawing/2014/main" id="{319F7751-D5BF-4C4D-84CE-A29D7D82164C}"/>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0" name="Line 318">
                  <a:extLst>
                    <a:ext uri="{FF2B5EF4-FFF2-40B4-BE49-F238E27FC236}">
                      <a16:creationId xmlns:a16="http://schemas.microsoft.com/office/drawing/2014/main" id="{2D1A468F-E448-44C7-9EF5-A574A46ECC4D}"/>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316" name="Text Box 319">
                <a:extLst>
                  <a:ext uri="{FF2B5EF4-FFF2-40B4-BE49-F238E27FC236}">
                    <a16:creationId xmlns:a16="http://schemas.microsoft.com/office/drawing/2014/main" id="{9FD53C6E-446A-4EAD-BA64-6235767A8E3D}"/>
                  </a:ext>
                </a:extLst>
              </p:cNvPr>
              <p:cNvSpPr txBox="1">
                <a:spLocks noChangeArrowheads="1"/>
              </p:cNvSpPr>
              <p:nvPr/>
            </p:nvSpPr>
            <p:spPr bwMode="auto">
              <a:xfrm>
                <a:off x="1700" y="1978"/>
                <a:ext cx="9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3317" name="Text Box 320">
                <a:extLst>
                  <a:ext uri="{FF2B5EF4-FFF2-40B4-BE49-F238E27FC236}">
                    <a16:creationId xmlns:a16="http://schemas.microsoft.com/office/drawing/2014/main" id="{467DA33F-1D1D-41C1-BFCD-B35E57844684}"/>
                  </a:ext>
                </a:extLst>
              </p:cNvPr>
              <p:cNvSpPr txBox="1">
                <a:spLocks noChangeArrowheads="1"/>
              </p:cNvSpPr>
              <p:nvPr/>
            </p:nvSpPr>
            <p:spPr bwMode="auto">
              <a:xfrm>
                <a:off x="1655" y="2795"/>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1800">
                    <a:solidFill>
                      <a:schemeClr val="bg1"/>
                    </a:solidFill>
                    <a:ea typeface="仿宋_GB2312" pitchFamily="49" charset="-122"/>
                  </a:rPr>
                  <a:t>－</a:t>
                </a:r>
                <a:r>
                  <a:rPr lang="en-US" altLang="zh-CN">
                    <a:solidFill>
                      <a:schemeClr val="bg1"/>
                    </a:solidFill>
                    <a:ea typeface="仿宋_GB2312" pitchFamily="49" charset="-122"/>
                  </a:rPr>
                  <a:t>j20</a:t>
                </a:r>
                <a:r>
                  <a:rPr lang="en-US" altLang="zh-CN">
                    <a:solidFill>
                      <a:schemeClr val="bg1"/>
                    </a:solidFill>
                    <a:ea typeface="仿宋_GB2312" pitchFamily="49" charset="-122"/>
                    <a:sym typeface="Symbol" panose="05050102010706020507" pitchFamily="18" charset="2"/>
                  </a:rPr>
                  <a:t></a:t>
                </a:r>
              </a:p>
            </p:txBody>
          </p:sp>
          <p:sp>
            <p:nvSpPr>
              <p:cNvPr id="53318" name="Text Box 321">
                <a:extLst>
                  <a:ext uri="{FF2B5EF4-FFF2-40B4-BE49-F238E27FC236}">
                    <a16:creationId xmlns:a16="http://schemas.microsoft.com/office/drawing/2014/main" id="{1BD04A90-716D-416E-80CB-666920126EB0}"/>
                  </a:ext>
                </a:extLst>
              </p:cNvPr>
              <p:cNvSpPr txBox="1">
                <a:spLocks noChangeArrowheads="1"/>
              </p:cNvSpPr>
              <p:nvPr/>
            </p:nvSpPr>
            <p:spPr bwMode="auto">
              <a:xfrm>
                <a:off x="1700" y="2296"/>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j20</a:t>
                </a:r>
                <a:r>
                  <a:rPr lang="en-US" altLang="zh-CN">
                    <a:solidFill>
                      <a:schemeClr val="bg1"/>
                    </a:solidFill>
                    <a:ea typeface="仿宋_GB2312" pitchFamily="49" charset="-122"/>
                    <a:sym typeface="Symbol" panose="05050102010706020507" pitchFamily="18" charset="2"/>
                  </a:rPr>
                  <a:t></a:t>
                </a:r>
              </a:p>
            </p:txBody>
          </p:sp>
          <p:sp>
            <p:nvSpPr>
              <p:cNvPr id="53319" name="Text Box 322">
                <a:extLst>
                  <a:ext uri="{FF2B5EF4-FFF2-40B4-BE49-F238E27FC236}">
                    <a16:creationId xmlns:a16="http://schemas.microsoft.com/office/drawing/2014/main" id="{CDE726A8-D0A4-42C5-9257-B8FBC2363260}"/>
                  </a:ext>
                </a:extLst>
              </p:cNvPr>
              <p:cNvSpPr txBox="1">
                <a:spLocks noChangeArrowheads="1"/>
              </p:cNvSpPr>
              <p:nvPr/>
            </p:nvSpPr>
            <p:spPr bwMode="auto">
              <a:xfrm>
                <a:off x="1247" y="1216"/>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3320" name="Line 323">
                <a:extLst>
                  <a:ext uri="{FF2B5EF4-FFF2-40B4-BE49-F238E27FC236}">
                    <a16:creationId xmlns:a16="http://schemas.microsoft.com/office/drawing/2014/main" id="{883A7242-B0AD-4D3D-9CD7-75D1C8F9BBF2}"/>
                  </a:ext>
                </a:extLst>
              </p:cNvPr>
              <p:cNvSpPr>
                <a:spLocks noChangeShapeType="1"/>
              </p:cNvSpPr>
              <p:nvPr/>
            </p:nvSpPr>
            <p:spPr bwMode="auto">
              <a:xfrm flipV="1">
                <a:off x="2381" y="2432"/>
                <a:ext cx="363" cy="91"/>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1" name="Text Box 324">
                <a:extLst>
                  <a:ext uri="{FF2B5EF4-FFF2-40B4-BE49-F238E27FC236}">
                    <a16:creationId xmlns:a16="http://schemas.microsoft.com/office/drawing/2014/main" id="{6EF3E53F-9A02-48C9-A693-90DE5F8655AF}"/>
                  </a:ext>
                </a:extLst>
              </p:cNvPr>
              <p:cNvSpPr txBox="1">
                <a:spLocks noChangeArrowheads="1"/>
              </p:cNvSpPr>
              <p:nvPr/>
            </p:nvSpPr>
            <p:spPr bwMode="auto">
              <a:xfrm>
                <a:off x="521" y="1616"/>
                <a:ext cx="11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graphicFrame>
            <p:nvGraphicFramePr>
              <p:cNvPr id="53322" name="Object 325">
                <a:extLst>
                  <a:ext uri="{FF2B5EF4-FFF2-40B4-BE49-F238E27FC236}">
                    <a16:creationId xmlns:a16="http://schemas.microsoft.com/office/drawing/2014/main" id="{9C7FDABC-B974-4DCE-A336-79B91635A664}"/>
                  </a:ext>
                </a:extLst>
              </p:cNvPr>
              <p:cNvGraphicFramePr>
                <a:graphicFrameLocks noChangeAspect="1"/>
              </p:cNvGraphicFramePr>
              <p:nvPr/>
            </p:nvGraphicFramePr>
            <p:xfrm>
              <a:off x="668" y="2379"/>
              <a:ext cx="604" cy="286"/>
            </p:xfrm>
            <a:graphic>
              <a:graphicData uri="http://schemas.openxmlformats.org/presentationml/2006/ole">
                <mc:AlternateContent xmlns:mc="http://schemas.openxmlformats.org/markup-compatibility/2006">
                  <mc:Choice xmlns:v="urn:schemas-microsoft-com:vml" Requires="v">
                    <p:oleObj spid="_x0000_s53403" name="Equation" r:id="rId8" imgW="428571" imgH="171334" progId="Equation.DSMT4">
                      <p:embed/>
                    </p:oleObj>
                  </mc:Choice>
                  <mc:Fallback>
                    <p:oleObj name="Equation" r:id="rId8" imgW="428571" imgH="171334" progId="Equation.DSMT4">
                      <p:embed/>
                      <p:pic>
                        <p:nvPicPr>
                          <p:cNvPr id="0" name="Object 3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 y="2379"/>
                            <a:ext cx="60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23" name="Line 326">
                <a:extLst>
                  <a:ext uri="{FF2B5EF4-FFF2-40B4-BE49-F238E27FC236}">
                    <a16:creationId xmlns:a16="http://schemas.microsoft.com/office/drawing/2014/main" id="{ABF30491-0AE9-488A-8AF5-4A3B4F98E47B}"/>
                  </a:ext>
                </a:extLst>
              </p:cNvPr>
              <p:cNvSpPr>
                <a:spLocks noChangeShapeType="1"/>
              </p:cNvSpPr>
              <p:nvPr/>
            </p:nvSpPr>
            <p:spPr bwMode="auto">
              <a:xfrm>
                <a:off x="1610" y="2659"/>
                <a:ext cx="0" cy="22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3324" name="Group 455">
                <a:extLst>
                  <a:ext uri="{FF2B5EF4-FFF2-40B4-BE49-F238E27FC236}">
                    <a16:creationId xmlns:a16="http://schemas.microsoft.com/office/drawing/2014/main" id="{6BCED0C6-DB35-4307-A2E1-6AE41F7CAAEC}"/>
                  </a:ext>
                </a:extLst>
              </p:cNvPr>
              <p:cNvGrpSpPr>
                <a:grpSpLocks/>
              </p:cNvGrpSpPr>
              <p:nvPr/>
            </p:nvGrpSpPr>
            <p:grpSpPr bwMode="auto">
              <a:xfrm rot="5400000">
                <a:off x="997" y="1775"/>
                <a:ext cx="91" cy="408"/>
                <a:chOff x="1565" y="2614"/>
                <a:chExt cx="90" cy="486"/>
              </a:xfrm>
            </p:grpSpPr>
            <p:sp>
              <p:nvSpPr>
                <p:cNvPr id="53335" name="Arc 456">
                  <a:extLst>
                    <a:ext uri="{FF2B5EF4-FFF2-40B4-BE49-F238E27FC236}">
                      <a16:creationId xmlns:a16="http://schemas.microsoft.com/office/drawing/2014/main" id="{FD911BC6-8C07-48FE-B856-1485659C33F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36" name="Arc 457">
                  <a:extLst>
                    <a:ext uri="{FF2B5EF4-FFF2-40B4-BE49-F238E27FC236}">
                      <a16:creationId xmlns:a16="http://schemas.microsoft.com/office/drawing/2014/main" id="{411102E9-02E8-45FA-AAA3-BDC7E4CD1160}"/>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37" name="Arc 458">
                  <a:extLst>
                    <a:ext uri="{FF2B5EF4-FFF2-40B4-BE49-F238E27FC236}">
                      <a16:creationId xmlns:a16="http://schemas.microsoft.com/office/drawing/2014/main" id="{415026E0-EF6E-46B2-A1EC-F8364F54269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38" name="Arc 459">
                  <a:extLst>
                    <a:ext uri="{FF2B5EF4-FFF2-40B4-BE49-F238E27FC236}">
                      <a16:creationId xmlns:a16="http://schemas.microsoft.com/office/drawing/2014/main" id="{D0C39FE8-3370-4CD2-9A8F-CBC740059415}"/>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3325" name="Group 460">
                <a:extLst>
                  <a:ext uri="{FF2B5EF4-FFF2-40B4-BE49-F238E27FC236}">
                    <a16:creationId xmlns:a16="http://schemas.microsoft.com/office/drawing/2014/main" id="{87F4437E-7A73-42D0-9CAF-772B81F86833}"/>
                  </a:ext>
                </a:extLst>
              </p:cNvPr>
              <p:cNvGrpSpPr>
                <a:grpSpLocks/>
              </p:cNvGrpSpPr>
              <p:nvPr/>
            </p:nvGrpSpPr>
            <p:grpSpPr bwMode="auto">
              <a:xfrm rot="5400000">
                <a:off x="1958" y="1784"/>
                <a:ext cx="91" cy="408"/>
                <a:chOff x="1565" y="2614"/>
                <a:chExt cx="90" cy="486"/>
              </a:xfrm>
            </p:grpSpPr>
            <p:sp>
              <p:nvSpPr>
                <p:cNvPr id="53331" name="Arc 461">
                  <a:extLst>
                    <a:ext uri="{FF2B5EF4-FFF2-40B4-BE49-F238E27FC236}">
                      <a16:creationId xmlns:a16="http://schemas.microsoft.com/office/drawing/2014/main" id="{4C9371E9-D3FE-42CC-804F-95341E43D0F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32" name="Arc 462">
                  <a:extLst>
                    <a:ext uri="{FF2B5EF4-FFF2-40B4-BE49-F238E27FC236}">
                      <a16:creationId xmlns:a16="http://schemas.microsoft.com/office/drawing/2014/main" id="{3DDA3BEB-BD1C-47E6-9038-AB22AF556A6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33" name="Arc 463">
                  <a:extLst>
                    <a:ext uri="{FF2B5EF4-FFF2-40B4-BE49-F238E27FC236}">
                      <a16:creationId xmlns:a16="http://schemas.microsoft.com/office/drawing/2014/main" id="{9DF70555-33D5-4596-8348-9AE7AD0E153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34" name="Arc 464">
                  <a:extLst>
                    <a:ext uri="{FF2B5EF4-FFF2-40B4-BE49-F238E27FC236}">
                      <a16:creationId xmlns:a16="http://schemas.microsoft.com/office/drawing/2014/main" id="{29D8C7B1-A5D3-4531-8689-CC4C4F73A58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3326" name="Group 475">
                <a:extLst>
                  <a:ext uri="{FF2B5EF4-FFF2-40B4-BE49-F238E27FC236}">
                    <a16:creationId xmlns:a16="http://schemas.microsoft.com/office/drawing/2014/main" id="{3561DB71-2447-4851-976F-EAC493931DD0}"/>
                  </a:ext>
                </a:extLst>
              </p:cNvPr>
              <p:cNvGrpSpPr>
                <a:grpSpLocks/>
              </p:cNvGrpSpPr>
              <p:nvPr/>
            </p:nvGrpSpPr>
            <p:grpSpPr bwMode="auto">
              <a:xfrm rot="10800000">
                <a:off x="1610" y="2296"/>
                <a:ext cx="90" cy="363"/>
                <a:chOff x="1565" y="2614"/>
                <a:chExt cx="90" cy="486"/>
              </a:xfrm>
            </p:grpSpPr>
            <p:sp>
              <p:nvSpPr>
                <p:cNvPr id="53327" name="Arc 476">
                  <a:extLst>
                    <a:ext uri="{FF2B5EF4-FFF2-40B4-BE49-F238E27FC236}">
                      <a16:creationId xmlns:a16="http://schemas.microsoft.com/office/drawing/2014/main" id="{70E6864A-CEB7-461C-85CE-24507F64B7EF}"/>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28" name="Arc 477">
                  <a:extLst>
                    <a:ext uri="{FF2B5EF4-FFF2-40B4-BE49-F238E27FC236}">
                      <a16:creationId xmlns:a16="http://schemas.microsoft.com/office/drawing/2014/main" id="{553701E8-322A-4612-AB3E-13F3442A504D}"/>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29" name="Arc 478">
                  <a:extLst>
                    <a:ext uri="{FF2B5EF4-FFF2-40B4-BE49-F238E27FC236}">
                      <a16:creationId xmlns:a16="http://schemas.microsoft.com/office/drawing/2014/main" id="{1918C733-D4C7-495C-97AF-9B9864F9F29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30" name="Arc 479">
                  <a:extLst>
                    <a:ext uri="{FF2B5EF4-FFF2-40B4-BE49-F238E27FC236}">
                      <a16:creationId xmlns:a16="http://schemas.microsoft.com/office/drawing/2014/main" id="{0F7F8061-131A-4504-8F5B-60D2E8B889E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53295" name="Group 487">
              <a:extLst>
                <a:ext uri="{FF2B5EF4-FFF2-40B4-BE49-F238E27FC236}">
                  <a16:creationId xmlns:a16="http://schemas.microsoft.com/office/drawing/2014/main" id="{3AA16951-EC57-42BC-8F37-0C0C7B461EF0}"/>
                </a:ext>
              </a:extLst>
            </p:cNvPr>
            <p:cNvGrpSpPr>
              <a:grpSpLocks/>
            </p:cNvGrpSpPr>
            <p:nvPr/>
          </p:nvGrpSpPr>
          <p:grpSpPr bwMode="auto">
            <a:xfrm>
              <a:off x="975" y="2251"/>
              <a:ext cx="273" cy="227"/>
              <a:chOff x="1156" y="1842"/>
              <a:chExt cx="273" cy="227"/>
            </a:xfrm>
          </p:grpSpPr>
          <p:sp>
            <p:nvSpPr>
              <p:cNvPr id="53296" name="Line 488">
                <a:extLst>
                  <a:ext uri="{FF2B5EF4-FFF2-40B4-BE49-F238E27FC236}">
                    <a16:creationId xmlns:a16="http://schemas.microsoft.com/office/drawing/2014/main" id="{BF7BF6A1-42D0-40BA-9679-226632258AFE}"/>
                  </a:ext>
                </a:extLst>
              </p:cNvPr>
              <p:cNvSpPr>
                <a:spLocks noChangeShapeType="1"/>
              </p:cNvSpPr>
              <p:nvPr/>
            </p:nvSpPr>
            <p:spPr bwMode="auto">
              <a:xfrm flipH="1">
                <a:off x="1156" y="1842"/>
                <a:ext cx="91" cy="22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7" name="Line 489">
                <a:extLst>
                  <a:ext uri="{FF2B5EF4-FFF2-40B4-BE49-F238E27FC236}">
                    <a16:creationId xmlns:a16="http://schemas.microsoft.com/office/drawing/2014/main" id="{0B08F5EB-5134-427F-BA20-F8D305873286}"/>
                  </a:ext>
                </a:extLst>
              </p:cNvPr>
              <p:cNvSpPr>
                <a:spLocks noChangeShapeType="1"/>
              </p:cNvSpPr>
              <p:nvPr/>
            </p:nvSpPr>
            <p:spPr bwMode="auto">
              <a:xfrm>
                <a:off x="1156" y="2069"/>
                <a:ext cx="27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 name="Group 494">
            <a:extLst>
              <a:ext uri="{FF2B5EF4-FFF2-40B4-BE49-F238E27FC236}">
                <a16:creationId xmlns:a16="http://schemas.microsoft.com/office/drawing/2014/main" id="{3CC18F87-B7C5-4AAF-AB01-EF46490C7625}"/>
              </a:ext>
            </a:extLst>
          </p:cNvPr>
          <p:cNvGrpSpPr>
            <a:grpSpLocks/>
          </p:cNvGrpSpPr>
          <p:nvPr/>
        </p:nvGrpSpPr>
        <p:grpSpPr bwMode="auto">
          <a:xfrm>
            <a:off x="4500563" y="3443288"/>
            <a:ext cx="3960812" cy="2665412"/>
            <a:chOff x="2835" y="2169"/>
            <a:chExt cx="2495" cy="1679"/>
          </a:xfrm>
        </p:grpSpPr>
        <p:grpSp>
          <p:nvGrpSpPr>
            <p:cNvPr id="53259" name="Group 486">
              <a:extLst>
                <a:ext uri="{FF2B5EF4-FFF2-40B4-BE49-F238E27FC236}">
                  <a16:creationId xmlns:a16="http://schemas.microsoft.com/office/drawing/2014/main" id="{0680B5ED-793F-4F8B-9846-B5DD2E75CDBC}"/>
                </a:ext>
              </a:extLst>
            </p:cNvPr>
            <p:cNvGrpSpPr>
              <a:grpSpLocks/>
            </p:cNvGrpSpPr>
            <p:nvPr/>
          </p:nvGrpSpPr>
          <p:grpSpPr bwMode="auto">
            <a:xfrm>
              <a:off x="2835" y="2169"/>
              <a:ext cx="2495" cy="1679"/>
              <a:chOff x="2835" y="2169"/>
              <a:chExt cx="2495" cy="1679"/>
            </a:xfrm>
          </p:grpSpPr>
          <p:sp>
            <p:nvSpPr>
              <p:cNvPr id="53263" name="Oval 376">
                <a:extLst>
                  <a:ext uri="{FF2B5EF4-FFF2-40B4-BE49-F238E27FC236}">
                    <a16:creationId xmlns:a16="http://schemas.microsoft.com/office/drawing/2014/main" id="{71EEE71E-5FA4-4304-B66F-FE19B5E7424E}"/>
                  </a:ext>
                </a:extLst>
              </p:cNvPr>
              <p:cNvSpPr>
                <a:spLocks noChangeArrowheads="1"/>
              </p:cNvSpPr>
              <p:nvPr/>
            </p:nvSpPr>
            <p:spPr bwMode="auto">
              <a:xfrm>
                <a:off x="2835" y="32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53264" name="Line 377">
                <a:extLst>
                  <a:ext uri="{FF2B5EF4-FFF2-40B4-BE49-F238E27FC236}">
                    <a16:creationId xmlns:a16="http://schemas.microsoft.com/office/drawing/2014/main" id="{3EC2E906-CE59-4451-A628-9826CFB923EA}"/>
                  </a:ext>
                </a:extLst>
              </p:cNvPr>
              <p:cNvSpPr>
                <a:spLocks noChangeShapeType="1"/>
              </p:cNvSpPr>
              <p:nvPr/>
            </p:nvSpPr>
            <p:spPr bwMode="auto">
              <a:xfrm>
                <a:off x="3016" y="2523"/>
                <a:ext cx="213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378">
                <a:extLst>
                  <a:ext uri="{FF2B5EF4-FFF2-40B4-BE49-F238E27FC236}">
                    <a16:creationId xmlns:a16="http://schemas.microsoft.com/office/drawing/2014/main" id="{E8AD7B72-F727-4265-8906-EE037434AB17}"/>
                  </a:ext>
                </a:extLst>
              </p:cNvPr>
              <p:cNvSpPr>
                <a:spLocks noChangeShapeType="1"/>
              </p:cNvSpPr>
              <p:nvPr/>
            </p:nvSpPr>
            <p:spPr bwMode="auto">
              <a:xfrm flipV="1">
                <a:off x="3833" y="2977"/>
                <a:ext cx="54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6" name="Line 379">
                <a:extLst>
                  <a:ext uri="{FF2B5EF4-FFF2-40B4-BE49-F238E27FC236}">
                    <a16:creationId xmlns:a16="http://schemas.microsoft.com/office/drawing/2014/main" id="{923ED91E-9CB9-403D-B8A7-C65D0BEF61D5}"/>
                  </a:ext>
                </a:extLst>
              </p:cNvPr>
              <p:cNvSpPr>
                <a:spLocks noChangeShapeType="1"/>
              </p:cNvSpPr>
              <p:nvPr/>
            </p:nvSpPr>
            <p:spPr bwMode="auto">
              <a:xfrm flipH="1">
                <a:off x="4196" y="2977"/>
                <a:ext cx="0" cy="861"/>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7" name="Line 380">
                <a:extLst>
                  <a:ext uri="{FF2B5EF4-FFF2-40B4-BE49-F238E27FC236}">
                    <a16:creationId xmlns:a16="http://schemas.microsoft.com/office/drawing/2014/main" id="{49D9D311-1591-4822-8E80-A5EBAD2AF5C4}"/>
                  </a:ext>
                </a:extLst>
              </p:cNvPr>
              <p:cNvSpPr>
                <a:spLocks noChangeShapeType="1"/>
              </p:cNvSpPr>
              <p:nvPr/>
            </p:nvSpPr>
            <p:spPr bwMode="auto">
              <a:xfrm flipV="1">
                <a:off x="4785" y="2976"/>
                <a:ext cx="363" cy="0"/>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8" name="Line 381">
                <a:extLst>
                  <a:ext uri="{FF2B5EF4-FFF2-40B4-BE49-F238E27FC236}">
                    <a16:creationId xmlns:a16="http://schemas.microsoft.com/office/drawing/2014/main" id="{C7FF249F-01F6-49CD-BBDC-FAB926B17812}"/>
                  </a:ext>
                </a:extLst>
              </p:cNvPr>
              <p:cNvSpPr>
                <a:spLocks noChangeShapeType="1"/>
              </p:cNvSpPr>
              <p:nvPr/>
            </p:nvSpPr>
            <p:spPr bwMode="auto">
              <a:xfrm flipV="1">
                <a:off x="3016" y="2977"/>
                <a:ext cx="409" cy="0"/>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Line 382">
                <a:extLst>
                  <a:ext uri="{FF2B5EF4-FFF2-40B4-BE49-F238E27FC236}">
                    <a16:creationId xmlns:a16="http://schemas.microsoft.com/office/drawing/2014/main" id="{CB7B0923-F2CF-4F9D-8D0E-C031490CF68C}"/>
                  </a:ext>
                </a:extLst>
              </p:cNvPr>
              <p:cNvSpPr>
                <a:spLocks noChangeShapeType="1"/>
              </p:cNvSpPr>
              <p:nvPr/>
            </p:nvSpPr>
            <p:spPr bwMode="auto">
              <a:xfrm flipH="1">
                <a:off x="3016" y="2987"/>
                <a:ext cx="1" cy="85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383">
                <a:extLst>
                  <a:ext uri="{FF2B5EF4-FFF2-40B4-BE49-F238E27FC236}">
                    <a16:creationId xmlns:a16="http://schemas.microsoft.com/office/drawing/2014/main" id="{209D4736-B876-4CDC-ADE4-B2409FBAFD9B}"/>
                  </a:ext>
                </a:extLst>
              </p:cNvPr>
              <p:cNvSpPr>
                <a:spLocks noChangeShapeType="1"/>
              </p:cNvSpPr>
              <p:nvPr/>
            </p:nvSpPr>
            <p:spPr bwMode="auto">
              <a:xfrm>
                <a:off x="3016" y="3838"/>
                <a:ext cx="213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Text Box 384">
                <a:extLst>
                  <a:ext uri="{FF2B5EF4-FFF2-40B4-BE49-F238E27FC236}">
                    <a16:creationId xmlns:a16="http://schemas.microsoft.com/office/drawing/2014/main" id="{8EC5FF7A-068A-431A-ACB6-B88482CBDA11}"/>
                  </a:ext>
                </a:extLst>
              </p:cNvPr>
              <p:cNvSpPr txBox="1">
                <a:spLocks noChangeArrowheads="1"/>
              </p:cNvSpPr>
              <p:nvPr/>
            </p:nvSpPr>
            <p:spPr bwMode="auto">
              <a:xfrm>
                <a:off x="3108" y="299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3272" name="Text Box 385">
                <a:extLst>
                  <a:ext uri="{FF2B5EF4-FFF2-40B4-BE49-F238E27FC236}">
                    <a16:creationId xmlns:a16="http://schemas.microsoft.com/office/drawing/2014/main" id="{6D728048-B776-4554-84B8-D5F14BB4B082}"/>
                  </a:ext>
                </a:extLst>
              </p:cNvPr>
              <p:cNvSpPr txBox="1">
                <a:spLocks noChangeArrowheads="1"/>
              </p:cNvSpPr>
              <p:nvPr/>
            </p:nvSpPr>
            <p:spPr bwMode="auto">
              <a:xfrm>
                <a:off x="3062" y="3521"/>
                <a:ext cx="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3273" name="Text Box 386">
                <a:extLst>
                  <a:ext uri="{FF2B5EF4-FFF2-40B4-BE49-F238E27FC236}">
                    <a16:creationId xmlns:a16="http://schemas.microsoft.com/office/drawing/2014/main" id="{756FD68D-4E47-4F3D-AB61-80A8CEE2C914}"/>
                  </a:ext>
                </a:extLst>
              </p:cNvPr>
              <p:cNvSpPr txBox="1">
                <a:spLocks noChangeArrowheads="1"/>
              </p:cNvSpPr>
              <p:nvPr/>
            </p:nvSpPr>
            <p:spPr bwMode="auto">
              <a:xfrm>
                <a:off x="4876" y="3430"/>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3274" name="Line 387">
                <a:extLst>
                  <a:ext uri="{FF2B5EF4-FFF2-40B4-BE49-F238E27FC236}">
                    <a16:creationId xmlns:a16="http://schemas.microsoft.com/office/drawing/2014/main" id="{6478F15B-730F-4367-8DED-C526EAA3FD61}"/>
                  </a:ext>
                </a:extLst>
              </p:cNvPr>
              <p:cNvSpPr>
                <a:spLocks noChangeShapeType="1"/>
              </p:cNvSpPr>
              <p:nvPr/>
            </p:nvSpPr>
            <p:spPr bwMode="auto">
              <a:xfrm flipH="1">
                <a:off x="5148" y="2986"/>
                <a:ext cx="1" cy="85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5" name="Line 388">
                <a:extLst>
                  <a:ext uri="{FF2B5EF4-FFF2-40B4-BE49-F238E27FC236}">
                    <a16:creationId xmlns:a16="http://schemas.microsoft.com/office/drawing/2014/main" id="{0CEF47CC-F962-49D1-B354-FD5ABE37BD8B}"/>
                  </a:ext>
                </a:extLst>
              </p:cNvPr>
              <p:cNvSpPr>
                <a:spLocks noChangeShapeType="1"/>
              </p:cNvSpPr>
              <p:nvPr/>
            </p:nvSpPr>
            <p:spPr bwMode="auto">
              <a:xfrm flipV="1">
                <a:off x="3016" y="2532"/>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Line 389">
                <a:extLst>
                  <a:ext uri="{FF2B5EF4-FFF2-40B4-BE49-F238E27FC236}">
                    <a16:creationId xmlns:a16="http://schemas.microsoft.com/office/drawing/2014/main" id="{508AB1EE-AA8F-49E0-A94A-571E15F86FC5}"/>
                  </a:ext>
                </a:extLst>
              </p:cNvPr>
              <p:cNvSpPr>
                <a:spLocks noChangeShapeType="1"/>
              </p:cNvSpPr>
              <p:nvPr/>
            </p:nvSpPr>
            <p:spPr bwMode="auto">
              <a:xfrm flipV="1">
                <a:off x="5149" y="2532"/>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7" name="Rectangle 390">
                <a:extLst>
                  <a:ext uri="{FF2B5EF4-FFF2-40B4-BE49-F238E27FC236}">
                    <a16:creationId xmlns:a16="http://schemas.microsoft.com/office/drawing/2014/main" id="{A1D9F57C-0311-47B8-8635-A8E773B24518}"/>
                  </a:ext>
                </a:extLst>
              </p:cNvPr>
              <p:cNvSpPr>
                <a:spLocks noChangeArrowheads="1"/>
              </p:cNvSpPr>
              <p:nvPr/>
            </p:nvSpPr>
            <p:spPr bwMode="auto">
              <a:xfrm>
                <a:off x="5103" y="330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3278" name="Rectangle 391">
                <a:extLst>
                  <a:ext uri="{FF2B5EF4-FFF2-40B4-BE49-F238E27FC236}">
                    <a16:creationId xmlns:a16="http://schemas.microsoft.com/office/drawing/2014/main" id="{0F5ECA1C-4536-44C1-B51D-6E026E4FA676}"/>
                  </a:ext>
                </a:extLst>
              </p:cNvPr>
              <p:cNvSpPr>
                <a:spLocks noChangeArrowheads="1"/>
              </p:cNvSpPr>
              <p:nvPr/>
            </p:nvSpPr>
            <p:spPr bwMode="auto">
              <a:xfrm>
                <a:off x="3969" y="245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3279" name="Text Box 400">
                <a:extLst>
                  <a:ext uri="{FF2B5EF4-FFF2-40B4-BE49-F238E27FC236}">
                    <a16:creationId xmlns:a16="http://schemas.microsoft.com/office/drawing/2014/main" id="{41EC9F4C-D4F1-436B-B212-DD65B20FD47D}"/>
                  </a:ext>
                </a:extLst>
              </p:cNvPr>
              <p:cNvSpPr txBox="1">
                <a:spLocks noChangeArrowheads="1"/>
              </p:cNvSpPr>
              <p:nvPr/>
            </p:nvSpPr>
            <p:spPr bwMode="auto">
              <a:xfrm>
                <a:off x="4286" y="2977"/>
                <a:ext cx="9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3280" name="Text Box 401">
                <a:extLst>
                  <a:ext uri="{FF2B5EF4-FFF2-40B4-BE49-F238E27FC236}">
                    <a16:creationId xmlns:a16="http://schemas.microsoft.com/office/drawing/2014/main" id="{A743A799-3835-4C4A-9D11-57D48DF19990}"/>
                  </a:ext>
                </a:extLst>
              </p:cNvPr>
              <p:cNvSpPr txBox="1">
                <a:spLocks noChangeArrowheads="1"/>
              </p:cNvSpPr>
              <p:nvPr/>
            </p:nvSpPr>
            <p:spPr bwMode="auto">
              <a:xfrm>
                <a:off x="3833" y="2169"/>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3281" name="Line 402">
                <a:extLst>
                  <a:ext uri="{FF2B5EF4-FFF2-40B4-BE49-F238E27FC236}">
                    <a16:creationId xmlns:a16="http://schemas.microsoft.com/office/drawing/2014/main" id="{EC4C2638-AFBB-419C-A321-DB78246B8E5F}"/>
                  </a:ext>
                </a:extLst>
              </p:cNvPr>
              <p:cNvSpPr>
                <a:spLocks noChangeShapeType="1"/>
              </p:cNvSpPr>
              <p:nvPr/>
            </p:nvSpPr>
            <p:spPr bwMode="auto">
              <a:xfrm flipV="1">
                <a:off x="4967" y="3385"/>
                <a:ext cx="363" cy="91"/>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2" name="Text Box 403">
                <a:extLst>
                  <a:ext uri="{FF2B5EF4-FFF2-40B4-BE49-F238E27FC236}">
                    <a16:creationId xmlns:a16="http://schemas.microsoft.com/office/drawing/2014/main" id="{E40DF391-B573-411E-82FA-EEB72E70D07A}"/>
                  </a:ext>
                </a:extLst>
              </p:cNvPr>
              <p:cNvSpPr txBox="1">
                <a:spLocks noChangeArrowheads="1"/>
              </p:cNvSpPr>
              <p:nvPr/>
            </p:nvSpPr>
            <p:spPr bwMode="auto">
              <a:xfrm>
                <a:off x="3107" y="2569"/>
                <a:ext cx="11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graphicFrame>
            <p:nvGraphicFramePr>
              <p:cNvPr id="53283" name="Object 404">
                <a:extLst>
                  <a:ext uri="{FF2B5EF4-FFF2-40B4-BE49-F238E27FC236}">
                    <a16:creationId xmlns:a16="http://schemas.microsoft.com/office/drawing/2014/main" id="{6A3100B3-40E5-47AD-BCA0-C21AF9CA19A3}"/>
                  </a:ext>
                </a:extLst>
              </p:cNvPr>
              <p:cNvGraphicFramePr>
                <a:graphicFrameLocks noChangeAspect="1"/>
              </p:cNvGraphicFramePr>
              <p:nvPr/>
            </p:nvGraphicFramePr>
            <p:xfrm>
              <a:off x="3299" y="3332"/>
              <a:ext cx="604" cy="286"/>
            </p:xfrm>
            <a:graphic>
              <a:graphicData uri="http://schemas.openxmlformats.org/presentationml/2006/ole">
                <mc:AlternateContent xmlns:mc="http://schemas.openxmlformats.org/markup-compatibility/2006">
                  <mc:Choice xmlns:v="urn:schemas-microsoft-com:vml" Requires="v">
                    <p:oleObj spid="_x0000_s53404" name="Equation" r:id="rId10" imgW="428571" imgH="171334" progId="Equation.DSMT4">
                      <p:embed/>
                    </p:oleObj>
                  </mc:Choice>
                  <mc:Fallback>
                    <p:oleObj name="Equation" r:id="rId10" imgW="428571" imgH="171334" progId="Equation.DSMT4">
                      <p:embed/>
                      <p:pic>
                        <p:nvPicPr>
                          <p:cNvPr id="0" name="Object 4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9" y="3332"/>
                            <a:ext cx="60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3284" name="Group 465">
                <a:extLst>
                  <a:ext uri="{FF2B5EF4-FFF2-40B4-BE49-F238E27FC236}">
                    <a16:creationId xmlns:a16="http://schemas.microsoft.com/office/drawing/2014/main" id="{9171029B-720B-4A96-A5F2-D05530DB0705}"/>
                  </a:ext>
                </a:extLst>
              </p:cNvPr>
              <p:cNvGrpSpPr>
                <a:grpSpLocks/>
              </p:cNvGrpSpPr>
              <p:nvPr/>
            </p:nvGrpSpPr>
            <p:grpSpPr bwMode="auto">
              <a:xfrm rot="5400000">
                <a:off x="3582" y="2728"/>
                <a:ext cx="91" cy="408"/>
                <a:chOff x="1565" y="2614"/>
                <a:chExt cx="90" cy="486"/>
              </a:xfrm>
            </p:grpSpPr>
            <p:sp>
              <p:nvSpPr>
                <p:cNvPr id="53290" name="Arc 466">
                  <a:extLst>
                    <a:ext uri="{FF2B5EF4-FFF2-40B4-BE49-F238E27FC236}">
                      <a16:creationId xmlns:a16="http://schemas.microsoft.com/office/drawing/2014/main" id="{2539F49B-8CBF-451F-A37B-FC38CBE755BA}"/>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1" name="Arc 467">
                  <a:extLst>
                    <a:ext uri="{FF2B5EF4-FFF2-40B4-BE49-F238E27FC236}">
                      <a16:creationId xmlns:a16="http://schemas.microsoft.com/office/drawing/2014/main" id="{DE82CBC2-3998-4D03-A72C-571D05310F8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2" name="Arc 468">
                  <a:extLst>
                    <a:ext uri="{FF2B5EF4-FFF2-40B4-BE49-F238E27FC236}">
                      <a16:creationId xmlns:a16="http://schemas.microsoft.com/office/drawing/2014/main" id="{28B9FACA-23E3-4717-B63C-7630AA0624E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3" name="Arc 469">
                  <a:extLst>
                    <a:ext uri="{FF2B5EF4-FFF2-40B4-BE49-F238E27FC236}">
                      <a16:creationId xmlns:a16="http://schemas.microsoft.com/office/drawing/2014/main" id="{DA1CF961-AA4E-417A-9412-2DB728F761B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3285" name="Group 470">
                <a:extLst>
                  <a:ext uri="{FF2B5EF4-FFF2-40B4-BE49-F238E27FC236}">
                    <a16:creationId xmlns:a16="http://schemas.microsoft.com/office/drawing/2014/main" id="{D4D1FB53-2B77-4A4A-A636-882743F7D93A}"/>
                  </a:ext>
                </a:extLst>
              </p:cNvPr>
              <p:cNvGrpSpPr>
                <a:grpSpLocks/>
              </p:cNvGrpSpPr>
              <p:nvPr/>
            </p:nvGrpSpPr>
            <p:grpSpPr bwMode="auto">
              <a:xfrm rot="5400000">
                <a:off x="4544" y="2737"/>
                <a:ext cx="91" cy="408"/>
                <a:chOff x="1565" y="2614"/>
                <a:chExt cx="90" cy="486"/>
              </a:xfrm>
            </p:grpSpPr>
            <p:sp>
              <p:nvSpPr>
                <p:cNvPr id="53286" name="Arc 471">
                  <a:extLst>
                    <a:ext uri="{FF2B5EF4-FFF2-40B4-BE49-F238E27FC236}">
                      <a16:creationId xmlns:a16="http://schemas.microsoft.com/office/drawing/2014/main" id="{EF5FEC89-9C79-4983-B99F-C3E1EB252AE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7" name="Arc 472">
                  <a:extLst>
                    <a:ext uri="{FF2B5EF4-FFF2-40B4-BE49-F238E27FC236}">
                      <a16:creationId xmlns:a16="http://schemas.microsoft.com/office/drawing/2014/main" id="{6A12876A-55D7-4044-A04F-82652A67355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8" name="Arc 473">
                  <a:extLst>
                    <a:ext uri="{FF2B5EF4-FFF2-40B4-BE49-F238E27FC236}">
                      <a16:creationId xmlns:a16="http://schemas.microsoft.com/office/drawing/2014/main" id="{4B95A396-AF0E-431A-B011-5A7B047E1EB3}"/>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9" name="Arc 474">
                  <a:extLst>
                    <a:ext uri="{FF2B5EF4-FFF2-40B4-BE49-F238E27FC236}">
                      <a16:creationId xmlns:a16="http://schemas.microsoft.com/office/drawing/2014/main" id="{8240CE0C-CE71-4852-9759-49700F5AB8A2}"/>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53260" name="Group 491">
              <a:extLst>
                <a:ext uri="{FF2B5EF4-FFF2-40B4-BE49-F238E27FC236}">
                  <a16:creationId xmlns:a16="http://schemas.microsoft.com/office/drawing/2014/main" id="{18637140-F388-489B-B9D6-2B8B645CAB9A}"/>
                </a:ext>
              </a:extLst>
            </p:cNvPr>
            <p:cNvGrpSpPr>
              <a:grpSpLocks/>
            </p:cNvGrpSpPr>
            <p:nvPr/>
          </p:nvGrpSpPr>
          <p:grpSpPr bwMode="auto">
            <a:xfrm>
              <a:off x="3606" y="3339"/>
              <a:ext cx="273" cy="227"/>
              <a:chOff x="1156" y="1842"/>
              <a:chExt cx="273" cy="227"/>
            </a:xfrm>
          </p:grpSpPr>
          <p:sp>
            <p:nvSpPr>
              <p:cNvPr id="53261" name="Line 492">
                <a:extLst>
                  <a:ext uri="{FF2B5EF4-FFF2-40B4-BE49-F238E27FC236}">
                    <a16:creationId xmlns:a16="http://schemas.microsoft.com/office/drawing/2014/main" id="{A27010D8-874A-48F8-8898-A0E784CB9415}"/>
                  </a:ext>
                </a:extLst>
              </p:cNvPr>
              <p:cNvSpPr>
                <a:spLocks noChangeShapeType="1"/>
              </p:cNvSpPr>
              <p:nvPr/>
            </p:nvSpPr>
            <p:spPr bwMode="auto">
              <a:xfrm flipH="1">
                <a:off x="1156" y="1842"/>
                <a:ext cx="91" cy="22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493">
                <a:extLst>
                  <a:ext uri="{FF2B5EF4-FFF2-40B4-BE49-F238E27FC236}">
                    <a16:creationId xmlns:a16="http://schemas.microsoft.com/office/drawing/2014/main" id="{0B08E3B6-88F7-4B47-9DDB-4DBBDB0DD932}"/>
                  </a:ext>
                </a:extLst>
              </p:cNvPr>
              <p:cNvSpPr>
                <a:spLocks noChangeShapeType="1"/>
              </p:cNvSpPr>
              <p:nvPr/>
            </p:nvSpPr>
            <p:spPr bwMode="auto">
              <a:xfrm>
                <a:off x="1156" y="2069"/>
                <a:ext cx="27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420"/>
                                        </p:tgtEl>
                                        <p:attrNameLst>
                                          <p:attrName>style.visibility</p:attrName>
                                        </p:attrNameLst>
                                      </p:cBhvr>
                                      <p:to>
                                        <p:strVal val="visible"/>
                                      </p:to>
                                    </p:set>
                                    <p:animEffect transition="in" filter="wipe(left)">
                                      <p:cBhvr>
                                        <p:cTn id="12" dur="2000"/>
                                        <p:tgtEl>
                                          <p:spTgt spid="56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6652"/>
                                        </p:tgtEl>
                                        <p:attrNameLst>
                                          <p:attrName>style.visibility</p:attrName>
                                        </p:attrNameLst>
                                      </p:cBhvr>
                                      <p:to>
                                        <p:strVal val="visible"/>
                                      </p:to>
                                    </p:set>
                                    <p:animEffect transition="in" filter="wipe(right)">
                                      <p:cBhvr>
                                        <p:cTn id="17" dur="500"/>
                                        <p:tgtEl>
                                          <p:spTgt spid="56652"/>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56725"/>
                                        </p:tgtEl>
                                        <p:attrNameLst>
                                          <p:attrName>style.visibility</p:attrName>
                                        </p:attrNameLst>
                                      </p:cBhvr>
                                      <p:to>
                                        <p:strVal val="visible"/>
                                      </p:to>
                                    </p:set>
                                    <p:animEffect transition="in" filter="slide(fromLeft)">
                                      <p:cBhvr>
                                        <p:cTn id="26" dur="500"/>
                                        <p:tgtEl>
                                          <p:spTgt spid="56725"/>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0" grpId="0"/>
      <p:bldP spid="5665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69" name="Object 73">
            <a:extLst>
              <a:ext uri="{FF2B5EF4-FFF2-40B4-BE49-F238E27FC236}">
                <a16:creationId xmlns:a16="http://schemas.microsoft.com/office/drawing/2014/main" id="{3CD7051C-7E7B-4C3C-9DB2-44BBE1C7F438}"/>
              </a:ext>
            </a:extLst>
          </p:cNvPr>
          <p:cNvGraphicFramePr>
            <a:graphicFrameLocks noChangeAspect="1"/>
          </p:cNvGraphicFramePr>
          <p:nvPr/>
        </p:nvGraphicFramePr>
        <p:xfrm>
          <a:off x="782638" y="4397375"/>
          <a:ext cx="5218112" cy="931863"/>
        </p:xfrm>
        <a:graphic>
          <a:graphicData uri="http://schemas.openxmlformats.org/presentationml/2006/ole">
            <mc:AlternateContent xmlns:mc="http://schemas.openxmlformats.org/markup-compatibility/2006">
              <mc:Choice xmlns:v="urn:schemas-microsoft-com:vml" Requires="v">
                <p:oleObj spid="_x0000_s54369" name="公式" r:id="rId3" imgW="2066856" imgH="371514" progId="Equation.3">
                  <p:embed/>
                </p:oleObj>
              </mc:Choice>
              <mc:Fallback>
                <p:oleObj name="公式" r:id="rId3" imgW="2066856" imgH="371514" progId="Equation.3">
                  <p:embed/>
                  <p:pic>
                    <p:nvPicPr>
                      <p:cNvPr id="0"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4397375"/>
                        <a:ext cx="5218112"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70" name="Line 74">
            <a:extLst>
              <a:ext uri="{FF2B5EF4-FFF2-40B4-BE49-F238E27FC236}">
                <a16:creationId xmlns:a16="http://schemas.microsoft.com/office/drawing/2014/main" id="{37C1A206-A0D0-4C3F-8AD7-052A77A7CDD8}"/>
              </a:ext>
            </a:extLst>
          </p:cNvPr>
          <p:cNvSpPr>
            <a:spLocks noChangeShapeType="1"/>
          </p:cNvSpPr>
          <p:nvPr/>
        </p:nvSpPr>
        <p:spPr bwMode="auto">
          <a:xfrm>
            <a:off x="611188" y="5694363"/>
            <a:ext cx="57467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371" name="Object 75">
            <a:extLst>
              <a:ext uri="{FF2B5EF4-FFF2-40B4-BE49-F238E27FC236}">
                <a16:creationId xmlns:a16="http://schemas.microsoft.com/office/drawing/2014/main" id="{242736F9-65CB-4BFE-8091-57892F6A2E00}"/>
              </a:ext>
            </a:extLst>
          </p:cNvPr>
          <p:cNvGraphicFramePr>
            <a:graphicFrameLocks noChangeAspect="1"/>
          </p:cNvGraphicFramePr>
          <p:nvPr/>
        </p:nvGraphicFramePr>
        <p:xfrm>
          <a:off x="1503363" y="5505450"/>
          <a:ext cx="3273425" cy="555625"/>
        </p:xfrm>
        <a:graphic>
          <a:graphicData uri="http://schemas.openxmlformats.org/presentationml/2006/ole">
            <mc:AlternateContent xmlns:mc="http://schemas.openxmlformats.org/markup-compatibility/2006">
              <mc:Choice xmlns:v="urn:schemas-microsoft-com:vml" Requires="v">
                <p:oleObj spid="_x0000_s54370" name="公式" r:id="rId5" imgW="1304798" imgH="200179" progId="Equation.3">
                  <p:embed/>
                </p:oleObj>
              </mc:Choice>
              <mc:Fallback>
                <p:oleObj name="公式" r:id="rId5" imgW="1304798" imgH="200179" progId="Equation.3">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363" y="5505450"/>
                        <a:ext cx="32734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72" name="Object 76">
            <a:extLst>
              <a:ext uri="{FF2B5EF4-FFF2-40B4-BE49-F238E27FC236}">
                <a16:creationId xmlns:a16="http://schemas.microsoft.com/office/drawing/2014/main" id="{15222E59-B55B-4E8C-A6A9-64C7ECD749C8}"/>
              </a:ext>
            </a:extLst>
          </p:cNvPr>
          <p:cNvGraphicFramePr>
            <a:graphicFrameLocks noChangeAspect="1"/>
          </p:cNvGraphicFramePr>
          <p:nvPr/>
        </p:nvGraphicFramePr>
        <p:xfrm>
          <a:off x="5307013" y="5327650"/>
          <a:ext cx="3148012" cy="914400"/>
        </p:xfrm>
        <a:graphic>
          <a:graphicData uri="http://schemas.openxmlformats.org/presentationml/2006/ole">
            <mc:AlternateContent xmlns:mc="http://schemas.openxmlformats.org/markup-compatibility/2006">
              <mc:Choice xmlns:v="urn:schemas-microsoft-com:vml" Requires="v">
                <p:oleObj spid="_x0000_s54371" name="公式" r:id="rId7" imgW="1333601" imgH="390628" progId="Equation.3">
                  <p:embed/>
                </p:oleObj>
              </mc:Choice>
              <mc:Fallback>
                <p:oleObj name="公式" r:id="rId7" imgW="1333601" imgH="390628" progId="Equation.3">
                  <p:embed/>
                  <p:pic>
                    <p:nvPicPr>
                      <p:cNvPr id="0" name="Object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7013" y="5327650"/>
                        <a:ext cx="3148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4278" name="Group 81">
            <a:extLst>
              <a:ext uri="{FF2B5EF4-FFF2-40B4-BE49-F238E27FC236}">
                <a16:creationId xmlns:a16="http://schemas.microsoft.com/office/drawing/2014/main" id="{72C6971E-F919-4126-9E08-559777CD6E37}"/>
              </a:ext>
            </a:extLst>
          </p:cNvPr>
          <p:cNvGrpSpPr>
            <a:grpSpLocks/>
          </p:cNvGrpSpPr>
          <p:nvPr/>
        </p:nvGrpSpPr>
        <p:grpSpPr bwMode="auto">
          <a:xfrm>
            <a:off x="8316913" y="6446838"/>
            <a:ext cx="792162" cy="366712"/>
            <a:chOff x="5193" y="4020"/>
            <a:chExt cx="499" cy="231"/>
          </a:xfrm>
        </p:grpSpPr>
        <p:pic>
          <p:nvPicPr>
            <p:cNvPr id="54352" name="Picture 82" descr="78900">
              <a:extLst>
                <a:ext uri="{FF2B5EF4-FFF2-40B4-BE49-F238E27FC236}">
                  <a16:creationId xmlns:a16="http://schemas.microsoft.com/office/drawing/2014/main" id="{19561851-212A-41B5-BEAA-8C51C66822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53" name="Text Box 83">
              <a:hlinkClick r:id="" action="ppaction://hlinkshowjump?jump=nextslide"/>
              <a:extLst>
                <a:ext uri="{FF2B5EF4-FFF2-40B4-BE49-F238E27FC236}">
                  <a16:creationId xmlns:a16="http://schemas.microsoft.com/office/drawing/2014/main" id="{12993567-675E-4408-ADD7-C4591F2EFBBD}"/>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4279" name="Group 84">
            <a:extLst>
              <a:ext uri="{FF2B5EF4-FFF2-40B4-BE49-F238E27FC236}">
                <a16:creationId xmlns:a16="http://schemas.microsoft.com/office/drawing/2014/main" id="{4C9D4326-CC9C-4CD3-903D-B326025B19A0}"/>
              </a:ext>
            </a:extLst>
          </p:cNvPr>
          <p:cNvGrpSpPr>
            <a:grpSpLocks/>
          </p:cNvGrpSpPr>
          <p:nvPr/>
        </p:nvGrpSpPr>
        <p:grpSpPr bwMode="auto">
          <a:xfrm>
            <a:off x="7453313" y="6446838"/>
            <a:ext cx="792162" cy="366712"/>
            <a:chOff x="4649" y="4020"/>
            <a:chExt cx="499" cy="231"/>
          </a:xfrm>
        </p:grpSpPr>
        <p:pic>
          <p:nvPicPr>
            <p:cNvPr id="54350" name="Picture 85" descr="78900">
              <a:extLst>
                <a:ext uri="{FF2B5EF4-FFF2-40B4-BE49-F238E27FC236}">
                  <a16:creationId xmlns:a16="http://schemas.microsoft.com/office/drawing/2014/main" id="{0B72F436-EE1E-41E3-8ED7-43BD73A0210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51" name="Text Box 86">
              <a:hlinkClick r:id="" action="ppaction://hlinkshowjump?jump=previousslide"/>
              <a:extLst>
                <a:ext uri="{FF2B5EF4-FFF2-40B4-BE49-F238E27FC236}">
                  <a16:creationId xmlns:a16="http://schemas.microsoft.com/office/drawing/2014/main" id="{B6836046-DF5E-4865-A121-B200AB3DB36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4280" name="Group 149">
            <a:extLst>
              <a:ext uri="{FF2B5EF4-FFF2-40B4-BE49-F238E27FC236}">
                <a16:creationId xmlns:a16="http://schemas.microsoft.com/office/drawing/2014/main" id="{BC51E463-DB47-4150-B5E7-609531A6EC4C}"/>
              </a:ext>
            </a:extLst>
          </p:cNvPr>
          <p:cNvGrpSpPr>
            <a:grpSpLocks/>
          </p:cNvGrpSpPr>
          <p:nvPr/>
        </p:nvGrpSpPr>
        <p:grpSpPr bwMode="auto">
          <a:xfrm>
            <a:off x="6588125" y="6446838"/>
            <a:ext cx="792163" cy="366712"/>
            <a:chOff x="4649" y="4020"/>
            <a:chExt cx="499" cy="231"/>
          </a:xfrm>
        </p:grpSpPr>
        <p:pic>
          <p:nvPicPr>
            <p:cNvPr id="54348" name="Picture 150" descr="78900">
              <a:extLst>
                <a:ext uri="{FF2B5EF4-FFF2-40B4-BE49-F238E27FC236}">
                  <a16:creationId xmlns:a16="http://schemas.microsoft.com/office/drawing/2014/main" id="{E0F3A028-9C7B-4273-A537-5212E03BF4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49" name="Text Box 151">
              <a:hlinkClick r:id="" action="ppaction://hlinkshowjump?jump=firstslide"/>
              <a:extLst>
                <a:ext uri="{FF2B5EF4-FFF2-40B4-BE49-F238E27FC236}">
                  <a16:creationId xmlns:a16="http://schemas.microsoft.com/office/drawing/2014/main" id="{5F973AF8-F303-4415-B744-6169F077574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73">
            <a:extLst>
              <a:ext uri="{FF2B5EF4-FFF2-40B4-BE49-F238E27FC236}">
                <a16:creationId xmlns:a16="http://schemas.microsoft.com/office/drawing/2014/main" id="{C08EF393-4314-4E79-8382-210C3CF8489A}"/>
              </a:ext>
            </a:extLst>
          </p:cNvPr>
          <p:cNvGrpSpPr>
            <a:grpSpLocks/>
          </p:cNvGrpSpPr>
          <p:nvPr/>
        </p:nvGrpSpPr>
        <p:grpSpPr bwMode="auto">
          <a:xfrm>
            <a:off x="4859338" y="404813"/>
            <a:ext cx="3600450" cy="2608262"/>
            <a:chOff x="3061" y="200"/>
            <a:chExt cx="2268" cy="1643"/>
          </a:xfrm>
        </p:grpSpPr>
        <p:sp>
          <p:nvSpPr>
            <p:cNvPr id="54322" name="Line 122">
              <a:extLst>
                <a:ext uri="{FF2B5EF4-FFF2-40B4-BE49-F238E27FC236}">
                  <a16:creationId xmlns:a16="http://schemas.microsoft.com/office/drawing/2014/main" id="{6CACA3E4-AB80-45FD-B49C-770DF3E87DFC}"/>
                </a:ext>
              </a:extLst>
            </p:cNvPr>
            <p:cNvSpPr>
              <a:spLocks noChangeShapeType="1"/>
            </p:cNvSpPr>
            <p:nvPr/>
          </p:nvSpPr>
          <p:spPr bwMode="auto">
            <a:xfrm>
              <a:off x="5058" y="1616"/>
              <a:ext cx="0" cy="227"/>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23" name="Line 123">
              <a:extLst>
                <a:ext uri="{FF2B5EF4-FFF2-40B4-BE49-F238E27FC236}">
                  <a16:creationId xmlns:a16="http://schemas.microsoft.com/office/drawing/2014/main" id="{4F6805B0-CA25-4F75-91CE-C16699FDAACD}"/>
                </a:ext>
              </a:extLst>
            </p:cNvPr>
            <p:cNvSpPr>
              <a:spLocks noChangeShapeType="1"/>
            </p:cNvSpPr>
            <p:nvPr/>
          </p:nvSpPr>
          <p:spPr bwMode="auto">
            <a:xfrm>
              <a:off x="3062" y="527"/>
              <a:ext cx="199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4" name="Line 124">
              <a:extLst>
                <a:ext uri="{FF2B5EF4-FFF2-40B4-BE49-F238E27FC236}">
                  <a16:creationId xmlns:a16="http://schemas.microsoft.com/office/drawing/2014/main" id="{01CC2EF8-7082-46A3-9679-EF8A2839D0E1}"/>
                </a:ext>
              </a:extLst>
            </p:cNvPr>
            <p:cNvSpPr>
              <a:spLocks noChangeShapeType="1"/>
            </p:cNvSpPr>
            <p:nvPr/>
          </p:nvSpPr>
          <p:spPr bwMode="auto">
            <a:xfrm flipV="1">
              <a:off x="3742" y="981"/>
              <a:ext cx="54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5" name="Line 125">
              <a:extLst>
                <a:ext uri="{FF2B5EF4-FFF2-40B4-BE49-F238E27FC236}">
                  <a16:creationId xmlns:a16="http://schemas.microsoft.com/office/drawing/2014/main" id="{8917D907-7D9F-4579-8DFC-0141D3AEE2D6}"/>
                </a:ext>
              </a:extLst>
            </p:cNvPr>
            <p:cNvSpPr>
              <a:spLocks noChangeShapeType="1"/>
            </p:cNvSpPr>
            <p:nvPr/>
          </p:nvSpPr>
          <p:spPr bwMode="auto">
            <a:xfrm flipH="1">
              <a:off x="4105" y="981"/>
              <a:ext cx="0" cy="861"/>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6" name="Line 126">
              <a:extLst>
                <a:ext uri="{FF2B5EF4-FFF2-40B4-BE49-F238E27FC236}">
                  <a16:creationId xmlns:a16="http://schemas.microsoft.com/office/drawing/2014/main" id="{F73299AF-3FE2-485D-AB4A-1A4B51703AC3}"/>
                </a:ext>
              </a:extLst>
            </p:cNvPr>
            <p:cNvSpPr>
              <a:spLocks noChangeShapeType="1"/>
            </p:cNvSpPr>
            <p:nvPr/>
          </p:nvSpPr>
          <p:spPr bwMode="auto">
            <a:xfrm>
              <a:off x="4694" y="981"/>
              <a:ext cx="36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7" name="Line 127">
              <a:extLst>
                <a:ext uri="{FF2B5EF4-FFF2-40B4-BE49-F238E27FC236}">
                  <a16:creationId xmlns:a16="http://schemas.microsoft.com/office/drawing/2014/main" id="{3548F665-4EAD-42D5-9EC4-95B07416BD22}"/>
                </a:ext>
              </a:extLst>
            </p:cNvPr>
            <p:cNvSpPr>
              <a:spLocks noChangeShapeType="1"/>
            </p:cNvSpPr>
            <p:nvPr/>
          </p:nvSpPr>
          <p:spPr bwMode="auto">
            <a:xfrm flipV="1">
              <a:off x="3062" y="981"/>
              <a:ext cx="272" cy="0"/>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8" name="Line 128">
              <a:extLst>
                <a:ext uri="{FF2B5EF4-FFF2-40B4-BE49-F238E27FC236}">
                  <a16:creationId xmlns:a16="http://schemas.microsoft.com/office/drawing/2014/main" id="{CEEB37AF-C96E-4A74-8304-7E7BBB14EE72}"/>
                </a:ext>
              </a:extLst>
            </p:cNvPr>
            <p:cNvSpPr>
              <a:spLocks noChangeShapeType="1"/>
            </p:cNvSpPr>
            <p:nvPr/>
          </p:nvSpPr>
          <p:spPr bwMode="auto">
            <a:xfrm flipH="1">
              <a:off x="3061" y="991"/>
              <a:ext cx="1" cy="85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9" name="Line 129">
              <a:extLst>
                <a:ext uri="{FF2B5EF4-FFF2-40B4-BE49-F238E27FC236}">
                  <a16:creationId xmlns:a16="http://schemas.microsoft.com/office/drawing/2014/main" id="{1D6F271D-2E9C-4776-810F-CA7D97D034C1}"/>
                </a:ext>
              </a:extLst>
            </p:cNvPr>
            <p:cNvSpPr>
              <a:spLocks noChangeShapeType="1"/>
            </p:cNvSpPr>
            <p:nvPr/>
          </p:nvSpPr>
          <p:spPr bwMode="auto">
            <a:xfrm flipV="1">
              <a:off x="3062" y="1842"/>
              <a:ext cx="1995"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0" name="Line 130">
              <a:extLst>
                <a:ext uri="{FF2B5EF4-FFF2-40B4-BE49-F238E27FC236}">
                  <a16:creationId xmlns:a16="http://schemas.microsoft.com/office/drawing/2014/main" id="{EDEE5BB8-6355-4FE7-AF66-61F690A7D547}"/>
                </a:ext>
              </a:extLst>
            </p:cNvPr>
            <p:cNvSpPr>
              <a:spLocks noChangeShapeType="1"/>
            </p:cNvSpPr>
            <p:nvPr/>
          </p:nvSpPr>
          <p:spPr bwMode="auto">
            <a:xfrm flipH="1">
              <a:off x="5058" y="990"/>
              <a:ext cx="0" cy="21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4331" name="Line 131">
              <a:extLst>
                <a:ext uri="{FF2B5EF4-FFF2-40B4-BE49-F238E27FC236}">
                  <a16:creationId xmlns:a16="http://schemas.microsoft.com/office/drawing/2014/main" id="{485E5EC8-4CB1-4AD8-A3A8-063D79E672B4}"/>
                </a:ext>
              </a:extLst>
            </p:cNvPr>
            <p:cNvSpPr>
              <a:spLocks noChangeShapeType="1"/>
            </p:cNvSpPr>
            <p:nvPr/>
          </p:nvSpPr>
          <p:spPr bwMode="auto">
            <a:xfrm flipV="1">
              <a:off x="3062" y="536"/>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2" name="Line 132">
              <a:extLst>
                <a:ext uri="{FF2B5EF4-FFF2-40B4-BE49-F238E27FC236}">
                  <a16:creationId xmlns:a16="http://schemas.microsoft.com/office/drawing/2014/main" id="{D409E110-94FD-487B-9466-CA741F088F49}"/>
                </a:ext>
              </a:extLst>
            </p:cNvPr>
            <p:cNvSpPr>
              <a:spLocks noChangeShapeType="1"/>
            </p:cNvSpPr>
            <p:nvPr/>
          </p:nvSpPr>
          <p:spPr bwMode="auto">
            <a:xfrm flipV="1">
              <a:off x="5058" y="536"/>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3" name="Rectangle 133">
              <a:extLst>
                <a:ext uri="{FF2B5EF4-FFF2-40B4-BE49-F238E27FC236}">
                  <a16:creationId xmlns:a16="http://schemas.microsoft.com/office/drawing/2014/main" id="{40DAE4E0-B9CD-4421-A192-04D3FF4FA272}"/>
                </a:ext>
              </a:extLst>
            </p:cNvPr>
            <p:cNvSpPr>
              <a:spLocks noChangeArrowheads="1"/>
            </p:cNvSpPr>
            <p:nvPr/>
          </p:nvSpPr>
          <p:spPr bwMode="auto">
            <a:xfrm>
              <a:off x="3878" y="46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4334" name="Text Box 142">
              <a:extLst>
                <a:ext uri="{FF2B5EF4-FFF2-40B4-BE49-F238E27FC236}">
                  <a16:creationId xmlns:a16="http://schemas.microsoft.com/office/drawing/2014/main" id="{6F7E70CB-44A4-430F-91F0-5ADF8A8BFE7B}"/>
                </a:ext>
              </a:extLst>
            </p:cNvPr>
            <p:cNvSpPr txBox="1">
              <a:spLocks noChangeArrowheads="1"/>
            </p:cNvSpPr>
            <p:nvPr/>
          </p:nvSpPr>
          <p:spPr bwMode="auto">
            <a:xfrm>
              <a:off x="4195" y="981"/>
              <a:ext cx="9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4335" name="Text Box 143">
              <a:extLst>
                <a:ext uri="{FF2B5EF4-FFF2-40B4-BE49-F238E27FC236}">
                  <a16:creationId xmlns:a16="http://schemas.microsoft.com/office/drawing/2014/main" id="{3AD5BA19-8AB5-4C71-8D34-0F934225C884}"/>
                </a:ext>
              </a:extLst>
            </p:cNvPr>
            <p:cNvSpPr txBox="1">
              <a:spLocks noChangeArrowheads="1"/>
            </p:cNvSpPr>
            <p:nvPr/>
          </p:nvSpPr>
          <p:spPr bwMode="auto">
            <a:xfrm>
              <a:off x="3742" y="200"/>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4336" name="Text Box 144">
              <a:extLst>
                <a:ext uri="{FF2B5EF4-FFF2-40B4-BE49-F238E27FC236}">
                  <a16:creationId xmlns:a16="http://schemas.microsoft.com/office/drawing/2014/main" id="{704EC3F3-CBE2-4CAB-A845-06818EA71BC8}"/>
                </a:ext>
              </a:extLst>
            </p:cNvPr>
            <p:cNvSpPr txBox="1">
              <a:spLocks noChangeArrowheads="1"/>
            </p:cNvSpPr>
            <p:nvPr/>
          </p:nvSpPr>
          <p:spPr bwMode="auto">
            <a:xfrm>
              <a:off x="3107" y="618"/>
              <a:ext cx="11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sp>
          <p:nvSpPr>
            <p:cNvPr id="54337" name="Text Box 145">
              <a:extLst>
                <a:ext uri="{FF2B5EF4-FFF2-40B4-BE49-F238E27FC236}">
                  <a16:creationId xmlns:a16="http://schemas.microsoft.com/office/drawing/2014/main" id="{AB07A2DF-5296-457A-A1EF-6DA6F40ACA38}"/>
                </a:ext>
              </a:extLst>
            </p:cNvPr>
            <p:cNvSpPr txBox="1">
              <a:spLocks noChangeArrowheads="1"/>
            </p:cNvSpPr>
            <p:nvPr/>
          </p:nvSpPr>
          <p:spPr bwMode="auto">
            <a:xfrm>
              <a:off x="4785" y="1253"/>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Z</a:t>
              </a:r>
              <a:r>
                <a:rPr lang="en-US" altLang="zh-CN" baseline="-25000">
                  <a:solidFill>
                    <a:schemeClr val="bg1"/>
                  </a:solidFill>
                  <a:ea typeface="仿宋_GB2312" pitchFamily="49" charset="-122"/>
                </a:rPr>
                <a:t>eq</a:t>
              </a:r>
              <a:endParaRPr lang="en-US" altLang="zh-CN" baseline="-25000">
                <a:solidFill>
                  <a:schemeClr val="bg1"/>
                </a:solidFill>
                <a:ea typeface="仿宋_GB2312" pitchFamily="49" charset="-122"/>
                <a:sym typeface="Symbol" panose="05050102010706020507" pitchFamily="18" charset="2"/>
              </a:endParaRPr>
            </a:p>
          </p:txBody>
        </p:sp>
        <p:grpSp>
          <p:nvGrpSpPr>
            <p:cNvPr id="54338" name="Group 163">
              <a:extLst>
                <a:ext uri="{FF2B5EF4-FFF2-40B4-BE49-F238E27FC236}">
                  <a16:creationId xmlns:a16="http://schemas.microsoft.com/office/drawing/2014/main" id="{005DB123-FF35-432F-89A2-2CDE13BA9120}"/>
                </a:ext>
              </a:extLst>
            </p:cNvPr>
            <p:cNvGrpSpPr>
              <a:grpSpLocks/>
            </p:cNvGrpSpPr>
            <p:nvPr/>
          </p:nvGrpSpPr>
          <p:grpSpPr bwMode="auto">
            <a:xfrm rot="5400000">
              <a:off x="4444" y="732"/>
              <a:ext cx="91" cy="408"/>
              <a:chOff x="1565" y="2614"/>
              <a:chExt cx="90" cy="486"/>
            </a:xfrm>
          </p:grpSpPr>
          <p:sp>
            <p:nvSpPr>
              <p:cNvPr id="54344" name="Arc 164">
                <a:extLst>
                  <a:ext uri="{FF2B5EF4-FFF2-40B4-BE49-F238E27FC236}">
                    <a16:creationId xmlns:a16="http://schemas.microsoft.com/office/drawing/2014/main" id="{9EB9A865-EAB5-411A-8178-4627E7149A1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45" name="Arc 165">
                <a:extLst>
                  <a:ext uri="{FF2B5EF4-FFF2-40B4-BE49-F238E27FC236}">
                    <a16:creationId xmlns:a16="http://schemas.microsoft.com/office/drawing/2014/main" id="{C562E194-1515-4BCB-A070-D6A0F62566C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46" name="Arc 166">
                <a:extLst>
                  <a:ext uri="{FF2B5EF4-FFF2-40B4-BE49-F238E27FC236}">
                    <a16:creationId xmlns:a16="http://schemas.microsoft.com/office/drawing/2014/main" id="{E2FBE3E7-22C5-4893-820B-3915D3479EB8}"/>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47" name="Arc 167">
                <a:extLst>
                  <a:ext uri="{FF2B5EF4-FFF2-40B4-BE49-F238E27FC236}">
                    <a16:creationId xmlns:a16="http://schemas.microsoft.com/office/drawing/2014/main" id="{FBBB0D1C-D006-434E-8A86-A99268F185A8}"/>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4339" name="Group 168">
              <a:extLst>
                <a:ext uri="{FF2B5EF4-FFF2-40B4-BE49-F238E27FC236}">
                  <a16:creationId xmlns:a16="http://schemas.microsoft.com/office/drawing/2014/main" id="{0E4C7E4C-E37F-40DC-99A0-5A89A8B398CA}"/>
                </a:ext>
              </a:extLst>
            </p:cNvPr>
            <p:cNvGrpSpPr>
              <a:grpSpLocks/>
            </p:cNvGrpSpPr>
            <p:nvPr/>
          </p:nvGrpSpPr>
          <p:grpSpPr bwMode="auto">
            <a:xfrm rot="5400000">
              <a:off x="3492" y="732"/>
              <a:ext cx="91" cy="408"/>
              <a:chOff x="1565" y="2614"/>
              <a:chExt cx="90" cy="486"/>
            </a:xfrm>
          </p:grpSpPr>
          <p:sp>
            <p:nvSpPr>
              <p:cNvPr id="54340" name="Arc 169">
                <a:extLst>
                  <a:ext uri="{FF2B5EF4-FFF2-40B4-BE49-F238E27FC236}">
                    <a16:creationId xmlns:a16="http://schemas.microsoft.com/office/drawing/2014/main" id="{60175DA1-BE75-4B0F-A8CC-7CD512C224A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41" name="Arc 170">
                <a:extLst>
                  <a:ext uri="{FF2B5EF4-FFF2-40B4-BE49-F238E27FC236}">
                    <a16:creationId xmlns:a16="http://schemas.microsoft.com/office/drawing/2014/main" id="{98FE748B-5BFC-4430-989B-F8255F7FFF2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42" name="Arc 171">
                <a:extLst>
                  <a:ext uri="{FF2B5EF4-FFF2-40B4-BE49-F238E27FC236}">
                    <a16:creationId xmlns:a16="http://schemas.microsoft.com/office/drawing/2014/main" id="{4FB4A295-4A7F-4069-B395-9932D2395FE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43" name="Arc 172">
                <a:extLst>
                  <a:ext uri="{FF2B5EF4-FFF2-40B4-BE49-F238E27FC236}">
                    <a16:creationId xmlns:a16="http://schemas.microsoft.com/office/drawing/2014/main" id="{9B9EEA94-9E38-43DB-A2C0-D9E0E246C7C4}"/>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8" name="Group 175">
            <a:extLst>
              <a:ext uri="{FF2B5EF4-FFF2-40B4-BE49-F238E27FC236}">
                <a16:creationId xmlns:a16="http://schemas.microsoft.com/office/drawing/2014/main" id="{3AF14733-47F5-4371-8D09-E17EB04F91FE}"/>
              </a:ext>
            </a:extLst>
          </p:cNvPr>
          <p:cNvGrpSpPr>
            <a:grpSpLocks/>
          </p:cNvGrpSpPr>
          <p:nvPr/>
        </p:nvGrpSpPr>
        <p:grpSpPr bwMode="auto">
          <a:xfrm>
            <a:off x="709613" y="3246438"/>
            <a:ext cx="7653337" cy="1044575"/>
            <a:chOff x="447" y="2045"/>
            <a:chExt cx="4821" cy="658"/>
          </a:xfrm>
        </p:grpSpPr>
        <p:graphicFrame>
          <p:nvGraphicFramePr>
            <p:cNvPr id="54320" name="Object 72">
              <a:extLst>
                <a:ext uri="{FF2B5EF4-FFF2-40B4-BE49-F238E27FC236}">
                  <a16:creationId xmlns:a16="http://schemas.microsoft.com/office/drawing/2014/main" id="{5E14AF78-4DC4-47F5-B2C2-7F70539A6776}"/>
                </a:ext>
              </a:extLst>
            </p:cNvPr>
            <p:cNvGraphicFramePr>
              <a:graphicFrameLocks noChangeAspect="1"/>
            </p:cNvGraphicFramePr>
            <p:nvPr/>
          </p:nvGraphicFramePr>
          <p:xfrm>
            <a:off x="447" y="2045"/>
            <a:ext cx="4821" cy="658"/>
          </p:xfrm>
          <a:graphic>
            <a:graphicData uri="http://schemas.openxmlformats.org/presentationml/2006/ole">
              <mc:AlternateContent xmlns:mc="http://schemas.openxmlformats.org/markup-compatibility/2006">
                <mc:Choice xmlns:v="urn:schemas-microsoft-com:vml" Requires="v">
                  <p:oleObj spid="_x0000_s54372" name="公式" r:id="rId10" imgW="3238399" imgH="447624" progId="Equation.3">
                    <p:embed/>
                  </p:oleObj>
                </mc:Choice>
                <mc:Fallback>
                  <p:oleObj name="公式" r:id="rId10" imgW="3238399" imgH="447624" progId="Equation.3">
                    <p:embed/>
                    <p:pic>
                      <p:nvPicPr>
                        <p:cNvPr id="0" name="Object 7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 y="2045"/>
                          <a:ext cx="4821"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21" name="Line 174">
              <a:extLst>
                <a:ext uri="{FF2B5EF4-FFF2-40B4-BE49-F238E27FC236}">
                  <a16:creationId xmlns:a16="http://schemas.microsoft.com/office/drawing/2014/main" id="{D1E885C6-6A63-4BD3-9E39-150B9401B131}"/>
                </a:ext>
              </a:extLst>
            </p:cNvPr>
            <p:cNvSpPr>
              <a:spLocks noChangeShapeType="1"/>
            </p:cNvSpPr>
            <p:nvPr/>
          </p:nvSpPr>
          <p:spPr bwMode="auto">
            <a:xfrm>
              <a:off x="4558" y="2496"/>
              <a:ext cx="409"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83" name="Group 179">
            <a:extLst>
              <a:ext uri="{FF2B5EF4-FFF2-40B4-BE49-F238E27FC236}">
                <a16:creationId xmlns:a16="http://schemas.microsoft.com/office/drawing/2014/main" id="{A98CD54A-DD77-459F-B1A5-CFEB93592081}"/>
              </a:ext>
            </a:extLst>
          </p:cNvPr>
          <p:cNvGrpSpPr>
            <a:grpSpLocks/>
          </p:cNvGrpSpPr>
          <p:nvPr/>
        </p:nvGrpSpPr>
        <p:grpSpPr bwMode="auto">
          <a:xfrm>
            <a:off x="684213" y="346075"/>
            <a:ext cx="3871912" cy="2665413"/>
            <a:chOff x="431" y="218"/>
            <a:chExt cx="2439" cy="1679"/>
          </a:xfrm>
        </p:grpSpPr>
        <p:grpSp>
          <p:nvGrpSpPr>
            <p:cNvPr id="54284" name="Group 162">
              <a:extLst>
                <a:ext uri="{FF2B5EF4-FFF2-40B4-BE49-F238E27FC236}">
                  <a16:creationId xmlns:a16="http://schemas.microsoft.com/office/drawing/2014/main" id="{0C68DD92-717D-480E-B0F2-D148B7152DED}"/>
                </a:ext>
              </a:extLst>
            </p:cNvPr>
            <p:cNvGrpSpPr>
              <a:grpSpLocks/>
            </p:cNvGrpSpPr>
            <p:nvPr/>
          </p:nvGrpSpPr>
          <p:grpSpPr bwMode="auto">
            <a:xfrm>
              <a:off x="431" y="218"/>
              <a:ext cx="2439" cy="1679"/>
              <a:chOff x="431" y="218"/>
              <a:chExt cx="2439" cy="1679"/>
            </a:xfrm>
          </p:grpSpPr>
          <p:sp>
            <p:nvSpPr>
              <p:cNvPr id="54288" name="Line 91">
                <a:extLst>
                  <a:ext uri="{FF2B5EF4-FFF2-40B4-BE49-F238E27FC236}">
                    <a16:creationId xmlns:a16="http://schemas.microsoft.com/office/drawing/2014/main" id="{C3575FFD-4EA9-46F6-AD5F-E81272A3D4CA}"/>
                  </a:ext>
                </a:extLst>
              </p:cNvPr>
              <p:cNvSpPr>
                <a:spLocks noChangeShapeType="1"/>
              </p:cNvSpPr>
              <p:nvPr/>
            </p:nvSpPr>
            <p:spPr bwMode="auto">
              <a:xfrm>
                <a:off x="2599" y="1661"/>
                <a:ext cx="0" cy="227"/>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Text Box 92">
                <a:extLst>
                  <a:ext uri="{FF2B5EF4-FFF2-40B4-BE49-F238E27FC236}">
                    <a16:creationId xmlns:a16="http://schemas.microsoft.com/office/drawing/2014/main" id="{C2C3D6A0-AA78-406D-BAC6-625206BAA15E}"/>
                  </a:ext>
                </a:extLst>
              </p:cNvPr>
              <p:cNvSpPr txBox="1">
                <a:spLocks noChangeArrowheads="1"/>
              </p:cNvSpPr>
              <p:nvPr/>
            </p:nvSpPr>
            <p:spPr bwMode="auto">
              <a:xfrm>
                <a:off x="2281" y="1071"/>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bg1"/>
                    </a:solidFill>
                    <a:ea typeface="仿宋_GB2312" pitchFamily="49" charset="-122"/>
                  </a:rPr>
                  <a:t>＋</a:t>
                </a:r>
                <a:endParaRPr lang="zh-CN" altLang="en-US">
                  <a:solidFill>
                    <a:schemeClr val="bg1"/>
                  </a:solidFill>
                  <a:ea typeface="仿宋_GB2312" pitchFamily="49" charset="-122"/>
                  <a:sym typeface="Symbol" panose="05050102010706020507" pitchFamily="18" charset="2"/>
                </a:endParaRPr>
              </a:p>
            </p:txBody>
          </p:sp>
          <p:sp>
            <p:nvSpPr>
              <p:cNvPr id="54290" name="Text Box 93">
                <a:extLst>
                  <a:ext uri="{FF2B5EF4-FFF2-40B4-BE49-F238E27FC236}">
                    <a16:creationId xmlns:a16="http://schemas.microsoft.com/office/drawing/2014/main" id="{A977ED91-20D6-4BBA-B4E5-6687CBA9CA11}"/>
                  </a:ext>
                </a:extLst>
              </p:cNvPr>
              <p:cNvSpPr txBox="1">
                <a:spLocks noChangeArrowheads="1"/>
              </p:cNvSpPr>
              <p:nvPr/>
            </p:nvSpPr>
            <p:spPr bwMode="auto">
              <a:xfrm>
                <a:off x="2281" y="1554"/>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sz="2400" b="1">
                    <a:solidFill>
                      <a:schemeClr val="bg1"/>
                    </a:solidFill>
                    <a:ea typeface="仿宋_GB2312" pitchFamily="49" charset="-122"/>
                  </a:rPr>
                  <a:t>－</a:t>
                </a:r>
                <a:endParaRPr lang="zh-CN" altLang="en-US" sz="2400" b="1">
                  <a:solidFill>
                    <a:schemeClr val="bg1"/>
                  </a:solidFill>
                  <a:ea typeface="仿宋_GB2312" pitchFamily="49" charset="-122"/>
                  <a:sym typeface="Symbol" panose="05050102010706020507" pitchFamily="18" charset="2"/>
                </a:endParaRPr>
              </a:p>
            </p:txBody>
          </p:sp>
          <p:sp>
            <p:nvSpPr>
              <p:cNvPr id="54291" name="Text Box 94">
                <a:extLst>
                  <a:ext uri="{FF2B5EF4-FFF2-40B4-BE49-F238E27FC236}">
                    <a16:creationId xmlns:a16="http://schemas.microsoft.com/office/drawing/2014/main" id="{21B7DC5A-421A-4567-AE86-57381B17A6F1}"/>
                  </a:ext>
                </a:extLst>
              </p:cNvPr>
              <p:cNvSpPr txBox="1">
                <a:spLocks noChangeArrowheads="1"/>
              </p:cNvSpPr>
              <p:nvPr/>
            </p:nvSpPr>
            <p:spPr bwMode="auto">
              <a:xfrm>
                <a:off x="2326" y="1253"/>
                <a:ext cx="5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sz="3200" i="1">
                    <a:solidFill>
                      <a:schemeClr val="bg1"/>
                    </a:solidFill>
                    <a:ea typeface="仿宋_GB2312" pitchFamily="49" charset="-122"/>
                  </a:rPr>
                  <a:t>u</a:t>
                </a:r>
                <a:r>
                  <a:rPr lang="en-US" altLang="zh-CN" sz="3200" baseline="-25000">
                    <a:solidFill>
                      <a:schemeClr val="bg1"/>
                    </a:solidFill>
                    <a:ea typeface="仿宋_GB2312" pitchFamily="49" charset="-122"/>
                  </a:rPr>
                  <a:t>oc</a:t>
                </a:r>
                <a:endParaRPr lang="en-US" altLang="zh-CN" sz="3200" baseline="-25000">
                  <a:solidFill>
                    <a:schemeClr val="bg1"/>
                  </a:solidFill>
                  <a:ea typeface="仿宋_GB2312" pitchFamily="49" charset="-122"/>
                  <a:sym typeface="Symbol" panose="05050102010706020507" pitchFamily="18" charset="2"/>
                </a:endParaRPr>
              </a:p>
            </p:txBody>
          </p:sp>
          <p:sp>
            <p:nvSpPr>
              <p:cNvPr id="54292" name="Oval 95">
                <a:extLst>
                  <a:ext uri="{FF2B5EF4-FFF2-40B4-BE49-F238E27FC236}">
                    <a16:creationId xmlns:a16="http://schemas.microsoft.com/office/drawing/2014/main" id="{CCED3187-99B2-4A53-B9C5-4E66E63E01DC}"/>
                  </a:ext>
                </a:extLst>
              </p:cNvPr>
              <p:cNvSpPr>
                <a:spLocks noChangeArrowheads="1"/>
              </p:cNvSpPr>
              <p:nvPr/>
            </p:nvSpPr>
            <p:spPr bwMode="auto">
              <a:xfrm>
                <a:off x="431" y="130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54293" name="Line 96">
                <a:extLst>
                  <a:ext uri="{FF2B5EF4-FFF2-40B4-BE49-F238E27FC236}">
                    <a16:creationId xmlns:a16="http://schemas.microsoft.com/office/drawing/2014/main" id="{CF61EA4C-8DAF-44FB-A0EB-D36319D79BDD}"/>
                  </a:ext>
                </a:extLst>
              </p:cNvPr>
              <p:cNvSpPr>
                <a:spLocks noChangeShapeType="1"/>
              </p:cNvSpPr>
              <p:nvPr/>
            </p:nvSpPr>
            <p:spPr bwMode="auto">
              <a:xfrm>
                <a:off x="603" y="572"/>
                <a:ext cx="200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4" name="Line 97">
                <a:extLst>
                  <a:ext uri="{FF2B5EF4-FFF2-40B4-BE49-F238E27FC236}">
                    <a16:creationId xmlns:a16="http://schemas.microsoft.com/office/drawing/2014/main" id="{8B0825DB-19BC-47EC-B25C-A8816898C737}"/>
                  </a:ext>
                </a:extLst>
              </p:cNvPr>
              <p:cNvSpPr>
                <a:spLocks noChangeShapeType="1"/>
              </p:cNvSpPr>
              <p:nvPr/>
            </p:nvSpPr>
            <p:spPr bwMode="auto">
              <a:xfrm flipV="1">
                <a:off x="1283" y="1026"/>
                <a:ext cx="54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5" name="Line 98">
                <a:extLst>
                  <a:ext uri="{FF2B5EF4-FFF2-40B4-BE49-F238E27FC236}">
                    <a16:creationId xmlns:a16="http://schemas.microsoft.com/office/drawing/2014/main" id="{128F8274-9A7E-41FF-AD83-BA5F8B91D299}"/>
                  </a:ext>
                </a:extLst>
              </p:cNvPr>
              <p:cNvSpPr>
                <a:spLocks noChangeShapeType="1"/>
              </p:cNvSpPr>
              <p:nvPr/>
            </p:nvSpPr>
            <p:spPr bwMode="auto">
              <a:xfrm flipH="1">
                <a:off x="1646" y="1026"/>
                <a:ext cx="0" cy="861"/>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6" name="Line 99">
                <a:extLst>
                  <a:ext uri="{FF2B5EF4-FFF2-40B4-BE49-F238E27FC236}">
                    <a16:creationId xmlns:a16="http://schemas.microsoft.com/office/drawing/2014/main" id="{BD768F97-5081-47CD-807D-13DCD7ACFA47}"/>
                  </a:ext>
                </a:extLst>
              </p:cNvPr>
              <p:cNvSpPr>
                <a:spLocks noChangeShapeType="1"/>
              </p:cNvSpPr>
              <p:nvPr/>
            </p:nvSpPr>
            <p:spPr bwMode="auto">
              <a:xfrm flipV="1">
                <a:off x="2245" y="1026"/>
                <a:ext cx="36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7" name="Line 100">
                <a:extLst>
                  <a:ext uri="{FF2B5EF4-FFF2-40B4-BE49-F238E27FC236}">
                    <a16:creationId xmlns:a16="http://schemas.microsoft.com/office/drawing/2014/main" id="{561DA814-05D3-4268-8573-D57FC2E3D8F4}"/>
                  </a:ext>
                </a:extLst>
              </p:cNvPr>
              <p:cNvSpPr>
                <a:spLocks noChangeShapeType="1"/>
              </p:cNvSpPr>
              <p:nvPr/>
            </p:nvSpPr>
            <p:spPr bwMode="auto">
              <a:xfrm flipV="1">
                <a:off x="603" y="1026"/>
                <a:ext cx="272" cy="0"/>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8" name="Line 101">
                <a:extLst>
                  <a:ext uri="{FF2B5EF4-FFF2-40B4-BE49-F238E27FC236}">
                    <a16:creationId xmlns:a16="http://schemas.microsoft.com/office/drawing/2014/main" id="{4EC1F5B6-971D-418D-9AE0-06D7845304A5}"/>
                  </a:ext>
                </a:extLst>
              </p:cNvPr>
              <p:cNvSpPr>
                <a:spLocks noChangeShapeType="1"/>
              </p:cNvSpPr>
              <p:nvPr/>
            </p:nvSpPr>
            <p:spPr bwMode="auto">
              <a:xfrm flipH="1">
                <a:off x="602" y="1036"/>
                <a:ext cx="1" cy="85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Line 102">
                <a:extLst>
                  <a:ext uri="{FF2B5EF4-FFF2-40B4-BE49-F238E27FC236}">
                    <a16:creationId xmlns:a16="http://schemas.microsoft.com/office/drawing/2014/main" id="{05A2DC91-0BB0-4721-BF71-8C0095849A28}"/>
                  </a:ext>
                </a:extLst>
              </p:cNvPr>
              <p:cNvSpPr>
                <a:spLocks noChangeShapeType="1"/>
              </p:cNvSpPr>
              <p:nvPr/>
            </p:nvSpPr>
            <p:spPr bwMode="auto">
              <a:xfrm flipV="1">
                <a:off x="603" y="1887"/>
                <a:ext cx="1995"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0" name="Text Box 103">
                <a:extLst>
                  <a:ext uri="{FF2B5EF4-FFF2-40B4-BE49-F238E27FC236}">
                    <a16:creationId xmlns:a16="http://schemas.microsoft.com/office/drawing/2014/main" id="{927CD978-3178-467D-A17C-2310EAC63BB2}"/>
                  </a:ext>
                </a:extLst>
              </p:cNvPr>
              <p:cNvSpPr txBox="1">
                <a:spLocks noChangeArrowheads="1"/>
              </p:cNvSpPr>
              <p:nvPr/>
            </p:nvSpPr>
            <p:spPr bwMode="auto">
              <a:xfrm>
                <a:off x="648" y="1026"/>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4301" name="Text Box 104">
                <a:extLst>
                  <a:ext uri="{FF2B5EF4-FFF2-40B4-BE49-F238E27FC236}">
                    <a16:creationId xmlns:a16="http://schemas.microsoft.com/office/drawing/2014/main" id="{5F2F8BD7-51EB-421D-AF03-205EBCABC4DB}"/>
                  </a:ext>
                </a:extLst>
              </p:cNvPr>
              <p:cNvSpPr txBox="1">
                <a:spLocks noChangeArrowheads="1"/>
              </p:cNvSpPr>
              <p:nvPr/>
            </p:nvSpPr>
            <p:spPr bwMode="auto">
              <a:xfrm>
                <a:off x="658" y="1570"/>
                <a:ext cx="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4302" name="Line 105">
                <a:extLst>
                  <a:ext uri="{FF2B5EF4-FFF2-40B4-BE49-F238E27FC236}">
                    <a16:creationId xmlns:a16="http://schemas.microsoft.com/office/drawing/2014/main" id="{6E450288-3495-4CF9-B731-3D0A2A47F7A9}"/>
                  </a:ext>
                </a:extLst>
              </p:cNvPr>
              <p:cNvSpPr>
                <a:spLocks noChangeShapeType="1"/>
              </p:cNvSpPr>
              <p:nvPr/>
            </p:nvSpPr>
            <p:spPr bwMode="auto">
              <a:xfrm flipH="1">
                <a:off x="2599" y="1035"/>
                <a:ext cx="0" cy="21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4303" name="Line 106">
                <a:extLst>
                  <a:ext uri="{FF2B5EF4-FFF2-40B4-BE49-F238E27FC236}">
                    <a16:creationId xmlns:a16="http://schemas.microsoft.com/office/drawing/2014/main" id="{9DEC2B19-F468-4DDB-9040-975AE70E8FE2}"/>
                  </a:ext>
                </a:extLst>
              </p:cNvPr>
              <p:cNvSpPr>
                <a:spLocks noChangeShapeType="1"/>
              </p:cNvSpPr>
              <p:nvPr/>
            </p:nvSpPr>
            <p:spPr bwMode="auto">
              <a:xfrm flipV="1">
                <a:off x="603" y="581"/>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4" name="Line 107">
                <a:extLst>
                  <a:ext uri="{FF2B5EF4-FFF2-40B4-BE49-F238E27FC236}">
                    <a16:creationId xmlns:a16="http://schemas.microsoft.com/office/drawing/2014/main" id="{9700AE2B-0E52-46B0-8A0F-F86C3826D9B1}"/>
                  </a:ext>
                </a:extLst>
              </p:cNvPr>
              <p:cNvSpPr>
                <a:spLocks noChangeShapeType="1"/>
              </p:cNvSpPr>
              <p:nvPr/>
            </p:nvSpPr>
            <p:spPr bwMode="auto">
              <a:xfrm flipV="1">
                <a:off x="2599" y="581"/>
                <a:ext cx="0" cy="45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5" name="Rectangle 108">
                <a:extLst>
                  <a:ext uri="{FF2B5EF4-FFF2-40B4-BE49-F238E27FC236}">
                    <a16:creationId xmlns:a16="http://schemas.microsoft.com/office/drawing/2014/main" id="{A3510FEC-E581-4D22-B014-586730F7598C}"/>
                  </a:ext>
                </a:extLst>
              </p:cNvPr>
              <p:cNvSpPr>
                <a:spLocks noChangeArrowheads="1"/>
              </p:cNvSpPr>
              <p:nvPr/>
            </p:nvSpPr>
            <p:spPr bwMode="auto">
              <a:xfrm>
                <a:off x="1419" y="50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4306" name="Text Box 117">
                <a:extLst>
                  <a:ext uri="{FF2B5EF4-FFF2-40B4-BE49-F238E27FC236}">
                    <a16:creationId xmlns:a16="http://schemas.microsoft.com/office/drawing/2014/main" id="{2F5598D5-BD81-4DA8-B61B-512773CD78A8}"/>
                  </a:ext>
                </a:extLst>
              </p:cNvPr>
              <p:cNvSpPr txBox="1">
                <a:spLocks noChangeArrowheads="1"/>
              </p:cNvSpPr>
              <p:nvPr/>
            </p:nvSpPr>
            <p:spPr bwMode="auto">
              <a:xfrm>
                <a:off x="1736" y="1026"/>
                <a:ext cx="9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4307" name="Text Box 118">
                <a:extLst>
                  <a:ext uri="{FF2B5EF4-FFF2-40B4-BE49-F238E27FC236}">
                    <a16:creationId xmlns:a16="http://schemas.microsoft.com/office/drawing/2014/main" id="{A0E4A1D4-41C6-4C9F-B0E6-F94E47349D6A}"/>
                  </a:ext>
                </a:extLst>
              </p:cNvPr>
              <p:cNvSpPr txBox="1">
                <a:spLocks noChangeArrowheads="1"/>
              </p:cNvSpPr>
              <p:nvPr/>
            </p:nvSpPr>
            <p:spPr bwMode="auto">
              <a:xfrm>
                <a:off x="1283" y="218"/>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4308" name="Text Box 119">
                <a:extLst>
                  <a:ext uri="{FF2B5EF4-FFF2-40B4-BE49-F238E27FC236}">
                    <a16:creationId xmlns:a16="http://schemas.microsoft.com/office/drawing/2014/main" id="{0F5E149D-E4F5-41F7-8644-1CA71A6088A6}"/>
                  </a:ext>
                </a:extLst>
              </p:cNvPr>
              <p:cNvSpPr txBox="1">
                <a:spLocks noChangeArrowheads="1"/>
              </p:cNvSpPr>
              <p:nvPr/>
            </p:nvSpPr>
            <p:spPr bwMode="auto">
              <a:xfrm>
                <a:off x="739" y="618"/>
                <a:ext cx="11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j(</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graphicFrame>
            <p:nvGraphicFramePr>
              <p:cNvPr id="54309" name="Object 120">
                <a:extLst>
                  <a:ext uri="{FF2B5EF4-FFF2-40B4-BE49-F238E27FC236}">
                    <a16:creationId xmlns:a16="http://schemas.microsoft.com/office/drawing/2014/main" id="{088759B3-9151-4BB0-8FD1-52E55EA92993}"/>
                  </a:ext>
                </a:extLst>
              </p:cNvPr>
              <p:cNvGraphicFramePr>
                <a:graphicFrameLocks noChangeAspect="1"/>
              </p:cNvGraphicFramePr>
              <p:nvPr/>
            </p:nvGraphicFramePr>
            <p:xfrm>
              <a:off x="849" y="1381"/>
              <a:ext cx="605" cy="286"/>
            </p:xfrm>
            <a:graphic>
              <a:graphicData uri="http://schemas.openxmlformats.org/presentationml/2006/ole">
                <mc:AlternateContent xmlns:mc="http://schemas.openxmlformats.org/markup-compatibility/2006">
                  <mc:Choice xmlns:v="urn:schemas-microsoft-com:vml" Requires="v">
                    <p:oleObj spid="_x0000_s54373" name="Equation" r:id="rId12" imgW="428571" imgH="171334" progId="Equation.DSMT4">
                      <p:embed/>
                    </p:oleObj>
                  </mc:Choice>
                  <mc:Fallback>
                    <p:oleObj name="Equation" r:id="rId12" imgW="428571" imgH="171334" progId="Equation.DSMT4">
                      <p:embed/>
                      <p:pic>
                        <p:nvPicPr>
                          <p:cNvPr id="0" name="Object 1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9" y="1381"/>
                            <a:ext cx="60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4310" name="Group 152">
                <a:extLst>
                  <a:ext uri="{FF2B5EF4-FFF2-40B4-BE49-F238E27FC236}">
                    <a16:creationId xmlns:a16="http://schemas.microsoft.com/office/drawing/2014/main" id="{9C0B8263-FAC6-4566-8A65-3B33E26222EA}"/>
                  </a:ext>
                </a:extLst>
              </p:cNvPr>
              <p:cNvGrpSpPr>
                <a:grpSpLocks/>
              </p:cNvGrpSpPr>
              <p:nvPr/>
            </p:nvGrpSpPr>
            <p:grpSpPr bwMode="auto">
              <a:xfrm rot="5400000">
                <a:off x="1995" y="777"/>
                <a:ext cx="91" cy="408"/>
                <a:chOff x="1565" y="2614"/>
                <a:chExt cx="90" cy="486"/>
              </a:xfrm>
            </p:grpSpPr>
            <p:sp>
              <p:nvSpPr>
                <p:cNvPr id="54316" name="Arc 153">
                  <a:extLst>
                    <a:ext uri="{FF2B5EF4-FFF2-40B4-BE49-F238E27FC236}">
                      <a16:creationId xmlns:a16="http://schemas.microsoft.com/office/drawing/2014/main" id="{A8647C12-DD7F-4367-83D8-3B9F01C64DB6}"/>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7" name="Arc 154">
                  <a:extLst>
                    <a:ext uri="{FF2B5EF4-FFF2-40B4-BE49-F238E27FC236}">
                      <a16:creationId xmlns:a16="http://schemas.microsoft.com/office/drawing/2014/main" id="{1887F3D0-65EC-46C7-903B-FE6DA97CFE3B}"/>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8" name="Arc 155">
                  <a:extLst>
                    <a:ext uri="{FF2B5EF4-FFF2-40B4-BE49-F238E27FC236}">
                      <a16:creationId xmlns:a16="http://schemas.microsoft.com/office/drawing/2014/main" id="{77DC4D38-0F7A-4C00-B52B-9B6510FFDEA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9" name="Arc 156">
                  <a:extLst>
                    <a:ext uri="{FF2B5EF4-FFF2-40B4-BE49-F238E27FC236}">
                      <a16:creationId xmlns:a16="http://schemas.microsoft.com/office/drawing/2014/main" id="{67A736C6-C613-4151-A70E-2F4FFEA07789}"/>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4311" name="Group 157">
                <a:extLst>
                  <a:ext uri="{FF2B5EF4-FFF2-40B4-BE49-F238E27FC236}">
                    <a16:creationId xmlns:a16="http://schemas.microsoft.com/office/drawing/2014/main" id="{ED620CCE-EFFB-4E9B-9586-36CE0D2CC2CC}"/>
                  </a:ext>
                </a:extLst>
              </p:cNvPr>
              <p:cNvGrpSpPr>
                <a:grpSpLocks/>
              </p:cNvGrpSpPr>
              <p:nvPr/>
            </p:nvGrpSpPr>
            <p:grpSpPr bwMode="auto">
              <a:xfrm rot="5400000">
                <a:off x="1042" y="786"/>
                <a:ext cx="91" cy="408"/>
                <a:chOff x="1565" y="2614"/>
                <a:chExt cx="90" cy="486"/>
              </a:xfrm>
            </p:grpSpPr>
            <p:sp>
              <p:nvSpPr>
                <p:cNvPr id="54312" name="Arc 158">
                  <a:extLst>
                    <a:ext uri="{FF2B5EF4-FFF2-40B4-BE49-F238E27FC236}">
                      <a16:creationId xmlns:a16="http://schemas.microsoft.com/office/drawing/2014/main" id="{3BE6287F-6EAC-457C-8FBD-16C539AFD93F}"/>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3" name="Arc 159">
                  <a:extLst>
                    <a:ext uri="{FF2B5EF4-FFF2-40B4-BE49-F238E27FC236}">
                      <a16:creationId xmlns:a16="http://schemas.microsoft.com/office/drawing/2014/main" id="{FF483711-9AB5-4678-890C-3BFFD93B077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4" name="Arc 160">
                  <a:extLst>
                    <a:ext uri="{FF2B5EF4-FFF2-40B4-BE49-F238E27FC236}">
                      <a16:creationId xmlns:a16="http://schemas.microsoft.com/office/drawing/2014/main" id="{1E35CAE9-8AE8-43F0-A385-1B2F8F8326B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5" name="Arc 161">
                  <a:extLst>
                    <a:ext uri="{FF2B5EF4-FFF2-40B4-BE49-F238E27FC236}">
                      <a16:creationId xmlns:a16="http://schemas.microsoft.com/office/drawing/2014/main" id="{DC7C2C69-3386-4E08-BD73-1EB49726F649}"/>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54285" name="Group 176">
              <a:extLst>
                <a:ext uri="{FF2B5EF4-FFF2-40B4-BE49-F238E27FC236}">
                  <a16:creationId xmlns:a16="http://schemas.microsoft.com/office/drawing/2014/main" id="{91A6EDD6-2C72-4A1F-AD4A-881A53DCCC80}"/>
                </a:ext>
              </a:extLst>
            </p:cNvPr>
            <p:cNvGrpSpPr>
              <a:grpSpLocks/>
            </p:cNvGrpSpPr>
            <p:nvPr/>
          </p:nvGrpSpPr>
          <p:grpSpPr bwMode="auto">
            <a:xfrm>
              <a:off x="1156" y="1389"/>
              <a:ext cx="273" cy="227"/>
              <a:chOff x="1156" y="1842"/>
              <a:chExt cx="273" cy="227"/>
            </a:xfrm>
          </p:grpSpPr>
          <p:sp>
            <p:nvSpPr>
              <p:cNvPr id="54286" name="Line 177">
                <a:extLst>
                  <a:ext uri="{FF2B5EF4-FFF2-40B4-BE49-F238E27FC236}">
                    <a16:creationId xmlns:a16="http://schemas.microsoft.com/office/drawing/2014/main" id="{24640B8A-B5C3-4557-9DA2-870C85005311}"/>
                  </a:ext>
                </a:extLst>
              </p:cNvPr>
              <p:cNvSpPr>
                <a:spLocks noChangeShapeType="1"/>
              </p:cNvSpPr>
              <p:nvPr/>
            </p:nvSpPr>
            <p:spPr bwMode="auto">
              <a:xfrm flipH="1">
                <a:off x="1156" y="1842"/>
                <a:ext cx="91" cy="22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7" name="Line 178">
                <a:extLst>
                  <a:ext uri="{FF2B5EF4-FFF2-40B4-BE49-F238E27FC236}">
                    <a16:creationId xmlns:a16="http://schemas.microsoft.com/office/drawing/2014/main" id="{133187E0-5FD9-40F6-809D-CA5BE04EF1BE}"/>
                  </a:ext>
                </a:extLst>
              </p:cNvPr>
              <p:cNvSpPr>
                <a:spLocks noChangeShapeType="1"/>
              </p:cNvSpPr>
              <p:nvPr/>
            </p:nvSpPr>
            <p:spPr bwMode="auto">
              <a:xfrm>
                <a:off x="1156" y="2069"/>
                <a:ext cx="27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369"/>
                                        </p:tgtEl>
                                        <p:attrNameLst>
                                          <p:attrName>style.visibility</p:attrName>
                                        </p:attrNameLst>
                                      </p:cBhvr>
                                      <p:to>
                                        <p:strVal val="visible"/>
                                      </p:to>
                                    </p:set>
                                    <p:animEffect transition="in" filter="wipe(left)">
                                      <p:cBhvr>
                                        <p:cTn id="17" dur="2000"/>
                                        <p:tgtEl>
                                          <p:spTgt spid="553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55370"/>
                                        </p:tgtEl>
                                        <p:attrNameLst>
                                          <p:attrName>style.visibility</p:attrName>
                                        </p:attrNameLst>
                                      </p:cBhvr>
                                      <p:to>
                                        <p:strVal val="visible"/>
                                      </p:to>
                                    </p:set>
                                    <p:animEffect transition="in" filter="slide(fromLeft)">
                                      <p:cBhvr>
                                        <p:cTn id="22" dur="500"/>
                                        <p:tgtEl>
                                          <p:spTgt spid="55370"/>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55371"/>
                                        </p:tgtEl>
                                        <p:attrNameLst>
                                          <p:attrName>style.visibility</p:attrName>
                                        </p:attrNameLst>
                                      </p:cBhvr>
                                      <p:to>
                                        <p:strVal val="visible"/>
                                      </p:to>
                                    </p:set>
                                    <p:animEffect transition="in" filter="wipe(left)">
                                      <p:cBhvr>
                                        <p:cTn id="26" dur="2000"/>
                                        <p:tgtEl>
                                          <p:spTgt spid="553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5372"/>
                                        </p:tgtEl>
                                        <p:attrNameLst>
                                          <p:attrName>style.visibility</p:attrName>
                                        </p:attrNameLst>
                                      </p:cBhvr>
                                      <p:to>
                                        <p:strVal val="visible"/>
                                      </p:to>
                                    </p:set>
                                    <p:animEffect transition="in" filter="wipe(left)">
                                      <p:cBhvr>
                                        <p:cTn id="31" dur="2000"/>
                                        <p:tgtEl>
                                          <p:spTgt spid="5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5">
            <a:extLst>
              <a:ext uri="{FF2B5EF4-FFF2-40B4-BE49-F238E27FC236}">
                <a16:creationId xmlns:a16="http://schemas.microsoft.com/office/drawing/2014/main" id="{7BF3DFCC-C9DC-42B2-9B0D-C8A8751E498E}"/>
              </a:ext>
            </a:extLst>
          </p:cNvPr>
          <p:cNvSpPr txBox="1">
            <a:spLocks noChangeArrowheads="1"/>
          </p:cNvSpPr>
          <p:nvPr/>
        </p:nvSpPr>
        <p:spPr bwMode="auto">
          <a:xfrm>
            <a:off x="2195513" y="509588"/>
            <a:ext cx="4514850" cy="708025"/>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sz="4000">
                <a:solidFill>
                  <a:schemeClr val="bg1"/>
                </a:solidFill>
                <a:latin typeface="黑体" panose="02010609060101010101" pitchFamily="49" charset="-122"/>
                <a:ea typeface="黑体" panose="02010609060101010101" pitchFamily="49" charset="-122"/>
              </a:rPr>
              <a:t>10-5</a:t>
            </a:r>
            <a:r>
              <a:rPr kumimoji="1" lang="en-US" altLang="zh-CN" sz="4000" b="1">
                <a:solidFill>
                  <a:schemeClr val="bg1"/>
                </a:solidFill>
                <a:latin typeface="黑体" panose="02010609060101010101" pitchFamily="49" charset="-122"/>
                <a:ea typeface="黑体" panose="02010609060101010101" pitchFamily="49" charset="-122"/>
              </a:rPr>
              <a:t>  </a:t>
            </a:r>
            <a:r>
              <a:rPr kumimoji="1" lang="zh-CN" altLang="en-US" sz="4000" b="1">
                <a:solidFill>
                  <a:schemeClr val="bg1"/>
                </a:solidFill>
                <a:latin typeface="黑体" panose="02010609060101010101" pitchFamily="49" charset="-122"/>
                <a:ea typeface="黑体" panose="02010609060101010101" pitchFamily="49" charset="-122"/>
              </a:rPr>
              <a:t>理想变压器</a:t>
            </a:r>
          </a:p>
        </p:txBody>
      </p:sp>
      <p:graphicFrame>
        <p:nvGraphicFramePr>
          <p:cNvPr id="54320" name="Object 48">
            <a:extLst>
              <a:ext uri="{FF2B5EF4-FFF2-40B4-BE49-F238E27FC236}">
                <a16:creationId xmlns:a16="http://schemas.microsoft.com/office/drawing/2014/main" id="{45140F28-6257-4773-B322-FF0E145CDB06}"/>
              </a:ext>
            </a:extLst>
          </p:cNvPr>
          <p:cNvGraphicFramePr>
            <a:graphicFrameLocks noChangeAspect="1"/>
          </p:cNvGraphicFramePr>
          <p:nvPr/>
        </p:nvGraphicFramePr>
        <p:xfrm>
          <a:off x="3059113" y="4392613"/>
          <a:ext cx="2952750" cy="649287"/>
        </p:xfrm>
        <a:graphic>
          <a:graphicData uri="http://schemas.openxmlformats.org/presentationml/2006/ole">
            <mc:AlternateContent xmlns:mc="http://schemas.openxmlformats.org/markup-compatibility/2006">
              <mc:Choice xmlns:v="urn:schemas-microsoft-com:vml" Requires="v">
                <p:oleObj spid="_x0000_s55325" name="公式" r:id="rId3" imgW="1371774" imgH="228677" progId="Equation.3">
                  <p:embed/>
                </p:oleObj>
              </mc:Choice>
              <mc:Fallback>
                <p:oleObj name="公式" r:id="rId3" imgW="1371774" imgH="228677"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392613"/>
                        <a:ext cx="295275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322" name="Text Box 50">
            <a:extLst>
              <a:ext uri="{FF2B5EF4-FFF2-40B4-BE49-F238E27FC236}">
                <a16:creationId xmlns:a16="http://schemas.microsoft.com/office/drawing/2014/main" id="{DFA00E4D-4E83-4B7B-9823-C48A65A85F83}"/>
              </a:ext>
            </a:extLst>
          </p:cNvPr>
          <p:cNvSpPr txBox="1">
            <a:spLocks noChangeArrowheads="1"/>
          </p:cNvSpPr>
          <p:nvPr/>
        </p:nvSpPr>
        <p:spPr bwMode="auto">
          <a:xfrm>
            <a:off x="468313" y="2452688"/>
            <a:ext cx="669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a:solidFill>
                  <a:schemeClr val="bg1"/>
                </a:solidFill>
                <a:latin typeface="黑体" panose="02010609060101010101" pitchFamily="49" charset="-122"/>
                <a:ea typeface="黑体" panose="02010609060101010101" pitchFamily="49" charset="-122"/>
              </a:rPr>
              <a:t>1.</a:t>
            </a:r>
            <a:r>
              <a:rPr kumimoji="1" lang="zh-CN" altLang="en-US" sz="3200" b="1">
                <a:solidFill>
                  <a:schemeClr val="bg1"/>
                </a:solidFill>
                <a:latin typeface="黑体" panose="02010609060101010101" pitchFamily="49" charset="-122"/>
                <a:ea typeface="黑体" panose="02010609060101010101" pitchFamily="49" charset="-122"/>
              </a:rPr>
              <a:t>理想变压器的三个理想化条件</a:t>
            </a:r>
          </a:p>
        </p:txBody>
      </p:sp>
      <p:sp>
        <p:nvSpPr>
          <p:cNvPr id="54359" name="Text Box 87">
            <a:extLst>
              <a:ext uri="{FF2B5EF4-FFF2-40B4-BE49-F238E27FC236}">
                <a16:creationId xmlns:a16="http://schemas.microsoft.com/office/drawing/2014/main" id="{B9A11B24-E6E6-4E92-A870-1678305A34C4}"/>
              </a:ext>
            </a:extLst>
          </p:cNvPr>
          <p:cNvSpPr txBox="1">
            <a:spLocks noChangeArrowheads="1"/>
          </p:cNvSpPr>
          <p:nvPr/>
        </p:nvSpPr>
        <p:spPr bwMode="auto">
          <a:xfrm>
            <a:off x="395288" y="1150938"/>
            <a:ext cx="8496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理想变压器是实际变压器的理想化模型，是对互感元件的理想科学抽象，是极限情况下的耦合电感。</a:t>
            </a:r>
          </a:p>
        </p:txBody>
      </p:sp>
      <p:sp>
        <p:nvSpPr>
          <p:cNvPr id="54393" name="Text Box 121">
            <a:extLst>
              <a:ext uri="{FF2B5EF4-FFF2-40B4-BE49-F238E27FC236}">
                <a16:creationId xmlns:a16="http://schemas.microsoft.com/office/drawing/2014/main" id="{B8093F07-821A-420F-AEDC-6CCC122B1928}"/>
              </a:ext>
            </a:extLst>
          </p:cNvPr>
          <p:cNvSpPr txBox="1">
            <a:spLocks noChangeArrowheads="1"/>
          </p:cNvSpPr>
          <p:nvPr/>
        </p:nvSpPr>
        <p:spPr bwMode="auto">
          <a:xfrm>
            <a:off x="611188" y="4381500"/>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startAt="2"/>
            </a:pPr>
            <a:r>
              <a:rPr lang="zh-CN" altLang="en-US" b="1">
                <a:solidFill>
                  <a:srgbClr val="FF9900"/>
                </a:solidFill>
                <a:latin typeface="黑体" panose="02010609060101010101" pitchFamily="49" charset="-122"/>
                <a:ea typeface="黑体" panose="02010609060101010101" pitchFamily="49" charset="-122"/>
              </a:rPr>
              <a:t>全耦合</a:t>
            </a:r>
          </a:p>
        </p:txBody>
      </p:sp>
      <p:sp>
        <p:nvSpPr>
          <p:cNvPr id="54394" name="Text Box 122">
            <a:extLst>
              <a:ext uri="{FF2B5EF4-FFF2-40B4-BE49-F238E27FC236}">
                <a16:creationId xmlns:a16="http://schemas.microsoft.com/office/drawing/2014/main" id="{2E518294-CF5F-4A78-B9C0-CCB63DADC4FC}"/>
              </a:ext>
            </a:extLst>
          </p:cNvPr>
          <p:cNvSpPr txBox="1">
            <a:spLocks noChangeArrowheads="1"/>
          </p:cNvSpPr>
          <p:nvPr/>
        </p:nvSpPr>
        <p:spPr bwMode="auto">
          <a:xfrm>
            <a:off x="611188" y="3276600"/>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a:pPr>
            <a:r>
              <a:rPr lang="zh-CN" altLang="en-US" b="1">
                <a:solidFill>
                  <a:srgbClr val="FF9900"/>
                </a:solidFill>
                <a:latin typeface="黑体" panose="02010609060101010101" pitchFamily="49" charset="-122"/>
                <a:ea typeface="黑体" panose="02010609060101010101" pitchFamily="49" charset="-122"/>
              </a:rPr>
              <a:t>无损耗</a:t>
            </a:r>
          </a:p>
        </p:txBody>
      </p:sp>
      <p:sp>
        <p:nvSpPr>
          <p:cNvPr id="54395" name="Text Box 123">
            <a:extLst>
              <a:ext uri="{FF2B5EF4-FFF2-40B4-BE49-F238E27FC236}">
                <a16:creationId xmlns:a16="http://schemas.microsoft.com/office/drawing/2014/main" id="{BC870CAF-928B-431F-BB4E-05B7DB2A38B6}"/>
              </a:ext>
            </a:extLst>
          </p:cNvPr>
          <p:cNvSpPr txBox="1">
            <a:spLocks noChangeArrowheads="1"/>
          </p:cNvSpPr>
          <p:nvPr/>
        </p:nvSpPr>
        <p:spPr bwMode="auto">
          <a:xfrm>
            <a:off x="2987675" y="3133725"/>
            <a:ext cx="5545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b="1">
                <a:latin typeface="黑体" panose="02010609060101010101" pitchFamily="49" charset="-122"/>
                <a:ea typeface="黑体" panose="02010609060101010101" pitchFamily="49" charset="-122"/>
              </a:rPr>
              <a:t>线圈导线无电阻，做心子的铁磁材料的磁导率无限大。</a:t>
            </a:r>
          </a:p>
        </p:txBody>
      </p:sp>
      <p:sp>
        <p:nvSpPr>
          <p:cNvPr id="54396" name="Line 124">
            <a:extLst>
              <a:ext uri="{FF2B5EF4-FFF2-40B4-BE49-F238E27FC236}">
                <a16:creationId xmlns:a16="http://schemas.microsoft.com/office/drawing/2014/main" id="{1F1FD192-4AEA-4E7F-9D01-A86CA3507122}"/>
              </a:ext>
            </a:extLst>
          </p:cNvPr>
          <p:cNvSpPr>
            <a:spLocks noChangeShapeType="1"/>
          </p:cNvSpPr>
          <p:nvPr/>
        </p:nvSpPr>
        <p:spPr bwMode="auto">
          <a:xfrm>
            <a:off x="2411413" y="3565525"/>
            <a:ext cx="50482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97" name="Line 125">
            <a:extLst>
              <a:ext uri="{FF2B5EF4-FFF2-40B4-BE49-F238E27FC236}">
                <a16:creationId xmlns:a16="http://schemas.microsoft.com/office/drawing/2014/main" id="{47650CB8-0B95-481F-A504-AC5C24FD1DFC}"/>
              </a:ext>
            </a:extLst>
          </p:cNvPr>
          <p:cNvSpPr>
            <a:spLocks noChangeShapeType="1"/>
          </p:cNvSpPr>
          <p:nvPr/>
        </p:nvSpPr>
        <p:spPr bwMode="auto">
          <a:xfrm>
            <a:off x="2339975" y="4668838"/>
            <a:ext cx="50482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98" name="Text Box 126">
            <a:extLst>
              <a:ext uri="{FF2B5EF4-FFF2-40B4-BE49-F238E27FC236}">
                <a16:creationId xmlns:a16="http://schemas.microsoft.com/office/drawing/2014/main" id="{660E3F9D-2B38-4462-9DD5-1150D5A5D289}"/>
              </a:ext>
            </a:extLst>
          </p:cNvPr>
          <p:cNvSpPr txBox="1">
            <a:spLocks noChangeArrowheads="1"/>
          </p:cNvSpPr>
          <p:nvPr/>
        </p:nvSpPr>
        <p:spPr bwMode="auto">
          <a:xfrm>
            <a:off x="611188" y="5260975"/>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startAt="3"/>
            </a:pPr>
            <a:r>
              <a:rPr lang="zh-CN" altLang="en-US" b="1">
                <a:solidFill>
                  <a:srgbClr val="FF9900"/>
                </a:solidFill>
                <a:latin typeface="黑体" panose="02010609060101010101" pitchFamily="49" charset="-122"/>
                <a:ea typeface="黑体" panose="02010609060101010101" pitchFamily="49" charset="-122"/>
              </a:rPr>
              <a:t>参数无限大</a:t>
            </a:r>
          </a:p>
        </p:txBody>
      </p:sp>
      <p:graphicFrame>
        <p:nvGraphicFramePr>
          <p:cNvPr id="54399" name="Object 127">
            <a:extLst>
              <a:ext uri="{FF2B5EF4-FFF2-40B4-BE49-F238E27FC236}">
                <a16:creationId xmlns:a16="http://schemas.microsoft.com/office/drawing/2014/main" id="{FB09234E-E6A5-4FC2-AE77-AE320588E45F}"/>
              </a:ext>
            </a:extLst>
          </p:cNvPr>
          <p:cNvGraphicFramePr>
            <a:graphicFrameLocks noChangeAspect="1"/>
          </p:cNvGraphicFramePr>
          <p:nvPr/>
        </p:nvGraphicFramePr>
        <p:xfrm>
          <a:off x="3924300" y="5005388"/>
          <a:ext cx="4608513" cy="1160462"/>
        </p:xfrm>
        <a:graphic>
          <a:graphicData uri="http://schemas.openxmlformats.org/presentationml/2006/ole">
            <mc:AlternateContent xmlns:mc="http://schemas.openxmlformats.org/markup-compatibility/2006">
              <mc:Choice xmlns:v="urn:schemas-microsoft-com:vml" Requires="v">
                <p:oleObj spid="_x0000_s55326" name="Equation" r:id="rId5" imgW="1971773" imgH="419126" progId="Equation.DSMT4">
                  <p:embed/>
                </p:oleObj>
              </mc:Choice>
              <mc:Fallback>
                <p:oleObj name="Equation" r:id="rId5" imgW="1971773" imgH="419126" progId="Equation.DSMT4">
                  <p:embed/>
                  <p:pic>
                    <p:nvPicPr>
                      <p:cNvPr id="0" name="Object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5005388"/>
                        <a:ext cx="4608513"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400" name="Line 128">
            <a:extLst>
              <a:ext uri="{FF2B5EF4-FFF2-40B4-BE49-F238E27FC236}">
                <a16:creationId xmlns:a16="http://schemas.microsoft.com/office/drawing/2014/main" id="{31C31331-1747-4F53-8408-CC885E51419B}"/>
              </a:ext>
            </a:extLst>
          </p:cNvPr>
          <p:cNvSpPr>
            <a:spLocks noChangeShapeType="1"/>
          </p:cNvSpPr>
          <p:nvPr/>
        </p:nvSpPr>
        <p:spPr bwMode="auto">
          <a:xfrm>
            <a:off x="3059113" y="5549900"/>
            <a:ext cx="64928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5310" name="Group 134">
            <a:extLst>
              <a:ext uri="{FF2B5EF4-FFF2-40B4-BE49-F238E27FC236}">
                <a16:creationId xmlns:a16="http://schemas.microsoft.com/office/drawing/2014/main" id="{019DD4EC-BAB3-404F-9801-50752758806A}"/>
              </a:ext>
            </a:extLst>
          </p:cNvPr>
          <p:cNvGrpSpPr>
            <a:grpSpLocks/>
          </p:cNvGrpSpPr>
          <p:nvPr/>
        </p:nvGrpSpPr>
        <p:grpSpPr bwMode="auto">
          <a:xfrm>
            <a:off x="8316913" y="6446838"/>
            <a:ext cx="792162" cy="366712"/>
            <a:chOff x="5193" y="4020"/>
            <a:chExt cx="499" cy="231"/>
          </a:xfrm>
        </p:grpSpPr>
        <p:pic>
          <p:nvPicPr>
            <p:cNvPr id="55317" name="Picture 135" descr="78900">
              <a:extLst>
                <a:ext uri="{FF2B5EF4-FFF2-40B4-BE49-F238E27FC236}">
                  <a16:creationId xmlns:a16="http://schemas.microsoft.com/office/drawing/2014/main" id="{0C642AAE-83DE-4E27-BCE4-C56E16E6AC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8" name="Text Box 136">
              <a:hlinkClick r:id="" action="ppaction://hlinkshowjump?jump=nextslide"/>
              <a:extLst>
                <a:ext uri="{FF2B5EF4-FFF2-40B4-BE49-F238E27FC236}">
                  <a16:creationId xmlns:a16="http://schemas.microsoft.com/office/drawing/2014/main" id="{7E85187B-96E3-4A93-A5A2-75DB8CA3C996}"/>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5311" name="Group 137">
            <a:extLst>
              <a:ext uri="{FF2B5EF4-FFF2-40B4-BE49-F238E27FC236}">
                <a16:creationId xmlns:a16="http://schemas.microsoft.com/office/drawing/2014/main" id="{761BA592-D3D9-4BC1-8B53-4436B633EF90}"/>
              </a:ext>
            </a:extLst>
          </p:cNvPr>
          <p:cNvGrpSpPr>
            <a:grpSpLocks/>
          </p:cNvGrpSpPr>
          <p:nvPr/>
        </p:nvGrpSpPr>
        <p:grpSpPr bwMode="auto">
          <a:xfrm>
            <a:off x="7453313" y="6446838"/>
            <a:ext cx="792162" cy="366712"/>
            <a:chOff x="4649" y="4020"/>
            <a:chExt cx="499" cy="231"/>
          </a:xfrm>
        </p:grpSpPr>
        <p:pic>
          <p:nvPicPr>
            <p:cNvPr id="55315" name="Picture 138" descr="78900">
              <a:extLst>
                <a:ext uri="{FF2B5EF4-FFF2-40B4-BE49-F238E27FC236}">
                  <a16:creationId xmlns:a16="http://schemas.microsoft.com/office/drawing/2014/main" id="{B53E9DCD-311F-4A4E-BDB7-FBF718AD53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6" name="Text Box 139">
              <a:hlinkClick r:id="" action="ppaction://hlinkshowjump?jump=previousslide"/>
              <a:extLst>
                <a:ext uri="{FF2B5EF4-FFF2-40B4-BE49-F238E27FC236}">
                  <a16:creationId xmlns:a16="http://schemas.microsoft.com/office/drawing/2014/main" id="{4842793B-CFF4-4D4C-BABA-B368C0E7C10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5312" name="Group 146">
            <a:extLst>
              <a:ext uri="{FF2B5EF4-FFF2-40B4-BE49-F238E27FC236}">
                <a16:creationId xmlns:a16="http://schemas.microsoft.com/office/drawing/2014/main" id="{738924C7-60C7-40BA-ABD0-BFAC8491420F}"/>
              </a:ext>
            </a:extLst>
          </p:cNvPr>
          <p:cNvGrpSpPr>
            <a:grpSpLocks/>
          </p:cNvGrpSpPr>
          <p:nvPr/>
        </p:nvGrpSpPr>
        <p:grpSpPr bwMode="auto">
          <a:xfrm>
            <a:off x="6588125" y="6446838"/>
            <a:ext cx="792163" cy="366712"/>
            <a:chOff x="4649" y="4020"/>
            <a:chExt cx="499" cy="231"/>
          </a:xfrm>
        </p:grpSpPr>
        <p:pic>
          <p:nvPicPr>
            <p:cNvPr id="55313" name="Picture 147" descr="78900">
              <a:extLst>
                <a:ext uri="{FF2B5EF4-FFF2-40B4-BE49-F238E27FC236}">
                  <a16:creationId xmlns:a16="http://schemas.microsoft.com/office/drawing/2014/main" id="{B6C97867-836D-4E6E-8B63-35D2BEE5B3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4" name="Text Box 148">
              <a:hlinkClick r:id="" action="ppaction://hlinkshowjump?jump=firstslide"/>
              <a:extLst>
                <a:ext uri="{FF2B5EF4-FFF2-40B4-BE49-F238E27FC236}">
                  <a16:creationId xmlns:a16="http://schemas.microsoft.com/office/drawing/2014/main" id="{F3866CCE-8245-4052-B017-33570989814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additive="base">
                                        <p:cTn id="7" dur="500" fill="hold"/>
                                        <p:tgtEl>
                                          <p:spTgt spid="54277"/>
                                        </p:tgtEl>
                                        <p:attrNameLst>
                                          <p:attrName>ppt_x</p:attrName>
                                        </p:attrNameLst>
                                      </p:cBhvr>
                                      <p:tavLst>
                                        <p:tav tm="0">
                                          <p:val>
                                            <p:strVal val="0-#ppt_w/2"/>
                                          </p:val>
                                        </p:tav>
                                        <p:tav tm="100000">
                                          <p:val>
                                            <p:strVal val="#ppt_x"/>
                                          </p:val>
                                        </p:tav>
                                      </p:tavLst>
                                    </p:anim>
                                    <p:anim calcmode="lin" valueType="num">
                                      <p:cBhvr additive="base">
                                        <p:cTn id="8" dur="500" fill="hold"/>
                                        <p:tgtEl>
                                          <p:spTgt spid="5427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4359"/>
                                        </p:tgtEl>
                                        <p:attrNameLst>
                                          <p:attrName>style.visibility</p:attrName>
                                        </p:attrNameLst>
                                      </p:cBhvr>
                                      <p:to>
                                        <p:strVal val="visible"/>
                                      </p:to>
                                    </p:set>
                                    <p:animEffect transition="in" filter="slide(fromBottom)">
                                      <p:cBhvr>
                                        <p:cTn id="13" dur="2000"/>
                                        <p:tgtEl>
                                          <p:spTgt spid="5435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4322"/>
                                        </p:tgtEl>
                                        <p:attrNameLst>
                                          <p:attrName>style.visibility</p:attrName>
                                        </p:attrNameLst>
                                      </p:cBhvr>
                                      <p:to>
                                        <p:strVal val="visible"/>
                                      </p:to>
                                    </p:set>
                                    <p:anim calcmode="lin" valueType="num">
                                      <p:cBhvr additive="base">
                                        <p:cTn id="18" dur="500" fill="hold"/>
                                        <p:tgtEl>
                                          <p:spTgt spid="54322"/>
                                        </p:tgtEl>
                                        <p:attrNameLst>
                                          <p:attrName>ppt_x</p:attrName>
                                        </p:attrNameLst>
                                      </p:cBhvr>
                                      <p:tavLst>
                                        <p:tav tm="0">
                                          <p:val>
                                            <p:strVal val="0-#ppt_w/2"/>
                                          </p:val>
                                        </p:tav>
                                        <p:tav tm="100000">
                                          <p:val>
                                            <p:strVal val="#ppt_x"/>
                                          </p:val>
                                        </p:tav>
                                      </p:tavLst>
                                    </p:anim>
                                    <p:anim calcmode="lin" valueType="num">
                                      <p:cBhvr additive="base">
                                        <p:cTn id="19" dur="500" fill="hold"/>
                                        <p:tgtEl>
                                          <p:spTgt spid="5432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4394"/>
                                        </p:tgtEl>
                                        <p:attrNameLst>
                                          <p:attrName>style.visibility</p:attrName>
                                        </p:attrNameLst>
                                      </p:cBhvr>
                                      <p:to>
                                        <p:strVal val="visible"/>
                                      </p:to>
                                    </p:set>
                                    <p:anim calcmode="lin" valueType="num">
                                      <p:cBhvr additive="base">
                                        <p:cTn id="24" dur="500" fill="hold"/>
                                        <p:tgtEl>
                                          <p:spTgt spid="54394"/>
                                        </p:tgtEl>
                                        <p:attrNameLst>
                                          <p:attrName>ppt_x</p:attrName>
                                        </p:attrNameLst>
                                      </p:cBhvr>
                                      <p:tavLst>
                                        <p:tav tm="0">
                                          <p:val>
                                            <p:strVal val="0-#ppt_w/2"/>
                                          </p:val>
                                        </p:tav>
                                        <p:tav tm="100000">
                                          <p:val>
                                            <p:strVal val="#ppt_x"/>
                                          </p:val>
                                        </p:tav>
                                      </p:tavLst>
                                    </p:anim>
                                    <p:anim calcmode="lin" valueType="num">
                                      <p:cBhvr additive="base">
                                        <p:cTn id="25" dur="500" fill="hold"/>
                                        <p:tgtEl>
                                          <p:spTgt spid="5439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54396"/>
                                        </p:tgtEl>
                                        <p:attrNameLst>
                                          <p:attrName>style.visibility</p:attrName>
                                        </p:attrNameLst>
                                      </p:cBhvr>
                                      <p:to>
                                        <p:strVal val="visible"/>
                                      </p:to>
                                    </p:set>
                                    <p:animEffect transition="in" filter="slide(fromLeft)">
                                      <p:cBhvr>
                                        <p:cTn id="30" dur="500"/>
                                        <p:tgtEl>
                                          <p:spTgt spid="54396"/>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iterate type="lt">
                                    <p:tmPct val="100000"/>
                                  </p:iterate>
                                  <p:childTnLst>
                                    <p:set>
                                      <p:cBhvr>
                                        <p:cTn id="33" dur="1" fill="hold">
                                          <p:stCondLst>
                                            <p:cond delay="0"/>
                                          </p:stCondLst>
                                        </p:cTn>
                                        <p:tgtEl>
                                          <p:spTgt spid="54395"/>
                                        </p:tgtEl>
                                        <p:attrNameLst>
                                          <p:attrName>style.visibility</p:attrName>
                                        </p:attrNameLst>
                                      </p:cBhvr>
                                      <p:to>
                                        <p:strVal val="visible"/>
                                      </p:to>
                                    </p:set>
                                    <p:animEffect transition="in" filter="wipe(left)">
                                      <p:cBhvr>
                                        <p:cTn id="34" dur="100"/>
                                        <p:tgtEl>
                                          <p:spTgt spid="543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4393"/>
                                        </p:tgtEl>
                                        <p:attrNameLst>
                                          <p:attrName>style.visibility</p:attrName>
                                        </p:attrNameLst>
                                      </p:cBhvr>
                                      <p:to>
                                        <p:strVal val="visible"/>
                                      </p:to>
                                    </p:set>
                                    <p:anim calcmode="lin" valueType="num">
                                      <p:cBhvr additive="base">
                                        <p:cTn id="39" dur="500" fill="hold"/>
                                        <p:tgtEl>
                                          <p:spTgt spid="54393"/>
                                        </p:tgtEl>
                                        <p:attrNameLst>
                                          <p:attrName>ppt_x</p:attrName>
                                        </p:attrNameLst>
                                      </p:cBhvr>
                                      <p:tavLst>
                                        <p:tav tm="0">
                                          <p:val>
                                            <p:strVal val="0-#ppt_w/2"/>
                                          </p:val>
                                        </p:tav>
                                        <p:tav tm="100000">
                                          <p:val>
                                            <p:strVal val="#ppt_x"/>
                                          </p:val>
                                        </p:tav>
                                      </p:tavLst>
                                    </p:anim>
                                    <p:anim calcmode="lin" valueType="num">
                                      <p:cBhvr additive="base">
                                        <p:cTn id="40" dur="500" fill="hold"/>
                                        <p:tgtEl>
                                          <p:spTgt spid="5439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54397"/>
                                        </p:tgtEl>
                                        <p:attrNameLst>
                                          <p:attrName>style.visibility</p:attrName>
                                        </p:attrNameLst>
                                      </p:cBhvr>
                                      <p:to>
                                        <p:strVal val="visible"/>
                                      </p:to>
                                    </p:set>
                                    <p:animEffect transition="in" filter="slide(fromLeft)">
                                      <p:cBhvr>
                                        <p:cTn id="45" dur="500"/>
                                        <p:tgtEl>
                                          <p:spTgt spid="54397"/>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54320"/>
                                        </p:tgtEl>
                                        <p:attrNameLst>
                                          <p:attrName>style.visibility</p:attrName>
                                        </p:attrNameLst>
                                      </p:cBhvr>
                                      <p:to>
                                        <p:strVal val="visible"/>
                                      </p:to>
                                    </p:set>
                                    <p:animEffect transition="in" filter="wipe(left)">
                                      <p:cBhvr>
                                        <p:cTn id="49" dur="2000"/>
                                        <p:tgtEl>
                                          <p:spTgt spid="543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4398"/>
                                        </p:tgtEl>
                                        <p:attrNameLst>
                                          <p:attrName>style.visibility</p:attrName>
                                        </p:attrNameLst>
                                      </p:cBhvr>
                                      <p:to>
                                        <p:strVal val="visible"/>
                                      </p:to>
                                    </p:set>
                                    <p:anim calcmode="lin" valueType="num">
                                      <p:cBhvr additive="base">
                                        <p:cTn id="54" dur="500" fill="hold"/>
                                        <p:tgtEl>
                                          <p:spTgt spid="54398"/>
                                        </p:tgtEl>
                                        <p:attrNameLst>
                                          <p:attrName>ppt_x</p:attrName>
                                        </p:attrNameLst>
                                      </p:cBhvr>
                                      <p:tavLst>
                                        <p:tav tm="0">
                                          <p:val>
                                            <p:strVal val="0-#ppt_w/2"/>
                                          </p:val>
                                        </p:tav>
                                        <p:tav tm="100000">
                                          <p:val>
                                            <p:strVal val="#ppt_x"/>
                                          </p:val>
                                        </p:tav>
                                      </p:tavLst>
                                    </p:anim>
                                    <p:anim calcmode="lin" valueType="num">
                                      <p:cBhvr additive="base">
                                        <p:cTn id="55" dur="500" fill="hold"/>
                                        <p:tgtEl>
                                          <p:spTgt spid="54398"/>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nodeType="clickEffect">
                                  <p:stCondLst>
                                    <p:cond delay="0"/>
                                  </p:stCondLst>
                                  <p:childTnLst>
                                    <p:set>
                                      <p:cBhvr>
                                        <p:cTn id="59" dur="1" fill="hold">
                                          <p:stCondLst>
                                            <p:cond delay="0"/>
                                          </p:stCondLst>
                                        </p:cTn>
                                        <p:tgtEl>
                                          <p:spTgt spid="54400"/>
                                        </p:tgtEl>
                                        <p:attrNameLst>
                                          <p:attrName>style.visibility</p:attrName>
                                        </p:attrNameLst>
                                      </p:cBhvr>
                                      <p:to>
                                        <p:strVal val="visible"/>
                                      </p:to>
                                    </p:set>
                                    <p:animEffect transition="in" filter="slide(fromLeft)">
                                      <p:cBhvr>
                                        <p:cTn id="60" dur="500"/>
                                        <p:tgtEl>
                                          <p:spTgt spid="54400"/>
                                        </p:tgtEl>
                                      </p:cBhvr>
                                    </p:animEffect>
                                  </p:childTnLst>
                                </p:cTn>
                              </p:par>
                            </p:childTnLst>
                          </p:cTn>
                        </p:par>
                        <p:par>
                          <p:cTn id="61" fill="hold" nodeType="afterGroup">
                            <p:stCondLst>
                              <p:cond delay="500"/>
                            </p:stCondLst>
                            <p:childTnLst>
                              <p:par>
                                <p:cTn id="62" presetID="22" presetClass="entr" presetSubtype="1" fill="hold" nodeType="afterEffect">
                                  <p:stCondLst>
                                    <p:cond delay="0"/>
                                  </p:stCondLst>
                                  <p:childTnLst>
                                    <p:set>
                                      <p:cBhvr>
                                        <p:cTn id="63" dur="1" fill="hold">
                                          <p:stCondLst>
                                            <p:cond delay="0"/>
                                          </p:stCondLst>
                                        </p:cTn>
                                        <p:tgtEl>
                                          <p:spTgt spid="54399"/>
                                        </p:tgtEl>
                                        <p:attrNameLst>
                                          <p:attrName>style.visibility</p:attrName>
                                        </p:attrNameLst>
                                      </p:cBhvr>
                                      <p:to>
                                        <p:strVal val="visible"/>
                                      </p:to>
                                    </p:set>
                                    <p:animEffect transition="in" filter="wipe(up)">
                                      <p:cBhvr>
                                        <p:cTn id="64" dur="2000"/>
                                        <p:tgtEl>
                                          <p:spTgt spid="54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P spid="54322" grpId="0"/>
      <p:bldP spid="54359" grpId="0"/>
      <p:bldP spid="54393" grpId="0"/>
      <p:bldP spid="54394" grpId="0"/>
      <p:bldP spid="54395" grpId="0"/>
      <p:bldP spid="5439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8" name="Text Box 14">
            <a:extLst>
              <a:ext uri="{FF2B5EF4-FFF2-40B4-BE49-F238E27FC236}">
                <a16:creationId xmlns:a16="http://schemas.microsoft.com/office/drawing/2014/main" id="{618EF0B6-3DF0-40BB-9A92-635BA61A645B}"/>
              </a:ext>
            </a:extLst>
          </p:cNvPr>
          <p:cNvSpPr txBox="1">
            <a:spLocks noChangeArrowheads="1"/>
          </p:cNvSpPr>
          <p:nvPr/>
        </p:nvSpPr>
        <p:spPr bwMode="auto">
          <a:xfrm>
            <a:off x="598798" y="639614"/>
            <a:ext cx="8064500" cy="209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indent="1800000" eaLnBrk="1" hangingPunct="1">
              <a:lnSpc>
                <a:spcPct val="120000"/>
              </a:lnSpc>
              <a:spcBef>
                <a:spcPct val="50000"/>
              </a:spcBef>
            </a:pPr>
            <a:r>
              <a:rPr lang="zh-CN" altLang="en-US" b="1" dirty="0">
                <a:latin typeface="黑体" panose="02010609060101010101" pitchFamily="49" charset="-122"/>
                <a:ea typeface="黑体" panose="02010609060101010101" pitchFamily="49" charset="-122"/>
              </a:rPr>
              <a:t>以上三个条件在工程实际中不可能满足，但在一些实际工程概算中，在误差允许的范围内，把实际变压器当作理想变压器对待，可使计算过程简化。</a:t>
            </a:r>
          </a:p>
        </p:txBody>
      </p:sp>
      <p:grpSp>
        <p:nvGrpSpPr>
          <p:cNvPr id="56323" name="Group 15">
            <a:extLst>
              <a:ext uri="{FF2B5EF4-FFF2-40B4-BE49-F238E27FC236}">
                <a16:creationId xmlns:a16="http://schemas.microsoft.com/office/drawing/2014/main" id="{36F243A3-C81F-4C19-92C6-09081A394D2D}"/>
              </a:ext>
            </a:extLst>
          </p:cNvPr>
          <p:cNvGrpSpPr>
            <a:grpSpLocks/>
          </p:cNvGrpSpPr>
          <p:nvPr/>
        </p:nvGrpSpPr>
        <p:grpSpPr bwMode="auto">
          <a:xfrm>
            <a:off x="8316913" y="6446838"/>
            <a:ext cx="792162" cy="366712"/>
            <a:chOff x="5193" y="4020"/>
            <a:chExt cx="499" cy="231"/>
          </a:xfrm>
        </p:grpSpPr>
        <p:pic>
          <p:nvPicPr>
            <p:cNvPr id="56373" name="Picture 16" descr="78900">
              <a:extLst>
                <a:ext uri="{FF2B5EF4-FFF2-40B4-BE49-F238E27FC236}">
                  <a16:creationId xmlns:a16="http://schemas.microsoft.com/office/drawing/2014/main" id="{998A05D9-60DA-46EC-8704-9473A7BF3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74" name="Text Box 17">
              <a:hlinkClick r:id="" action="ppaction://hlinkshowjump?jump=nextslide"/>
              <a:extLst>
                <a:ext uri="{FF2B5EF4-FFF2-40B4-BE49-F238E27FC236}">
                  <a16:creationId xmlns:a16="http://schemas.microsoft.com/office/drawing/2014/main" id="{EAF73FFD-E07F-4B17-BAA0-DFCB70C43DF0}"/>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6324" name="Group 18">
            <a:extLst>
              <a:ext uri="{FF2B5EF4-FFF2-40B4-BE49-F238E27FC236}">
                <a16:creationId xmlns:a16="http://schemas.microsoft.com/office/drawing/2014/main" id="{0149FB71-50C0-4E44-9DF8-FCCADECB816D}"/>
              </a:ext>
            </a:extLst>
          </p:cNvPr>
          <p:cNvGrpSpPr>
            <a:grpSpLocks/>
          </p:cNvGrpSpPr>
          <p:nvPr/>
        </p:nvGrpSpPr>
        <p:grpSpPr bwMode="auto">
          <a:xfrm>
            <a:off x="7453313" y="6446838"/>
            <a:ext cx="792162" cy="366712"/>
            <a:chOff x="4649" y="4020"/>
            <a:chExt cx="499" cy="231"/>
          </a:xfrm>
        </p:grpSpPr>
        <p:pic>
          <p:nvPicPr>
            <p:cNvPr id="56371" name="Picture 19" descr="78900">
              <a:extLst>
                <a:ext uri="{FF2B5EF4-FFF2-40B4-BE49-F238E27FC236}">
                  <a16:creationId xmlns:a16="http://schemas.microsoft.com/office/drawing/2014/main" id="{E541CC7D-BC7B-4AD4-ABDE-D0C7E2635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72" name="Text Box 20">
              <a:hlinkClick r:id="" action="ppaction://hlinkshowjump?jump=previousslide"/>
              <a:extLst>
                <a:ext uri="{FF2B5EF4-FFF2-40B4-BE49-F238E27FC236}">
                  <a16:creationId xmlns:a16="http://schemas.microsoft.com/office/drawing/2014/main" id="{2A9F6C56-876C-4BF8-AB90-DADDB1327B7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21">
            <a:extLst>
              <a:ext uri="{FF2B5EF4-FFF2-40B4-BE49-F238E27FC236}">
                <a16:creationId xmlns:a16="http://schemas.microsoft.com/office/drawing/2014/main" id="{AA9054CE-0E84-4F63-8928-8231E2FF3F32}"/>
              </a:ext>
            </a:extLst>
          </p:cNvPr>
          <p:cNvGrpSpPr>
            <a:grpSpLocks/>
          </p:cNvGrpSpPr>
          <p:nvPr/>
        </p:nvGrpSpPr>
        <p:grpSpPr bwMode="auto">
          <a:xfrm>
            <a:off x="684213" y="476250"/>
            <a:ext cx="1949450" cy="850900"/>
            <a:chOff x="385" y="3022"/>
            <a:chExt cx="1228" cy="536"/>
          </a:xfrm>
        </p:grpSpPr>
        <p:pic>
          <p:nvPicPr>
            <p:cNvPr id="56369" name="Picture 22" descr="123">
              <a:extLst>
                <a:ext uri="{FF2B5EF4-FFF2-40B4-BE49-F238E27FC236}">
                  <a16:creationId xmlns:a16="http://schemas.microsoft.com/office/drawing/2014/main" id="{7CAFAB4B-5441-49C1-BAF2-89C691FB1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70" name="Text Box 23">
              <a:extLst>
                <a:ext uri="{FF2B5EF4-FFF2-40B4-BE49-F238E27FC236}">
                  <a16:creationId xmlns:a16="http://schemas.microsoft.com/office/drawing/2014/main" id="{EC3D8A74-F535-455D-9968-6C339F6DE676}"/>
                </a:ext>
              </a:extLst>
            </p:cNvPr>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dirty="0">
                  <a:solidFill>
                    <a:srgbClr val="FA7748"/>
                  </a:solidFill>
                  <a:ea typeface="华文行楷" panose="02010800040101010101" pitchFamily="2" charset="-122"/>
                </a:rPr>
                <a:t>注意   </a:t>
              </a:r>
            </a:p>
          </p:txBody>
        </p:sp>
      </p:grpSp>
      <p:sp>
        <p:nvSpPr>
          <p:cNvPr id="98328" name="Text Box 24">
            <a:extLst>
              <a:ext uri="{FF2B5EF4-FFF2-40B4-BE49-F238E27FC236}">
                <a16:creationId xmlns:a16="http://schemas.microsoft.com/office/drawing/2014/main" id="{F6D35FE0-05EF-4CCB-9C9A-B17FD8EB4D37}"/>
              </a:ext>
            </a:extLst>
          </p:cNvPr>
          <p:cNvSpPr txBox="1">
            <a:spLocks noChangeArrowheads="1"/>
          </p:cNvSpPr>
          <p:nvPr/>
        </p:nvSpPr>
        <p:spPr bwMode="auto">
          <a:xfrm>
            <a:off x="468313" y="2781300"/>
            <a:ext cx="47513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a:solidFill>
                  <a:schemeClr val="bg1"/>
                </a:solidFill>
                <a:latin typeface="黑体" panose="02010609060101010101" pitchFamily="49" charset="-122"/>
                <a:ea typeface="黑体" panose="02010609060101010101" pitchFamily="49" charset="-122"/>
              </a:rPr>
              <a:t>2.</a:t>
            </a:r>
            <a:r>
              <a:rPr kumimoji="1" lang="zh-CN" altLang="en-US" sz="3200" b="1">
                <a:solidFill>
                  <a:schemeClr val="bg1"/>
                </a:solidFill>
                <a:latin typeface="黑体" panose="02010609060101010101" pitchFamily="49" charset="-122"/>
                <a:ea typeface="黑体" panose="02010609060101010101" pitchFamily="49" charset="-122"/>
              </a:rPr>
              <a:t>理想变压器的主要性能</a:t>
            </a:r>
          </a:p>
        </p:txBody>
      </p:sp>
      <p:sp>
        <p:nvSpPr>
          <p:cNvPr id="98362" name="Text Box 58">
            <a:extLst>
              <a:ext uri="{FF2B5EF4-FFF2-40B4-BE49-F238E27FC236}">
                <a16:creationId xmlns:a16="http://schemas.microsoft.com/office/drawing/2014/main" id="{C4EDAF34-62AF-4FBF-89C0-25C2AE8DC769}"/>
              </a:ext>
            </a:extLst>
          </p:cNvPr>
          <p:cNvSpPr txBox="1">
            <a:spLocks noChangeArrowheads="1"/>
          </p:cNvSpPr>
          <p:nvPr/>
        </p:nvSpPr>
        <p:spPr bwMode="auto">
          <a:xfrm>
            <a:off x="684213" y="3500438"/>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a:pPr>
            <a:r>
              <a:rPr lang="zh-CN" altLang="en-US" b="1">
                <a:solidFill>
                  <a:srgbClr val="FF9900"/>
                </a:solidFill>
                <a:latin typeface="黑体" panose="02010609060101010101" pitchFamily="49" charset="-122"/>
                <a:ea typeface="黑体" panose="02010609060101010101" pitchFamily="49" charset="-122"/>
              </a:rPr>
              <a:t>变压关系</a:t>
            </a:r>
          </a:p>
        </p:txBody>
      </p:sp>
      <p:graphicFrame>
        <p:nvGraphicFramePr>
          <p:cNvPr id="98363" name="Object 59">
            <a:extLst>
              <a:ext uri="{FF2B5EF4-FFF2-40B4-BE49-F238E27FC236}">
                <a16:creationId xmlns:a16="http://schemas.microsoft.com/office/drawing/2014/main" id="{5DC5D5FA-A915-40F3-8767-156B893BD00D}"/>
              </a:ext>
            </a:extLst>
          </p:cNvPr>
          <p:cNvGraphicFramePr>
            <a:graphicFrameLocks noChangeAspect="1"/>
          </p:cNvGraphicFramePr>
          <p:nvPr/>
        </p:nvGraphicFramePr>
        <p:xfrm>
          <a:off x="2411413" y="4292600"/>
          <a:ext cx="3960812" cy="555625"/>
        </p:xfrm>
        <a:graphic>
          <a:graphicData uri="http://schemas.openxmlformats.org/presentationml/2006/ole">
            <mc:AlternateContent xmlns:mc="http://schemas.openxmlformats.org/markup-compatibility/2006">
              <mc:Choice xmlns:v="urn:schemas-microsoft-com:vml" Requires="v">
                <p:oleObj spid="_x0000_s56391" name="公式" r:id="rId5" imgW="1638286" imgH="181065" progId="Equation.3">
                  <p:embed/>
                </p:oleObj>
              </mc:Choice>
              <mc:Fallback>
                <p:oleObj name="公式" r:id="rId5" imgW="1638286" imgH="181065"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4292600"/>
                        <a:ext cx="3960812"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64" name="Object 60">
            <a:extLst>
              <a:ext uri="{FF2B5EF4-FFF2-40B4-BE49-F238E27FC236}">
                <a16:creationId xmlns:a16="http://schemas.microsoft.com/office/drawing/2014/main" id="{4D300BAC-B2D1-4FD8-8D9E-D916DFF6464D}"/>
              </a:ext>
            </a:extLst>
          </p:cNvPr>
          <p:cNvGraphicFramePr>
            <a:graphicFrameLocks noChangeAspect="1"/>
          </p:cNvGraphicFramePr>
          <p:nvPr/>
        </p:nvGraphicFramePr>
        <p:xfrm>
          <a:off x="755650" y="4292600"/>
          <a:ext cx="792163" cy="473075"/>
        </p:xfrm>
        <a:graphic>
          <a:graphicData uri="http://schemas.openxmlformats.org/presentationml/2006/ole">
            <mc:AlternateContent xmlns:mc="http://schemas.openxmlformats.org/markup-compatibility/2006">
              <mc:Choice xmlns:v="urn:schemas-microsoft-com:vml" Requires="v">
                <p:oleObj spid="_x0000_s56392" name="公式" r:id="rId7" imgW="304684" imgH="133453" progId="Equation.3">
                  <p:embed/>
                </p:oleObj>
              </mc:Choice>
              <mc:Fallback>
                <p:oleObj name="公式" r:id="rId7" imgW="304684" imgH="133453"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292600"/>
                        <a:ext cx="792163" cy="473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sp>
        <p:nvSpPr>
          <p:cNvPr id="98365" name="Line 61">
            <a:extLst>
              <a:ext uri="{FF2B5EF4-FFF2-40B4-BE49-F238E27FC236}">
                <a16:creationId xmlns:a16="http://schemas.microsoft.com/office/drawing/2014/main" id="{7462A7D8-F501-49EF-A5A6-F7A5E0E69DB1}"/>
              </a:ext>
            </a:extLst>
          </p:cNvPr>
          <p:cNvSpPr>
            <a:spLocks noChangeShapeType="1"/>
          </p:cNvSpPr>
          <p:nvPr/>
        </p:nvSpPr>
        <p:spPr bwMode="auto">
          <a:xfrm>
            <a:off x="1763713" y="4508500"/>
            <a:ext cx="57785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8366" name="Object 62">
            <a:extLst>
              <a:ext uri="{FF2B5EF4-FFF2-40B4-BE49-F238E27FC236}">
                <a16:creationId xmlns:a16="http://schemas.microsoft.com/office/drawing/2014/main" id="{F983C87B-22C4-444C-8BA9-F148980F7969}"/>
              </a:ext>
            </a:extLst>
          </p:cNvPr>
          <p:cNvGraphicFramePr>
            <a:graphicFrameLocks noChangeAspect="1"/>
          </p:cNvGraphicFramePr>
          <p:nvPr/>
        </p:nvGraphicFramePr>
        <p:xfrm>
          <a:off x="773113" y="4941888"/>
          <a:ext cx="2771775" cy="965200"/>
        </p:xfrm>
        <a:graphic>
          <a:graphicData uri="http://schemas.openxmlformats.org/presentationml/2006/ole">
            <mc:AlternateContent xmlns:mc="http://schemas.openxmlformats.org/markup-compatibility/2006">
              <mc:Choice xmlns:v="urn:schemas-microsoft-com:vml" Requires="v">
                <p:oleObj spid="_x0000_s56393" name="公式" r:id="rId9" imgW="1247887" imgH="390628" progId="Equation.3">
                  <p:embed/>
                </p:oleObj>
              </mc:Choice>
              <mc:Fallback>
                <p:oleObj name="公式" r:id="rId9" imgW="1247887" imgH="390628" progId="Equation.3">
                  <p:embed/>
                  <p:pic>
                    <p:nvPicPr>
                      <p:cNvPr id="0" name="Object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113" y="4941888"/>
                        <a:ext cx="27717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67" name="Object 63">
            <a:extLst>
              <a:ext uri="{FF2B5EF4-FFF2-40B4-BE49-F238E27FC236}">
                <a16:creationId xmlns:a16="http://schemas.microsoft.com/office/drawing/2014/main" id="{C9BF8866-298E-4BDF-8384-E212338F685E}"/>
              </a:ext>
            </a:extLst>
          </p:cNvPr>
          <p:cNvGraphicFramePr>
            <a:graphicFrameLocks noChangeAspect="1"/>
          </p:cNvGraphicFramePr>
          <p:nvPr/>
        </p:nvGraphicFramePr>
        <p:xfrm>
          <a:off x="3995738" y="4941888"/>
          <a:ext cx="3068637" cy="1030287"/>
        </p:xfrm>
        <a:graphic>
          <a:graphicData uri="http://schemas.openxmlformats.org/presentationml/2006/ole">
            <mc:AlternateContent xmlns:mc="http://schemas.openxmlformats.org/markup-compatibility/2006">
              <mc:Choice xmlns:v="urn:schemas-microsoft-com:vml" Requires="v">
                <p:oleObj spid="_x0000_s56394" name="公式" r:id="rId11" imgW="1295429" imgH="390628" progId="Equation.3">
                  <p:embed/>
                </p:oleObj>
              </mc:Choice>
              <mc:Fallback>
                <p:oleObj name="公式" r:id="rId11" imgW="1295429" imgH="390628" progId="Equation.3">
                  <p:embed/>
                  <p:pic>
                    <p:nvPicPr>
                      <p:cNvPr id="0" name="Object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4941888"/>
                        <a:ext cx="3068637"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33" name="Group 67">
            <a:extLst>
              <a:ext uri="{FF2B5EF4-FFF2-40B4-BE49-F238E27FC236}">
                <a16:creationId xmlns:a16="http://schemas.microsoft.com/office/drawing/2014/main" id="{B4C50D8C-5144-4E40-93C3-30162E957717}"/>
              </a:ext>
            </a:extLst>
          </p:cNvPr>
          <p:cNvGrpSpPr>
            <a:grpSpLocks/>
          </p:cNvGrpSpPr>
          <p:nvPr/>
        </p:nvGrpSpPr>
        <p:grpSpPr bwMode="auto">
          <a:xfrm>
            <a:off x="6588125" y="6446838"/>
            <a:ext cx="792163" cy="366712"/>
            <a:chOff x="4649" y="4020"/>
            <a:chExt cx="499" cy="231"/>
          </a:xfrm>
        </p:grpSpPr>
        <p:pic>
          <p:nvPicPr>
            <p:cNvPr id="56367" name="Picture 68" descr="78900">
              <a:extLst>
                <a:ext uri="{FF2B5EF4-FFF2-40B4-BE49-F238E27FC236}">
                  <a16:creationId xmlns:a16="http://schemas.microsoft.com/office/drawing/2014/main" id="{DF8C424F-1362-4A6F-B8C9-CD84D1895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8" name="Text Box 69">
              <a:hlinkClick r:id="" action="ppaction://hlinkshowjump?jump=firstslide"/>
              <a:extLst>
                <a:ext uri="{FF2B5EF4-FFF2-40B4-BE49-F238E27FC236}">
                  <a16:creationId xmlns:a16="http://schemas.microsoft.com/office/drawing/2014/main" id="{C14764C0-99D4-444F-ABE2-6F3A8B973BAC}"/>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102">
            <a:extLst>
              <a:ext uri="{FF2B5EF4-FFF2-40B4-BE49-F238E27FC236}">
                <a16:creationId xmlns:a16="http://schemas.microsoft.com/office/drawing/2014/main" id="{6C7371FE-53A1-408D-A0EB-4C7864B152B2}"/>
              </a:ext>
            </a:extLst>
          </p:cNvPr>
          <p:cNvGrpSpPr>
            <a:grpSpLocks/>
          </p:cNvGrpSpPr>
          <p:nvPr/>
        </p:nvGrpSpPr>
        <p:grpSpPr bwMode="auto">
          <a:xfrm>
            <a:off x="5345112" y="2500312"/>
            <a:ext cx="3438525" cy="1698625"/>
            <a:chOff x="3390" y="1553"/>
            <a:chExt cx="2166" cy="1070"/>
          </a:xfrm>
        </p:grpSpPr>
        <p:grpSp>
          <p:nvGrpSpPr>
            <p:cNvPr id="56335" name="Group 70">
              <a:extLst>
                <a:ext uri="{FF2B5EF4-FFF2-40B4-BE49-F238E27FC236}">
                  <a16:creationId xmlns:a16="http://schemas.microsoft.com/office/drawing/2014/main" id="{C5F89C5D-F4E8-4D53-8CE9-8ACDC1C8C074}"/>
                </a:ext>
              </a:extLst>
            </p:cNvPr>
            <p:cNvGrpSpPr>
              <a:grpSpLocks/>
            </p:cNvGrpSpPr>
            <p:nvPr/>
          </p:nvGrpSpPr>
          <p:grpSpPr bwMode="auto">
            <a:xfrm>
              <a:off x="3390" y="1553"/>
              <a:ext cx="2166" cy="1015"/>
              <a:chOff x="563" y="1725"/>
              <a:chExt cx="2166" cy="1015"/>
            </a:xfrm>
          </p:grpSpPr>
          <p:sp>
            <p:nvSpPr>
              <p:cNvPr id="56338" name="Rectangle 71">
                <a:extLst>
                  <a:ext uri="{FF2B5EF4-FFF2-40B4-BE49-F238E27FC236}">
                    <a16:creationId xmlns:a16="http://schemas.microsoft.com/office/drawing/2014/main" id="{F2A8070F-3429-4546-9308-5AC286525015}"/>
                  </a:ext>
                </a:extLst>
              </p:cNvPr>
              <p:cNvSpPr>
                <a:spLocks noChangeArrowheads="1"/>
              </p:cNvSpPr>
              <p:nvPr/>
            </p:nvSpPr>
            <p:spPr bwMode="auto">
              <a:xfrm>
                <a:off x="1211" y="1807"/>
                <a:ext cx="876" cy="933"/>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6339" name="Rectangle 72">
                <a:extLst>
                  <a:ext uri="{FF2B5EF4-FFF2-40B4-BE49-F238E27FC236}">
                    <a16:creationId xmlns:a16="http://schemas.microsoft.com/office/drawing/2014/main" id="{75FEBB1C-9E48-4F7A-B310-EC46E5A4B030}"/>
                  </a:ext>
                </a:extLst>
              </p:cNvPr>
              <p:cNvSpPr>
                <a:spLocks noChangeArrowheads="1"/>
              </p:cNvSpPr>
              <p:nvPr/>
            </p:nvSpPr>
            <p:spPr bwMode="auto">
              <a:xfrm>
                <a:off x="1390" y="1973"/>
                <a:ext cx="482" cy="589"/>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6340" name="AutoShape 73">
                <a:extLst>
                  <a:ext uri="{FF2B5EF4-FFF2-40B4-BE49-F238E27FC236}">
                    <a16:creationId xmlns:a16="http://schemas.microsoft.com/office/drawing/2014/main" id="{44C161C7-A4E1-4D26-B1A9-0A25D97A6714}"/>
                  </a:ext>
                </a:extLst>
              </p:cNvPr>
              <p:cNvSpPr>
                <a:spLocks noChangeArrowheads="1"/>
              </p:cNvSpPr>
              <p:nvPr/>
            </p:nvSpPr>
            <p:spPr bwMode="auto">
              <a:xfrm>
                <a:off x="1283" y="1894"/>
                <a:ext cx="696" cy="742"/>
              </a:xfrm>
              <a:prstGeom prst="roundRect">
                <a:avLst>
                  <a:gd name="adj" fmla="val 16667"/>
                </a:avLst>
              </a:pr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6341" name="Line 74">
                <a:extLst>
                  <a:ext uri="{FF2B5EF4-FFF2-40B4-BE49-F238E27FC236}">
                    <a16:creationId xmlns:a16="http://schemas.microsoft.com/office/drawing/2014/main" id="{29D4F279-261B-4477-98AE-F23BB1285977}"/>
                  </a:ext>
                </a:extLst>
              </p:cNvPr>
              <p:cNvSpPr>
                <a:spLocks noChangeShapeType="1"/>
              </p:cNvSpPr>
              <p:nvPr/>
            </p:nvSpPr>
            <p:spPr bwMode="auto">
              <a:xfrm>
                <a:off x="1979" y="2249"/>
                <a:ext cx="0" cy="63"/>
              </a:xfrm>
              <a:prstGeom prst="line">
                <a:avLst/>
              </a:prstGeom>
              <a:noFill/>
              <a:ln w="28575">
                <a:solidFill>
                  <a:srgbClr val="FFCC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6342" name="Text Box 75">
                <a:extLst>
                  <a:ext uri="{FF2B5EF4-FFF2-40B4-BE49-F238E27FC236}">
                    <a16:creationId xmlns:a16="http://schemas.microsoft.com/office/drawing/2014/main" id="{0E28B9FC-6D13-4B9D-A2C8-BD4F62736B6A}"/>
                  </a:ext>
                </a:extLst>
              </p:cNvPr>
              <p:cNvSpPr txBox="1">
                <a:spLocks noChangeArrowheads="1"/>
              </p:cNvSpPr>
              <p:nvPr/>
            </p:nvSpPr>
            <p:spPr bwMode="auto">
              <a:xfrm>
                <a:off x="1444" y="1725"/>
                <a:ext cx="37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r>
                  <a:rPr kumimoji="1" lang="en-US" altLang="zh-CN" i="1">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56343" name="Text Box 76">
                <a:extLst>
                  <a:ext uri="{FF2B5EF4-FFF2-40B4-BE49-F238E27FC236}">
                    <a16:creationId xmlns:a16="http://schemas.microsoft.com/office/drawing/2014/main" id="{1EC60EF5-57ED-46A4-AFFF-A8ACD78A13B8}"/>
                  </a:ext>
                </a:extLst>
              </p:cNvPr>
              <p:cNvSpPr txBox="1">
                <a:spLocks noChangeArrowheads="1"/>
              </p:cNvSpPr>
              <p:nvPr/>
            </p:nvSpPr>
            <p:spPr bwMode="auto">
              <a:xfrm>
                <a:off x="908" y="1752"/>
                <a:ext cx="33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grpSp>
            <p:nvGrpSpPr>
              <p:cNvPr id="56344" name="Group 77">
                <a:extLst>
                  <a:ext uri="{FF2B5EF4-FFF2-40B4-BE49-F238E27FC236}">
                    <a16:creationId xmlns:a16="http://schemas.microsoft.com/office/drawing/2014/main" id="{45296E8A-E050-4084-A0C1-29843C2DD87A}"/>
                  </a:ext>
                </a:extLst>
              </p:cNvPr>
              <p:cNvGrpSpPr>
                <a:grpSpLocks/>
              </p:cNvGrpSpPr>
              <p:nvPr/>
            </p:nvGrpSpPr>
            <p:grpSpPr bwMode="auto">
              <a:xfrm flipH="1">
                <a:off x="1819" y="2051"/>
                <a:ext cx="589" cy="439"/>
                <a:chOff x="862" y="2612"/>
                <a:chExt cx="423" cy="450"/>
              </a:xfrm>
            </p:grpSpPr>
            <p:sp>
              <p:nvSpPr>
                <p:cNvPr id="56359" name="Freeform 78">
                  <a:extLst>
                    <a:ext uri="{FF2B5EF4-FFF2-40B4-BE49-F238E27FC236}">
                      <a16:creationId xmlns:a16="http://schemas.microsoft.com/office/drawing/2014/main" id="{087570C3-33EC-4D02-8833-04F2C0F56B44}"/>
                    </a:ext>
                  </a:extLst>
                </p:cNvPr>
                <p:cNvSpPr>
                  <a:spLocks/>
                </p:cNvSpPr>
                <p:nvPr/>
              </p:nvSpPr>
              <p:spPr bwMode="auto">
                <a:xfrm>
                  <a:off x="892" y="2626"/>
                  <a:ext cx="348" cy="1"/>
                </a:xfrm>
                <a:custGeom>
                  <a:avLst/>
                  <a:gdLst>
                    <a:gd name="T0" fmla="*/ 0 w 739"/>
                    <a:gd name="T1" fmla="*/ 0 h 1"/>
                    <a:gd name="T2" fmla="*/ 4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60" name="Line 79">
                  <a:extLst>
                    <a:ext uri="{FF2B5EF4-FFF2-40B4-BE49-F238E27FC236}">
                      <a16:creationId xmlns:a16="http://schemas.microsoft.com/office/drawing/2014/main" id="{E887FD29-91F3-4B62-972C-500E626EBE91}"/>
                    </a:ext>
                  </a:extLst>
                </p:cNvPr>
                <p:cNvSpPr>
                  <a:spLocks noChangeShapeType="1"/>
                </p:cNvSpPr>
                <p:nvPr/>
              </p:nvSpPr>
              <p:spPr bwMode="auto">
                <a:xfrm>
                  <a:off x="888" y="3036"/>
                  <a:ext cx="204" cy="3"/>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1" name="Freeform 80">
                  <a:extLst>
                    <a:ext uri="{FF2B5EF4-FFF2-40B4-BE49-F238E27FC236}">
                      <a16:creationId xmlns:a16="http://schemas.microsoft.com/office/drawing/2014/main" id="{54B17A4E-5BCE-45E9-A715-889C12099FBA}"/>
                    </a:ext>
                  </a:extLst>
                </p:cNvPr>
                <p:cNvSpPr>
                  <a:spLocks/>
                </p:cNvSpPr>
                <p:nvPr/>
              </p:nvSpPr>
              <p:spPr bwMode="auto">
                <a:xfrm>
                  <a:off x="1239" y="2624"/>
                  <a:ext cx="45" cy="36"/>
                </a:xfrm>
                <a:custGeom>
                  <a:avLst/>
                  <a:gdLst>
                    <a:gd name="T0" fmla="*/ 0 w 95"/>
                    <a:gd name="T1" fmla="*/ 0 h 60"/>
                    <a:gd name="T2" fmla="*/ 0 w 95"/>
                    <a:gd name="T3" fmla="*/ 1 h 60"/>
                    <a:gd name="T4" fmla="*/ 0 w 95"/>
                    <a:gd name="T5" fmla="*/ 2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62" name="Freeform 81">
                  <a:extLst>
                    <a:ext uri="{FF2B5EF4-FFF2-40B4-BE49-F238E27FC236}">
                      <a16:creationId xmlns:a16="http://schemas.microsoft.com/office/drawing/2014/main" id="{2F1BD024-E20F-4AA1-AC3E-B11C26C59318}"/>
                    </a:ext>
                  </a:extLst>
                </p:cNvPr>
                <p:cNvSpPr>
                  <a:spLocks/>
                </p:cNvSpPr>
                <p:nvPr/>
              </p:nvSpPr>
              <p:spPr bwMode="auto">
                <a:xfrm>
                  <a:off x="1061" y="2697"/>
                  <a:ext cx="223" cy="75"/>
                </a:xfrm>
                <a:custGeom>
                  <a:avLst/>
                  <a:gdLst>
                    <a:gd name="T0" fmla="*/ 0 w 474"/>
                    <a:gd name="T1" fmla="*/ 0 h 126"/>
                    <a:gd name="T2" fmla="*/ 0 w 474"/>
                    <a:gd name="T3" fmla="*/ 1 h 126"/>
                    <a:gd name="T4" fmla="*/ 0 w 474"/>
                    <a:gd name="T5" fmla="*/ 1 h 126"/>
                    <a:gd name="T6" fmla="*/ 2 w 474"/>
                    <a:gd name="T7" fmla="*/ 2 h 126"/>
                    <a:gd name="T8" fmla="*/ 2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63" name="Freeform 82">
                  <a:extLst>
                    <a:ext uri="{FF2B5EF4-FFF2-40B4-BE49-F238E27FC236}">
                      <a16:creationId xmlns:a16="http://schemas.microsoft.com/office/drawing/2014/main" id="{ABA45BD6-51D0-419E-87E4-F99B4B57ABCD}"/>
                    </a:ext>
                  </a:extLst>
                </p:cNvPr>
                <p:cNvSpPr>
                  <a:spLocks/>
                </p:cNvSpPr>
                <p:nvPr/>
              </p:nvSpPr>
              <p:spPr bwMode="auto">
                <a:xfrm>
                  <a:off x="1061" y="2801"/>
                  <a:ext cx="223" cy="75"/>
                </a:xfrm>
                <a:custGeom>
                  <a:avLst/>
                  <a:gdLst>
                    <a:gd name="T0" fmla="*/ 0 w 474"/>
                    <a:gd name="T1" fmla="*/ 0 h 126"/>
                    <a:gd name="T2" fmla="*/ 0 w 474"/>
                    <a:gd name="T3" fmla="*/ 1 h 126"/>
                    <a:gd name="T4" fmla="*/ 0 w 474"/>
                    <a:gd name="T5" fmla="*/ 1 h 126"/>
                    <a:gd name="T6" fmla="*/ 2 w 474"/>
                    <a:gd name="T7" fmla="*/ 2 h 126"/>
                    <a:gd name="T8" fmla="*/ 2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64" name="Freeform 83">
                  <a:extLst>
                    <a:ext uri="{FF2B5EF4-FFF2-40B4-BE49-F238E27FC236}">
                      <a16:creationId xmlns:a16="http://schemas.microsoft.com/office/drawing/2014/main" id="{125D79BE-0B44-47FB-A814-595E47BD7482}"/>
                    </a:ext>
                  </a:extLst>
                </p:cNvPr>
                <p:cNvSpPr>
                  <a:spLocks/>
                </p:cNvSpPr>
                <p:nvPr/>
              </p:nvSpPr>
              <p:spPr bwMode="auto">
                <a:xfrm>
                  <a:off x="1055" y="2913"/>
                  <a:ext cx="230" cy="86"/>
                </a:xfrm>
                <a:custGeom>
                  <a:avLst/>
                  <a:gdLst>
                    <a:gd name="T0" fmla="*/ 0 w 487"/>
                    <a:gd name="T1" fmla="*/ 0 h 144"/>
                    <a:gd name="T2" fmla="*/ 0 w 487"/>
                    <a:gd name="T3" fmla="*/ 1 h 144"/>
                    <a:gd name="T4" fmla="*/ 0 w 487"/>
                    <a:gd name="T5" fmla="*/ 1 h 144"/>
                    <a:gd name="T6" fmla="*/ 2 w 487"/>
                    <a:gd name="T7" fmla="*/ 2 h 144"/>
                    <a:gd name="T8" fmla="*/ 2 w 487"/>
                    <a:gd name="T9" fmla="*/ 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65" name="Oval 84">
                  <a:extLst>
                    <a:ext uri="{FF2B5EF4-FFF2-40B4-BE49-F238E27FC236}">
                      <a16:creationId xmlns:a16="http://schemas.microsoft.com/office/drawing/2014/main" id="{1622CCEF-4E47-49AB-9357-33077702A8BE}"/>
                    </a:ext>
                  </a:extLst>
                </p:cNvPr>
                <p:cNvSpPr>
                  <a:spLocks noChangeArrowheads="1"/>
                </p:cNvSpPr>
                <p:nvPr/>
              </p:nvSpPr>
              <p:spPr bwMode="auto">
                <a:xfrm>
                  <a:off x="862" y="2612"/>
                  <a:ext cx="29"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6366" name="Oval 85">
                  <a:extLst>
                    <a:ext uri="{FF2B5EF4-FFF2-40B4-BE49-F238E27FC236}">
                      <a16:creationId xmlns:a16="http://schemas.microsoft.com/office/drawing/2014/main" id="{1E55EFF1-1CD6-4DFA-9276-18BCFE305219}"/>
                    </a:ext>
                  </a:extLst>
                </p:cNvPr>
                <p:cNvSpPr>
                  <a:spLocks noChangeArrowheads="1"/>
                </p:cNvSpPr>
                <p:nvPr/>
              </p:nvSpPr>
              <p:spPr bwMode="auto">
                <a:xfrm>
                  <a:off x="866" y="3022"/>
                  <a:ext cx="28"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56345" name="Text Box 86">
                <a:extLst>
                  <a:ext uri="{FF2B5EF4-FFF2-40B4-BE49-F238E27FC236}">
                    <a16:creationId xmlns:a16="http://schemas.microsoft.com/office/drawing/2014/main" id="{85950099-8196-4949-B0E6-0DE09F22D520}"/>
                  </a:ext>
                </a:extLst>
              </p:cNvPr>
              <p:cNvSpPr txBox="1">
                <a:spLocks noChangeArrowheads="1"/>
              </p:cNvSpPr>
              <p:nvPr/>
            </p:nvSpPr>
            <p:spPr bwMode="auto">
              <a:xfrm>
                <a:off x="567" y="1888"/>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a:t>
                </a:r>
              </a:p>
            </p:txBody>
          </p:sp>
          <p:sp>
            <p:nvSpPr>
              <p:cNvPr id="56346" name="Text Box 87">
                <a:extLst>
                  <a:ext uri="{FF2B5EF4-FFF2-40B4-BE49-F238E27FC236}">
                    <a16:creationId xmlns:a16="http://schemas.microsoft.com/office/drawing/2014/main" id="{014C16D2-1913-4E24-820B-B2577E89E32A}"/>
                  </a:ext>
                </a:extLst>
              </p:cNvPr>
              <p:cNvSpPr txBox="1">
                <a:spLocks noChangeArrowheads="1"/>
              </p:cNvSpPr>
              <p:nvPr/>
            </p:nvSpPr>
            <p:spPr bwMode="auto">
              <a:xfrm>
                <a:off x="563" y="2341"/>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a:t>
                </a:r>
              </a:p>
            </p:txBody>
          </p:sp>
          <p:sp>
            <p:nvSpPr>
              <p:cNvPr id="56347" name="Text Box 88">
                <a:extLst>
                  <a:ext uri="{FF2B5EF4-FFF2-40B4-BE49-F238E27FC236}">
                    <a16:creationId xmlns:a16="http://schemas.microsoft.com/office/drawing/2014/main" id="{F5059B40-DD0A-4B5C-98D2-13EBC6FAFB09}"/>
                  </a:ext>
                </a:extLst>
              </p:cNvPr>
              <p:cNvSpPr txBox="1">
                <a:spLocks noChangeArrowheads="1"/>
              </p:cNvSpPr>
              <p:nvPr/>
            </p:nvSpPr>
            <p:spPr bwMode="auto">
              <a:xfrm>
                <a:off x="2408" y="1905"/>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2</a:t>
                </a:r>
              </a:p>
            </p:txBody>
          </p:sp>
          <p:sp>
            <p:nvSpPr>
              <p:cNvPr id="56348" name="Text Box 89">
                <a:extLst>
                  <a:ext uri="{FF2B5EF4-FFF2-40B4-BE49-F238E27FC236}">
                    <a16:creationId xmlns:a16="http://schemas.microsoft.com/office/drawing/2014/main" id="{2C23C989-532C-4964-8618-2E2F5EE729CC}"/>
                  </a:ext>
                </a:extLst>
              </p:cNvPr>
              <p:cNvSpPr txBox="1">
                <a:spLocks noChangeArrowheads="1"/>
              </p:cNvSpPr>
              <p:nvPr/>
            </p:nvSpPr>
            <p:spPr bwMode="auto">
              <a:xfrm>
                <a:off x="2408" y="2295"/>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2'</a:t>
                </a:r>
              </a:p>
            </p:txBody>
          </p:sp>
          <p:grpSp>
            <p:nvGrpSpPr>
              <p:cNvPr id="56349" name="Group 90">
                <a:extLst>
                  <a:ext uri="{FF2B5EF4-FFF2-40B4-BE49-F238E27FC236}">
                    <a16:creationId xmlns:a16="http://schemas.microsoft.com/office/drawing/2014/main" id="{336192FD-D892-459B-A273-449F88213DB2}"/>
                  </a:ext>
                </a:extLst>
              </p:cNvPr>
              <p:cNvGrpSpPr>
                <a:grpSpLocks/>
              </p:cNvGrpSpPr>
              <p:nvPr/>
            </p:nvGrpSpPr>
            <p:grpSpPr bwMode="auto">
              <a:xfrm>
                <a:off x="793" y="2024"/>
                <a:ext cx="639" cy="494"/>
                <a:chOff x="793" y="1979"/>
                <a:chExt cx="639" cy="494"/>
              </a:xfrm>
            </p:grpSpPr>
            <p:sp>
              <p:nvSpPr>
                <p:cNvPr id="56350" name="Oval 91">
                  <a:extLst>
                    <a:ext uri="{FF2B5EF4-FFF2-40B4-BE49-F238E27FC236}">
                      <a16:creationId xmlns:a16="http://schemas.microsoft.com/office/drawing/2014/main" id="{BB1AA5C2-A740-4551-8F09-154D651DC6B6}"/>
                    </a:ext>
                  </a:extLst>
                </p:cNvPr>
                <p:cNvSpPr>
                  <a:spLocks noChangeArrowheads="1"/>
                </p:cNvSpPr>
                <p:nvPr/>
              </p:nvSpPr>
              <p:spPr bwMode="auto">
                <a:xfrm>
                  <a:off x="793" y="2024"/>
                  <a:ext cx="32" cy="41"/>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6351" name="Oval 92">
                  <a:extLst>
                    <a:ext uri="{FF2B5EF4-FFF2-40B4-BE49-F238E27FC236}">
                      <a16:creationId xmlns:a16="http://schemas.microsoft.com/office/drawing/2014/main" id="{223CDF5F-7E78-465E-9B49-6C290AC26077}"/>
                    </a:ext>
                  </a:extLst>
                </p:cNvPr>
                <p:cNvSpPr>
                  <a:spLocks noChangeArrowheads="1"/>
                </p:cNvSpPr>
                <p:nvPr/>
              </p:nvSpPr>
              <p:spPr bwMode="auto">
                <a:xfrm>
                  <a:off x="807" y="2432"/>
                  <a:ext cx="32" cy="41"/>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6352" name="Freeform 93">
                  <a:extLst>
                    <a:ext uri="{FF2B5EF4-FFF2-40B4-BE49-F238E27FC236}">
                      <a16:creationId xmlns:a16="http://schemas.microsoft.com/office/drawing/2014/main" id="{FABC50EA-9FE6-4376-B659-1169F6C6E7C4}"/>
                    </a:ext>
                  </a:extLst>
                </p:cNvPr>
                <p:cNvSpPr>
                  <a:spLocks/>
                </p:cNvSpPr>
                <p:nvPr/>
              </p:nvSpPr>
              <p:spPr bwMode="auto">
                <a:xfrm flipV="1">
                  <a:off x="839" y="1979"/>
                  <a:ext cx="543" cy="56"/>
                </a:xfrm>
                <a:custGeom>
                  <a:avLst/>
                  <a:gdLst>
                    <a:gd name="T0" fmla="*/ 0 w 739"/>
                    <a:gd name="T1" fmla="*/ 0 h 1"/>
                    <a:gd name="T2" fmla="*/ 85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3" name="Freeform 94">
                  <a:extLst>
                    <a:ext uri="{FF2B5EF4-FFF2-40B4-BE49-F238E27FC236}">
                      <a16:creationId xmlns:a16="http://schemas.microsoft.com/office/drawing/2014/main" id="{02700A03-6735-498D-90EB-CFD36B335469}"/>
                    </a:ext>
                  </a:extLst>
                </p:cNvPr>
                <p:cNvSpPr>
                  <a:spLocks/>
                </p:cNvSpPr>
                <p:nvPr/>
              </p:nvSpPr>
              <p:spPr bwMode="auto">
                <a:xfrm>
                  <a:off x="1381" y="2035"/>
                  <a:ext cx="50" cy="37"/>
                </a:xfrm>
                <a:custGeom>
                  <a:avLst/>
                  <a:gdLst>
                    <a:gd name="T0" fmla="*/ 0 w 95"/>
                    <a:gd name="T1" fmla="*/ 0 h 60"/>
                    <a:gd name="T2" fmla="*/ 1 w 95"/>
                    <a:gd name="T3" fmla="*/ 1 h 60"/>
                    <a:gd name="T4" fmla="*/ 1 w 95"/>
                    <a:gd name="T5" fmla="*/ 2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4" name="Freeform 95">
                  <a:extLst>
                    <a:ext uri="{FF2B5EF4-FFF2-40B4-BE49-F238E27FC236}">
                      <a16:creationId xmlns:a16="http://schemas.microsoft.com/office/drawing/2014/main" id="{08B8676D-7834-4E77-AAD6-5EFDCFF81941}"/>
                    </a:ext>
                  </a:extLst>
                </p:cNvPr>
                <p:cNvSpPr>
                  <a:spLocks/>
                </p:cNvSpPr>
                <p:nvPr/>
              </p:nvSpPr>
              <p:spPr bwMode="auto">
                <a:xfrm>
                  <a:off x="1182" y="2115"/>
                  <a:ext cx="249" cy="76"/>
                </a:xfrm>
                <a:custGeom>
                  <a:avLst/>
                  <a:gdLst>
                    <a:gd name="T0" fmla="*/ 1 w 474"/>
                    <a:gd name="T1" fmla="*/ 0 h 126"/>
                    <a:gd name="T2" fmla="*/ 1 w 474"/>
                    <a:gd name="T3" fmla="*/ 1 h 126"/>
                    <a:gd name="T4" fmla="*/ 1 w 474"/>
                    <a:gd name="T5" fmla="*/ 2 h 126"/>
                    <a:gd name="T6" fmla="*/ 5 w 474"/>
                    <a:gd name="T7" fmla="*/ 2 h 126"/>
                    <a:gd name="T8" fmla="*/ 5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5" name="Freeform 96">
                  <a:extLst>
                    <a:ext uri="{FF2B5EF4-FFF2-40B4-BE49-F238E27FC236}">
                      <a16:creationId xmlns:a16="http://schemas.microsoft.com/office/drawing/2014/main" id="{33DC29C3-12DA-4981-8011-7B774FA88614}"/>
                    </a:ext>
                  </a:extLst>
                </p:cNvPr>
                <p:cNvSpPr>
                  <a:spLocks/>
                </p:cNvSpPr>
                <p:nvPr/>
              </p:nvSpPr>
              <p:spPr bwMode="auto">
                <a:xfrm>
                  <a:off x="1182" y="2222"/>
                  <a:ext cx="249" cy="76"/>
                </a:xfrm>
                <a:custGeom>
                  <a:avLst/>
                  <a:gdLst>
                    <a:gd name="T0" fmla="*/ 1 w 474"/>
                    <a:gd name="T1" fmla="*/ 0 h 126"/>
                    <a:gd name="T2" fmla="*/ 1 w 474"/>
                    <a:gd name="T3" fmla="*/ 1 h 126"/>
                    <a:gd name="T4" fmla="*/ 1 w 474"/>
                    <a:gd name="T5" fmla="*/ 2 h 126"/>
                    <a:gd name="T6" fmla="*/ 5 w 474"/>
                    <a:gd name="T7" fmla="*/ 2 h 126"/>
                    <a:gd name="T8" fmla="*/ 5 w 474"/>
                    <a:gd name="T9" fmla="*/ 4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6" name="Freeform 97">
                  <a:extLst>
                    <a:ext uri="{FF2B5EF4-FFF2-40B4-BE49-F238E27FC236}">
                      <a16:creationId xmlns:a16="http://schemas.microsoft.com/office/drawing/2014/main" id="{20CD291F-56DD-4B7F-AA7D-D30200AC4A36}"/>
                    </a:ext>
                  </a:extLst>
                </p:cNvPr>
                <p:cNvSpPr>
                  <a:spLocks/>
                </p:cNvSpPr>
                <p:nvPr/>
              </p:nvSpPr>
              <p:spPr bwMode="auto">
                <a:xfrm>
                  <a:off x="1175" y="2336"/>
                  <a:ext cx="257" cy="87"/>
                </a:xfrm>
                <a:custGeom>
                  <a:avLst/>
                  <a:gdLst>
                    <a:gd name="T0" fmla="*/ 1 w 487"/>
                    <a:gd name="T1" fmla="*/ 0 h 144"/>
                    <a:gd name="T2" fmla="*/ 1 w 487"/>
                    <a:gd name="T3" fmla="*/ 1 h 144"/>
                    <a:gd name="T4" fmla="*/ 1 w 487"/>
                    <a:gd name="T5" fmla="*/ 1 h 144"/>
                    <a:gd name="T6" fmla="*/ 5 w 487"/>
                    <a:gd name="T7" fmla="*/ 2 h 144"/>
                    <a:gd name="T8" fmla="*/ 5 w 487"/>
                    <a:gd name="T9" fmla="*/ 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7" name="Line 98">
                  <a:extLst>
                    <a:ext uri="{FF2B5EF4-FFF2-40B4-BE49-F238E27FC236}">
                      <a16:creationId xmlns:a16="http://schemas.microsoft.com/office/drawing/2014/main" id="{C76452D8-B6A6-4CB7-B331-2500392B3F34}"/>
                    </a:ext>
                  </a:extLst>
                </p:cNvPr>
                <p:cNvSpPr>
                  <a:spLocks noChangeShapeType="1"/>
                </p:cNvSpPr>
                <p:nvPr/>
              </p:nvSpPr>
              <p:spPr bwMode="auto">
                <a:xfrm flipH="1">
                  <a:off x="839" y="2441"/>
                  <a:ext cx="363"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8" name="Line 99">
                  <a:extLst>
                    <a:ext uri="{FF2B5EF4-FFF2-40B4-BE49-F238E27FC236}">
                      <a16:creationId xmlns:a16="http://schemas.microsoft.com/office/drawing/2014/main" id="{732AC0D0-B0CB-43FB-B6BD-A50D767163C1}"/>
                    </a:ext>
                  </a:extLst>
                </p:cNvPr>
                <p:cNvSpPr>
                  <a:spLocks noChangeShapeType="1"/>
                </p:cNvSpPr>
                <p:nvPr/>
              </p:nvSpPr>
              <p:spPr bwMode="auto">
                <a:xfrm>
                  <a:off x="884" y="2035"/>
                  <a:ext cx="231"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6336" name="Text Box 100">
              <a:extLst>
                <a:ext uri="{FF2B5EF4-FFF2-40B4-BE49-F238E27FC236}">
                  <a16:creationId xmlns:a16="http://schemas.microsoft.com/office/drawing/2014/main" id="{B3F2606B-6724-45EA-A850-74FE4A7AF479}"/>
                </a:ext>
              </a:extLst>
            </p:cNvPr>
            <p:cNvSpPr txBox="1">
              <a:spLocks noChangeArrowheads="1"/>
            </p:cNvSpPr>
            <p:nvPr/>
          </p:nvSpPr>
          <p:spPr bwMode="auto">
            <a:xfrm>
              <a:off x="3696" y="2296"/>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rPr>
                <a:t>N</a:t>
              </a:r>
              <a:r>
                <a:rPr lang="en-US" altLang="zh-CN" baseline="-25000">
                  <a:solidFill>
                    <a:schemeClr val="bg1"/>
                  </a:solidFill>
                </a:rPr>
                <a:t>1</a:t>
              </a:r>
            </a:p>
          </p:txBody>
        </p:sp>
        <p:sp>
          <p:nvSpPr>
            <p:cNvPr id="56337" name="Text Box 101">
              <a:extLst>
                <a:ext uri="{FF2B5EF4-FFF2-40B4-BE49-F238E27FC236}">
                  <a16:creationId xmlns:a16="http://schemas.microsoft.com/office/drawing/2014/main" id="{51BBBFC4-2954-4857-BBF6-2D83CB87D2E7}"/>
                </a:ext>
              </a:extLst>
            </p:cNvPr>
            <p:cNvSpPr txBox="1">
              <a:spLocks noChangeArrowheads="1"/>
            </p:cNvSpPr>
            <p:nvPr/>
          </p:nvSpPr>
          <p:spPr bwMode="auto">
            <a:xfrm>
              <a:off x="4967" y="2296"/>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rPr>
                <a:t>N</a:t>
              </a:r>
              <a:r>
                <a:rPr lang="en-US" altLang="zh-CN" baseline="-25000">
                  <a:solidFill>
                    <a:schemeClr val="bg1"/>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8318"/>
                                        </p:tgtEl>
                                        <p:attrNameLst>
                                          <p:attrName>style.visibility</p:attrName>
                                        </p:attrNameLst>
                                      </p:cBhvr>
                                      <p:to>
                                        <p:strVal val="visible"/>
                                      </p:to>
                                    </p:set>
                                    <p:anim calcmode="lin" valueType="num">
                                      <p:cBhvr>
                                        <p:cTn id="12" dur="1000" fill="hold"/>
                                        <p:tgtEl>
                                          <p:spTgt spid="98318"/>
                                        </p:tgtEl>
                                        <p:attrNameLst>
                                          <p:attrName>ppt_w</p:attrName>
                                        </p:attrNameLst>
                                      </p:cBhvr>
                                      <p:tavLst>
                                        <p:tav tm="0">
                                          <p:val>
                                            <p:strVal val="#ppt_w*0.70"/>
                                          </p:val>
                                        </p:tav>
                                        <p:tav tm="100000">
                                          <p:val>
                                            <p:strVal val="#ppt_w"/>
                                          </p:val>
                                        </p:tav>
                                      </p:tavLst>
                                    </p:anim>
                                    <p:anim calcmode="lin" valueType="num">
                                      <p:cBhvr>
                                        <p:cTn id="13" dur="1000" fill="hold"/>
                                        <p:tgtEl>
                                          <p:spTgt spid="98318"/>
                                        </p:tgtEl>
                                        <p:attrNameLst>
                                          <p:attrName>ppt_h</p:attrName>
                                        </p:attrNameLst>
                                      </p:cBhvr>
                                      <p:tavLst>
                                        <p:tav tm="0">
                                          <p:val>
                                            <p:strVal val="#ppt_h"/>
                                          </p:val>
                                        </p:tav>
                                        <p:tav tm="100000">
                                          <p:val>
                                            <p:strVal val="#ppt_h"/>
                                          </p:val>
                                        </p:tav>
                                      </p:tavLst>
                                    </p:anim>
                                    <p:animEffect transition="in" filter="fade">
                                      <p:cBhvr>
                                        <p:cTn id="14" dur="1000"/>
                                        <p:tgtEl>
                                          <p:spTgt spid="983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28"/>
                                        </p:tgtEl>
                                        <p:attrNameLst>
                                          <p:attrName>style.visibility</p:attrName>
                                        </p:attrNameLst>
                                      </p:cBhvr>
                                      <p:to>
                                        <p:strVal val="visible"/>
                                      </p:to>
                                    </p:set>
                                    <p:anim calcmode="lin" valueType="num">
                                      <p:cBhvr additive="base">
                                        <p:cTn id="19" dur="500" fill="hold"/>
                                        <p:tgtEl>
                                          <p:spTgt spid="98328"/>
                                        </p:tgtEl>
                                        <p:attrNameLst>
                                          <p:attrName>ppt_x</p:attrName>
                                        </p:attrNameLst>
                                      </p:cBhvr>
                                      <p:tavLst>
                                        <p:tav tm="0">
                                          <p:val>
                                            <p:strVal val="0-#ppt_w/2"/>
                                          </p:val>
                                        </p:tav>
                                        <p:tav tm="100000">
                                          <p:val>
                                            <p:strVal val="#ppt_x"/>
                                          </p:val>
                                        </p:tav>
                                      </p:tavLst>
                                    </p:anim>
                                    <p:anim calcmode="lin" valueType="num">
                                      <p:cBhvr additive="base">
                                        <p:cTn id="20" dur="500" fill="hold"/>
                                        <p:tgtEl>
                                          <p:spTgt spid="98328"/>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10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8362"/>
                                        </p:tgtEl>
                                        <p:attrNameLst>
                                          <p:attrName>style.visibility</p:attrName>
                                        </p:attrNameLst>
                                      </p:cBhvr>
                                      <p:to>
                                        <p:strVal val="visible"/>
                                      </p:to>
                                    </p:set>
                                    <p:anim calcmode="lin" valueType="num">
                                      <p:cBhvr additive="base">
                                        <p:cTn id="29" dur="500" fill="hold"/>
                                        <p:tgtEl>
                                          <p:spTgt spid="98362"/>
                                        </p:tgtEl>
                                        <p:attrNameLst>
                                          <p:attrName>ppt_x</p:attrName>
                                        </p:attrNameLst>
                                      </p:cBhvr>
                                      <p:tavLst>
                                        <p:tav tm="0">
                                          <p:val>
                                            <p:strVal val="0-#ppt_w/2"/>
                                          </p:val>
                                        </p:tav>
                                        <p:tav tm="100000">
                                          <p:val>
                                            <p:strVal val="#ppt_x"/>
                                          </p:val>
                                        </p:tav>
                                      </p:tavLst>
                                    </p:anim>
                                    <p:anim calcmode="lin" valueType="num">
                                      <p:cBhvr additive="base">
                                        <p:cTn id="30" dur="500" fill="hold"/>
                                        <p:tgtEl>
                                          <p:spTgt spid="9836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8364"/>
                                        </p:tgtEl>
                                        <p:attrNameLst>
                                          <p:attrName>style.visibility</p:attrName>
                                        </p:attrNameLst>
                                      </p:cBhvr>
                                      <p:to>
                                        <p:strVal val="visible"/>
                                      </p:to>
                                    </p:set>
                                    <p:animEffect transition="in" filter="wipe(left)">
                                      <p:cBhvr>
                                        <p:cTn id="35" dur="2000"/>
                                        <p:tgtEl>
                                          <p:spTgt spid="983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98365"/>
                                        </p:tgtEl>
                                        <p:attrNameLst>
                                          <p:attrName>style.visibility</p:attrName>
                                        </p:attrNameLst>
                                      </p:cBhvr>
                                      <p:to>
                                        <p:strVal val="visible"/>
                                      </p:to>
                                    </p:set>
                                    <p:animEffect transition="in" filter="slide(fromLeft)">
                                      <p:cBhvr>
                                        <p:cTn id="40" dur="500"/>
                                        <p:tgtEl>
                                          <p:spTgt spid="98365"/>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98363"/>
                                        </p:tgtEl>
                                        <p:attrNameLst>
                                          <p:attrName>style.visibility</p:attrName>
                                        </p:attrNameLst>
                                      </p:cBhvr>
                                      <p:to>
                                        <p:strVal val="visible"/>
                                      </p:to>
                                    </p:set>
                                    <p:animEffect transition="in" filter="wipe(left)">
                                      <p:cBhvr>
                                        <p:cTn id="44" dur="2000"/>
                                        <p:tgtEl>
                                          <p:spTgt spid="9836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98366"/>
                                        </p:tgtEl>
                                        <p:attrNameLst>
                                          <p:attrName>style.visibility</p:attrName>
                                        </p:attrNameLst>
                                      </p:cBhvr>
                                      <p:to>
                                        <p:strVal val="visible"/>
                                      </p:to>
                                    </p:set>
                                    <p:animEffect transition="in" filter="strips(downRight)">
                                      <p:cBhvr>
                                        <p:cTn id="49" dur="2000"/>
                                        <p:tgtEl>
                                          <p:spTgt spid="9836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6" fill="hold" nodeType="clickEffect">
                                  <p:stCondLst>
                                    <p:cond delay="0"/>
                                  </p:stCondLst>
                                  <p:childTnLst>
                                    <p:set>
                                      <p:cBhvr>
                                        <p:cTn id="53" dur="1" fill="hold">
                                          <p:stCondLst>
                                            <p:cond delay="0"/>
                                          </p:stCondLst>
                                        </p:cTn>
                                        <p:tgtEl>
                                          <p:spTgt spid="98367"/>
                                        </p:tgtEl>
                                        <p:attrNameLst>
                                          <p:attrName>style.visibility</p:attrName>
                                        </p:attrNameLst>
                                      </p:cBhvr>
                                      <p:to>
                                        <p:strVal val="visible"/>
                                      </p:to>
                                    </p:set>
                                    <p:animEffect transition="in" filter="strips(downRight)">
                                      <p:cBhvr>
                                        <p:cTn id="54" dur="2000"/>
                                        <p:tgtEl>
                                          <p:spTgt spid="98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8" grpId="0"/>
      <p:bldP spid="98328" grpId="0"/>
      <p:bldP spid="9836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96" name="Object 48">
            <a:extLst>
              <a:ext uri="{FF2B5EF4-FFF2-40B4-BE49-F238E27FC236}">
                <a16:creationId xmlns:a16="http://schemas.microsoft.com/office/drawing/2014/main" id="{29B03D9E-635E-46AF-95DF-E01DC1B6808F}"/>
              </a:ext>
            </a:extLst>
          </p:cNvPr>
          <p:cNvGraphicFramePr>
            <a:graphicFrameLocks noChangeAspect="1"/>
          </p:cNvGraphicFramePr>
          <p:nvPr/>
        </p:nvGraphicFramePr>
        <p:xfrm>
          <a:off x="1042988" y="715963"/>
          <a:ext cx="2663825" cy="1560512"/>
        </p:xfrm>
        <a:graphic>
          <a:graphicData uri="http://schemas.openxmlformats.org/presentationml/2006/ole">
            <mc:AlternateContent xmlns:mc="http://schemas.openxmlformats.org/markup-compatibility/2006">
              <mc:Choice xmlns:v="urn:schemas-microsoft-com:vml" Requires="v">
                <p:oleObj spid="_x0000_s57433" name="公式" r:id="rId3" imgW="828686" imgH="438240" progId="Equation.3">
                  <p:embed/>
                </p:oleObj>
              </mc:Choice>
              <mc:Fallback>
                <p:oleObj name="公式" r:id="rId3" imgW="828686" imgH="438240"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715963"/>
                        <a:ext cx="2663825" cy="1560512"/>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76" name="Text Box 128">
            <a:extLst>
              <a:ext uri="{FF2B5EF4-FFF2-40B4-BE49-F238E27FC236}">
                <a16:creationId xmlns:a16="http://schemas.microsoft.com/office/drawing/2014/main" id="{FA6EB5EA-545E-4563-8994-1153D2C60CD8}"/>
              </a:ext>
            </a:extLst>
          </p:cNvPr>
          <p:cNvSpPr txBox="1">
            <a:spLocks noChangeArrowheads="1"/>
          </p:cNvSpPr>
          <p:nvPr/>
        </p:nvSpPr>
        <p:spPr bwMode="auto">
          <a:xfrm>
            <a:off x="2124075" y="266065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若</a:t>
            </a:r>
          </a:p>
        </p:txBody>
      </p:sp>
      <p:sp>
        <p:nvSpPr>
          <p:cNvPr id="53377" name="Line 129">
            <a:extLst>
              <a:ext uri="{FF2B5EF4-FFF2-40B4-BE49-F238E27FC236}">
                <a16:creationId xmlns:a16="http://schemas.microsoft.com/office/drawing/2014/main" id="{830BA67D-13A8-4E14-813F-5E9762C47360}"/>
              </a:ext>
            </a:extLst>
          </p:cNvPr>
          <p:cNvSpPr>
            <a:spLocks noChangeShapeType="1"/>
          </p:cNvSpPr>
          <p:nvPr/>
        </p:nvSpPr>
        <p:spPr bwMode="auto">
          <a:xfrm>
            <a:off x="4284663" y="4605338"/>
            <a:ext cx="792162"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349" name="Group 135">
            <a:extLst>
              <a:ext uri="{FF2B5EF4-FFF2-40B4-BE49-F238E27FC236}">
                <a16:creationId xmlns:a16="http://schemas.microsoft.com/office/drawing/2014/main" id="{4EFEE20C-3829-4EB3-B89E-D4F9DEC6BDC9}"/>
              </a:ext>
            </a:extLst>
          </p:cNvPr>
          <p:cNvGrpSpPr>
            <a:grpSpLocks/>
          </p:cNvGrpSpPr>
          <p:nvPr/>
        </p:nvGrpSpPr>
        <p:grpSpPr bwMode="auto">
          <a:xfrm>
            <a:off x="8316913" y="6446838"/>
            <a:ext cx="792162" cy="366712"/>
            <a:chOff x="5193" y="4020"/>
            <a:chExt cx="499" cy="231"/>
          </a:xfrm>
        </p:grpSpPr>
        <p:pic>
          <p:nvPicPr>
            <p:cNvPr id="57425" name="Picture 136" descr="78900">
              <a:extLst>
                <a:ext uri="{FF2B5EF4-FFF2-40B4-BE49-F238E27FC236}">
                  <a16:creationId xmlns:a16="http://schemas.microsoft.com/office/drawing/2014/main" id="{68234609-F6AE-4635-B565-E5F6F30DB7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26" name="Text Box 137">
              <a:hlinkClick r:id="" action="ppaction://hlinkshowjump?jump=nextslide"/>
              <a:extLst>
                <a:ext uri="{FF2B5EF4-FFF2-40B4-BE49-F238E27FC236}">
                  <a16:creationId xmlns:a16="http://schemas.microsoft.com/office/drawing/2014/main" id="{2F3A69F6-B286-4499-A68C-3D84805893DB}"/>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7350" name="Group 138">
            <a:extLst>
              <a:ext uri="{FF2B5EF4-FFF2-40B4-BE49-F238E27FC236}">
                <a16:creationId xmlns:a16="http://schemas.microsoft.com/office/drawing/2014/main" id="{AFD73769-C969-44EB-AD34-E39556C207BC}"/>
              </a:ext>
            </a:extLst>
          </p:cNvPr>
          <p:cNvGrpSpPr>
            <a:grpSpLocks/>
          </p:cNvGrpSpPr>
          <p:nvPr/>
        </p:nvGrpSpPr>
        <p:grpSpPr bwMode="auto">
          <a:xfrm>
            <a:off x="7453313" y="6446838"/>
            <a:ext cx="792162" cy="366712"/>
            <a:chOff x="4649" y="4020"/>
            <a:chExt cx="499" cy="231"/>
          </a:xfrm>
        </p:grpSpPr>
        <p:pic>
          <p:nvPicPr>
            <p:cNvPr id="57423" name="Picture 139" descr="78900">
              <a:extLst>
                <a:ext uri="{FF2B5EF4-FFF2-40B4-BE49-F238E27FC236}">
                  <a16:creationId xmlns:a16="http://schemas.microsoft.com/office/drawing/2014/main" id="{87B10AAE-5218-4AF9-BE80-C19238729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24" name="Text Box 140">
              <a:hlinkClick r:id="" action="ppaction://hlinkshowjump?jump=previousslide"/>
              <a:extLst>
                <a:ext uri="{FF2B5EF4-FFF2-40B4-BE49-F238E27FC236}">
                  <a16:creationId xmlns:a16="http://schemas.microsoft.com/office/drawing/2014/main" id="{A0FEAF48-4918-478C-9619-E6A2BC9CEECA}"/>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175">
            <a:extLst>
              <a:ext uri="{FF2B5EF4-FFF2-40B4-BE49-F238E27FC236}">
                <a16:creationId xmlns:a16="http://schemas.microsoft.com/office/drawing/2014/main" id="{903CDADE-A26B-41FD-A0CD-45CA79FC08A7}"/>
              </a:ext>
            </a:extLst>
          </p:cNvPr>
          <p:cNvGrpSpPr>
            <a:grpSpLocks/>
          </p:cNvGrpSpPr>
          <p:nvPr/>
        </p:nvGrpSpPr>
        <p:grpSpPr bwMode="auto">
          <a:xfrm>
            <a:off x="395288" y="2516188"/>
            <a:ext cx="1949450" cy="850900"/>
            <a:chOff x="385" y="3022"/>
            <a:chExt cx="1228" cy="536"/>
          </a:xfrm>
        </p:grpSpPr>
        <p:pic>
          <p:nvPicPr>
            <p:cNvPr id="57421" name="Picture 176" descr="123">
              <a:extLst>
                <a:ext uri="{FF2B5EF4-FFF2-40B4-BE49-F238E27FC236}">
                  <a16:creationId xmlns:a16="http://schemas.microsoft.com/office/drawing/2014/main" id="{AC9D5916-8ABC-498E-9162-50C0F4C197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22" name="Text Box 177">
              <a:extLst>
                <a:ext uri="{FF2B5EF4-FFF2-40B4-BE49-F238E27FC236}">
                  <a16:creationId xmlns:a16="http://schemas.microsoft.com/office/drawing/2014/main" id="{FD25FBD5-630D-412C-8852-DA6AFBBCAA28}"/>
                </a:ext>
              </a:extLst>
            </p:cNvPr>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graphicFrame>
        <p:nvGraphicFramePr>
          <p:cNvPr id="53426" name="Object 178">
            <a:extLst>
              <a:ext uri="{FF2B5EF4-FFF2-40B4-BE49-F238E27FC236}">
                <a16:creationId xmlns:a16="http://schemas.microsoft.com/office/drawing/2014/main" id="{9363E9EE-AE95-47D3-AD0C-C4838C3A446B}"/>
              </a:ext>
            </a:extLst>
          </p:cNvPr>
          <p:cNvGraphicFramePr>
            <a:graphicFrameLocks noChangeAspect="1"/>
          </p:cNvGraphicFramePr>
          <p:nvPr/>
        </p:nvGraphicFramePr>
        <p:xfrm>
          <a:off x="5219700" y="3789363"/>
          <a:ext cx="3308350" cy="1560512"/>
        </p:xfrm>
        <a:graphic>
          <a:graphicData uri="http://schemas.openxmlformats.org/presentationml/2006/ole">
            <mc:AlternateContent xmlns:mc="http://schemas.openxmlformats.org/markup-compatibility/2006">
              <mc:Choice xmlns:v="urn:schemas-microsoft-com:vml" Requires="v">
                <p:oleObj spid="_x0000_s57434" name="公式" r:id="rId7" imgW="1047656" imgH="438240" progId="Equation.3">
                  <p:embed/>
                </p:oleObj>
              </mc:Choice>
              <mc:Fallback>
                <p:oleObj name="公式" r:id="rId7" imgW="1047656" imgH="438240" progId="Equation.3">
                  <p:embed/>
                  <p:pic>
                    <p:nvPicPr>
                      <p:cNvPr id="0" name="Object 1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3789363"/>
                        <a:ext cx="3308350" cy="1560512"/>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7353" name="Group 212">
            <a:extLst>
              <a:ext uri="{FF2B5EF4-FFF2-40B4-BE49-F238E27FC236}">
                <a16:creationId xmlns:a16="http://schemas.microsoft.com/office/drawing/2014/main" id="{DDE1D179-9919-4BA5-A263-FFA56D244942}"/>
              </a:ext>
            </a:extLst>
          </p:cNvPr>
          <p:cNvGrpSpPr>
            <a:grpSpLocks/>
          </p:cNvGrpSpPr>
          <p:nvPr/>
        </p:nvGrpSpPr>
        <p:grpSpPr bwMode="auto">
          <a:xfrm>
            <a:off x="6588125" y="6446838"/>
            <a:ext cx="792163" cy="366712"/>
            <a:chOff x="4649" y="4020"/>
            <a:chExt cx="499" cy="231"/>
          </a:xfrm>
        </p:grpSpPr>
        <p:pic>
          <p:nvPicPr>
            <p:cNvPr id="57419" name="Picture 213" descr="78900">
              <a:extLst>
                <a:ext uri="{FF2B5EF4-FFF2-40B4-BE49-F238E27FC236}">
                  <a16:creationId xmlns:a16="http://schemas.microsoft.com/office/drawing/2014/main" id="{E47A4641-7B9F-4DD0-9057-89F778AEA8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20" name="Text Box 214">
              <a:hlinkClick r:id="" action="ppaction://hlinkshowjump?jump=firstslide"/>
              <a:extLst>
                <a:ext uri="{FF2B5EF4-FFF2-40B4-BE49-F238E27FC236}">
                  <a16:creationId xmlns:a16="http://schemas.microsoft.com/office/drawing/2014/main" id="{CBB5154A-C813-4474-BC5C-58A73DEDF03D}"/>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229">
            <a:extLst>
              <a:ext uri="{FF2B5EF4-FFF2-40B4-BE49-F238E27FC236}">
                <a16:creationId xmlns:a16="http://schemas.microsoft.com/office/drawing/2014/main" id="{54C1938E-C442-4646-9AF5-B500ADFBD80B}"/>
              </a:ext>
            </a:extLst>
          </p:cNvPr>
          <p:cNvGrpSpPr>
            <a:grpSpLocks/>
          </p:cNvGrpSpPr>
          <p:nvPr/>
        </p:nvGrpSpPr>
        <p:grpSpPr bwMode="auto">
          <a:xfrm>
            <a:off x="4932363" y="549275"/>
            <a:ext cx="3362325" cy="2390775"/>
            <a:chOff x="3061" y="361"/>
            <a:chExt cx="2118" cy="1506"/>
          </a:xfrm>
        </p:grpSpPr>
        <p:sp>
          <p:nvSpPr>
            <p:cNvPr id="57387" name="Rectangle 127" descr="羊皮纸">
              <a:extLst>
                <a:ext uri="{FF2B5EF4-FFF2-40B4-BE49-F238E27FC236}">
                  <a16:creationId xmlns:a16="http://schemas.microsoft.com/office/drawing/2014/main" id="{63CEB103-F7F8-4819-BB0C-E93EAFBCA2E4}"/>
                </a:ext>
              </a:extLst>
            </p:cNvPr>
            <p:cNvSpPr>
              <a:spLocks noChangeArrowheads="1"/>
            </p:cNvSpPr>
            <p:nvPr/>
          </p:nvSpPr>
          <p:spPr bwMode="auto">
            <a:xfrm>
              <a:off x="3243" y="1540"/>
              <a:ext cx="1825" cy="327"/>
            </a:xfrm>
            <a:prstGeom prst="rect">
              <a:avLst/>
            </a:prstGeom>
            <a:blipFill dpi="0" rotWithShape="1">
              <a:blip r:embed="rId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tx1"/>
                  </a:solidFill>
                  <a:latin typeface="黑体" panose="02010609060101010101" pitchFamily="49" charset="-122"/>
                  <a:ea typeface="黑体" panose="02010609060101010101" pitchFamily="49" charset="-122"/>
                </a:rPr>
                <a:t>理想变压器模型</a:t>
              </a:r>
            </a:p>
          </p:txBody>
        </p:sp>
        <p:sp>
          <p:nvSpPr>
            <p:cNvPr id="57388" name="Line 145">
              <a:extLst>
                <a:ext uri="{FF2B5EF4-FFF2-40B4-BE49-F238E27FC236}">
                  <a16:creationId xmlns:a16="http://schemas.microsoft.com/office/drawing/2014/main" id="{08D68ABA-3977-4D17-959B-14DF51FF2CF4}"/>
                </a:ext>
              </a:extLst>
            </p:cNvPr>
            <p:cNvSpPr>
              <a:spLocks noChangeShapeType="1"/>
            </p:cNvSpPr>
            <p:nvPr/>
          </p:nvSpPr>
          <p:spPr bwMode="auto">
            <a:xfrm flipV="1">
              <a:off x="3923" y="588"/>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9" name="Line 146">
              <a:extLst>
                <a:ext uri="{FF2B5EF4-FFF2-40B4-BE49-F238E27FC236}">
                  <a16:creationId xmlns:a16="http://schemas.microsoft.com/office/drawing/2014/main" id="{19101034-CFE8-48FA-8138-3F06B2BA9337}"/>
                </a:ext>
              </a:extLst>
            </p:cNvPr>
            <p:cNvSpPr>
              <a:spLocks noChangeShapeType="1"/>
            </p:cNvSpPr>
            <p:nvPr/>
          </p:nvSpPr>
          <p:spPr bwMode="auto">
            <a:xfrm flipH="1" flipV="1">
              <a:off x="3923" y="1223"/>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0" name="Line 147">
              <a:extLst>
                <a:ext uri="{FF2B5EF4-FFF2-40B4-BE49-F238E27FC236}">
                  <a16:creationId xmlns:a16="http://schemas.microsoft.com/office/drawing/2014/main" id="{97F054A7-2430-49B1-9B97-F59C4A1E9E02}"/>
                </a:ext>
              </a:extLst>
            </p:cNvPr>
            <p:cNvSpPr>
              <a:spLocks noChangeShapeType="1"/>
            </p:cNvSpPr>
            <p:nvPr/>
          </p:nvSpPr>
          <p:spPr bwMode="auto">
            <a:xfrm>
              <a:off x="3242" y="140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1" name="Text Box 148">
              <a:extLst>
                <a:ext uri="{FF2B5EF4-FFF2-40B4-BE49-F238E27FC236}">
                  <a16:creationId xmlns:a16="http://schemas.microsoft.com/office/drawing/2014/main" id="{2470BB7D-4EF0-4C13-9C1C-71EB502AD67E}"/>
                </a:ext>
              </a:extLst>
            </p:cNvPr>
            <p:cNvSpPr txBox="1">
              <a:spLocks noChangeArrowheads="1"/>
            </p:cNvSpPr>
            <p:nvPr/>
          </p:nvSpPr>
          <p:spPr bwMode="auto">
            <a:xfrm>
              <a:off x="3705" y="7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7392" name="Text Box 149">
              <a:extLst>
                <a:ext uri="{FF2B5EF4-FFF2-40B4-BE49-F238E27FC236}">
                  <a16:creationId xmlns:a16="http://schemas.microsoft.com/office/drawing/2014/main" id="{80025FDE-6C59-4248-98D1-613FEA373A46}"/>
                </a:ext>
              </a:extLst>
            </p:cNvPr>
            <p:cNvSpPr txBox="1">
              <a:spLocks noChangeArrowheads="1"/>
            </p:cNvSpPr>
            <p:nvPr/>
          </p:nvSpPr>
          <p:spPr bwMode="auto">
            <a:xfrm>
              <a:off x="4267" y="75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7393" name="Text Box 150">
              <a:extLst>
                <a:ext uri="{FF2B5EF4-FFF2-40B4-BE49-F238E27FC236}">
                  <a16:creationId xmlns:a16="http://schemas.microsoft.com/office/drawing/2014/main" id="{DCA52668-FDDF-4412-996B-E65AF7910F52}"/>
                </a:ext>
              </a:extLst>
            </p:cNvPr>
            <p:cNvSpPr txBox="1">
              <a:spLocks noChangeArrowheads="1"/>
            </p:cNvSpPr>
            <p:nvPr/>
          </p:nvSpPr>
          <p:spPr bwMode="auto">
            <a:xfrm>
              <a:off x="3923" y="361"/>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:1</a:t>
              </a:r>
            </a:p>
          </p:txBody>
        </p:sp>
        <p:sp>
          <p:nvSpPr>
            <p:cNvPr id="57394" name="Text Box 151">
              <a:extLst>
                <a:ext uri="{FF2B5EF4-FFF2-40B4-BE49-F238E27FC236}">
                  <a16:creationId xmlns:a16="http://schemas.microsoft.com/office/drawing/2014/main" id="{2B539E96-0FED-46AA-8411-10B1ED795120}"/>
                </a:ext>
              </a:extLst>
            </p:cNvPr>
            <p:cNvSpPr txBox="1">
              <a:spLocks noChangeArrowheads="1"/>
            </p:cNvSpPr>
            <p:nvPr/>
          </p:nvSpPr>
          <p:spPr bwMode="auto">
            <a:xfrm>
              <a:off x="3061" y="633"/>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7395" name="Text Box 152">
              <a:extLst>
                <a:ext uri="{FF2B5EF4-FFF2-40B4-BE49-F238E27FC236}">
                  <a16:creationId xmlns:a16="http://schemas.microsoft.com/office/drawing/2014/main" id="{D39ADFA5-BE7F-41F3-BC0B-68A40D33515D}"/>
                </a:ext>
              </a:extLst>
            </p:cNvPr>
            <p:cNvSpPr txBox="1">
              <a:spLocks noChangeArrowheads="1"/>
            </p:cNvSpPr>
            <p:nvPr/>
          </p:nvSpPr>
          <p:spPr bwMode="auto">
            <a:xfrm>
              <a:off x="3061" y="95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7396" name="Text Box 153">
              <a:extLst>
                <a:ext uri="{FF2B5EF4-FFF2-40B4-BE49-F238E27FC236}">
                  <a16:creationId xmlns:a16="http://schemas.microsoft.com/office/drawing/2014/main" id="{CE2566A0-4F1B-4D67-8396-16911A289FFF}"/>
                </a:ext>
              </a:extLst>
            </p:cNvPr>
            <p:cNvSpPr txBox="1">
              <a:spLocks noChangeArrowheads="1"/>
            </p:cNvSpPr>
            <p:nvPr/>
          </p:nvSpPr>
          <p:spPr bwMode="auto">
            <a:xfrm>
              <a:off x="3061" y="815"/>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7397" name="Text Box 154">
              <a:extLst>
                <a:ext uri="{FF2B5EF4-FFF2-40B4-BE49-F238E27FC236}">
                  <a16:creationId xmlns:a16="http://schemas.microsoft.com/office/drawing/2014/main" id="{74A415A8-FF78-4349-BBB5-9C2C98F43903}"/>
                </a:ext>
              </a:extLst>
            </p:cNvPr>
            <p:cNvSpPr txBox="1">
              <a:spLocks noChangeArrowheads="1"/>
            </p:cNvSpPr>
            <p:nvPr/>
          </p:nvSpPr>
          <p:spPr bwMode="auto">
            <a:xfrm>
              <a:off x="4875" y="58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7398" name="Text Box 155">
              <a:extLst>
                <a:ext uri="{FF2B5EF4-FFF2-40B4-BE49-F238E27FC236}">
                  <a16:creationId xmlns:a16="http://schemas.microsoft.com/office/drawing/2014/main" id="{32CDAB78-FA5B-4CEE-90D1-B84A638C65BA}"/>
                </a:ext>
              </a:extLst>
            </p:cNvPr>
            <p:cNvSpPr txBox="1">
              <a:spLocks noChangeArrowheads="1"/>
            </p:cNvSpPr>
            <p:nvPr/>
          </p:nvSpPr>
          <p:spPr bwMode="auto">
            <a:xfrm>
              <a:off x="4875" y="99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7399" name="Text Box 156">
              <a:extLst>
                <a:ext uri="{FF2B5EF4-FFF2-40B4-BE49-F238E27FC236}">
                  <a16:creationId xmlns:a16="http://schemas.microsoft.com/office/drawing/2014/main" id="{835ECD26-BF63-4A6A-A05B-6384260B2115}"/>
                </a:ext>
              </a:extLst>
            </p:cNvPr>
            <p:cNvSpPr txBox="1">
              <a:spLocks noChangeArrowheads="1"/>
            </p:cNvSpPr>
            <p:nvPr/>
          </p:nvSpPr>
          <p:spPr bwMode="auto">
            <a:xfrm>
              <a:off x="4875" y="815"/>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7400" name="Line 158">
              <a:extLst>
                <a:ext uri="{FF2B5EF4-FFF2-40B4-BE49-F238E27FC236}">
                  <a16:creationId xmlns:a16="http://schemas.microsoft.com/office/drawing/2014/main" id="{3D933A94-8B55-402E-B0B8-9D658981AD11}"/>
                </a:ext>
              </a:extLst>
            </p:cNvPr>
            <p:cNvSpPr>
              <a:spLocks noChangeShapeType="1"/>
            </p:cNvSpPr>
            <p:nvPr/>
          </p:nvSpPr>
          <p:spPr bwMode="auto">
            <a:xfrm>
              <a:off x="4285" y="140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1" name="Line 160">
              <a:extLst>
                <a:ext uri="{FF2B5EF4-FFF2-40B4-BE49-F238E27FC236}">
                  <a16:creationId xmlns:a16="http://schemas.microsoft.com/office/drawing/2014/main" id="{08B7E6E9-67DC-4D6D-95A9-029C5C586593}"/>
                </a:ext>
              </a:extLst>
            </p:cNvPr>
            <p:cNvSpPr>
              <a:spLocks noChangeShapeType="1"/>
            </p:cNvSpPr>
            <p:nvPr/>
          </p:nvSpPr>
          <p:spPr bwMode="auto">
            <a:xfrm>
              <a:off x="4285" y="588"/>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2" name="Line 162">
              <a:extLst>
                <a:ext uri="{FF2B5EF4-FFF2-40B4-BE49-F238E27FC236}">
                  <a16:creationId xmlns:a16="http://schemas.microsoft.com/office/drawing/2014/main" id="{9C508531-AD86-4FE5-9C15-B3B15B41354E}"/>
                </a:ext>
              </a:extLst>
            </p:cNvPr>
            <p:cNvSpPr>
              <a:spLocks noChangeShapeType="1"/>
            </p:cNvSpPr>
            <p:nvPr/>
          </p:nvSpPr>
          <p:spPr bwMode="auto">
            <a:xfrm>
              <a:off x="3197" y="588"/>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3" name="Line 172">
              <a:extLst>
                <a:ext uri="{FF2B5EF4-FFF2-40B4-BE49-F238E27FC236}">
                  <a16:creationId xmlns:a16="http://schemas.microsoft.com/office/drawing/2014/main" id="{2D2D7F29-4618-44D8-B28F-8608B1C00747}"/>
                </a:ext>
              </a:extLst>
            </p:cNvPr>
            <p:cNvSpPr>
              <a:spLocks noChangeShapeType="1"/>
            </p:cNvSpPr>
            <p:nvPr/>
          </p:nvSpPr>
          <p:spPr bwMode="auto">
            <a:xfrm flipH="1" flipV="1">
              <a:off x="4285" y="1223"/>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4" name="Line 173">
              <a:extLst>
                <a:ext uri="{FF2B5EF4-FFF2-40B4-BE49-F238E27FC236}">
                  <a16:creationId xmlns:a16="http://schemas.microsoft.com/office/drawing/2014/main" id="{CD205BC3-A85F-4BC0-93B3-958964DD1D26}"/>
                </a:ext>
              </a:extLst>
            </p:cNvPr>
            <p:cNvSpPr>
              <a:spLocks noChangeShapeType="1"/>
            </p:cNvSpPr>
            <p:nvPr/>
          </p:nvSpPr>
          <p:spPr bwMode="auto">
            <a:xfrm flipH="1" flipV="1">
              <a:off x="4285" y="588"/>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405" name="Group 215">
              <a:extLst>
                <a:ext uri="{FF2B5EF4-FFF2-40B4-BE49-F238E27FC236}">
                  <a16:creationId xmlns:a16="http://schemas.microsoft.com/office/drawing/2014/main" id="{F8C40109-8D60-445E-96D7-5147007068BD}"/>
                </a:ext>
              </a:extLst>
            </p:cNvPr>
            <p:cNvGrpSpPr>
              <a:grpSpLocks/>
            </p:cNvGrpSpPr>
            <p:nvPr/>
          </p:nvGrpSpPr>
          <p:grpSpPr bwMode="auto">
            <a:xfrm>
              <a:off x="4195" y="872"/>
              <a:ext cx="91" cy="363"/>
              <a:chOff x="1565" y="2614"/>
              <a:chExt cx="90" cy="486"/>
            </a:xfrm>
          </p:grpSpPr>
          <p:sp>
            <p:nvSpPr>
              <p:cNvPr id="57415" name="Arc 216">
                <a:extLst>
                  <a:ext uri="{FF2B5EF4-FFF2-40B4-BE49-F238E27FC236}">
                    <a16:creationId xmlns:a16="http://schemas.microsoft.com/office/drawing/2014/main" id="{712678CF-04A0-4A5C-A8F8-FF084F55BC6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16" name="Arc 217">
                <a:extLst>
                  <a:ext uri="{FF2B5EF4-FFF2-40B4-BE49-F238E27FC236}">
                    <a16:creationId xmlns:a16="http://schemas.microsoft.com/office/drawing/2014/main" id="{00E080B6-26F4-49C9-8E53-68340DFBD30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17" name="Arc 218">
                <a:extLst>
                  <a:ext uri="{FF2B5EF4-FFF2-40B4-BE49-F238E27FC236}">
                    <a16:creationId xmlns:a16="http://schemas.microsoft.com/office/drawing/2014/main" id="{240C24BB-9B46-41EA-8627-C7C0100D1921}"/>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18" name="Arc 219">
                <a:extLst>
                  <a:ext uri="{FF2B5EF4-FFF2-40B4-BE49-F238E27FC236}">
                    <a16:creationId xmlns:a16="http://schemas.microsoft.com/office/drawing/2014/main" id="{D7F5454F-949B-4C88-99B2-1FCB6224E2FC}"/>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7406" name="Group 220">
              <a:extLst>
                <a:ext uri="{FF2B5EF4-FFF2-40B4-BE49-F238E27FC236}">
                  <a16:creationId xmlns:a16="http://schemas.microsoft.com/office/drawing/2014/main" id="{C14CAFC2-B71D-4497-A57A-E1879EFA06F2}"/>
                </a:ext>
              </a:extLst>
            </p:cNvPr>
            <p:cNvGrpSpPr>
              <a:grpSpLocks/>
            </p:cNvGrpSpPr>
            <p:nvPr/>
          </p:nvGrpSpPr>
          <p:grpSpPr bwMode="auto">
            <a:xfrm rot="10800000">
              <a:off x="3923" y="872"/>
              <a:ext cx="90" cy="363"/>
              <a:chOff x="1565" y="2614"/>
              <a:chExt cx="90" cy="486"/>
            </a:xfrm>
          </p:grpSpPr>
          <p:sp>
            <p:nvSpPr>
              <p:cNvPr id="57411" name="Arc 221">
                <a:extLst>
                  <a:ext uri="{FF2B5EF4-FFF2-40B4-BE49-F238E27FC236}">
                    <a16:creationId xmlns:a16="http://schemas.microsoft.com/office/drawing/2014/main" id="{A0462B3E-3455-4DB6-9D45-BB95AD14FFA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12" name="Arc 222">
                <a:extLst>
                  <a:ext uri="{FF2B5EF4-FFF2-40B4-BE49-F238E27FC236}">
                    <a16:creationId xmlns:a16="http://schemas.microsoft.com/office/drawing/2014/main" id="{7142A7E2-7412-4EBA-974C-42F6A3116581}"/>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13" name="Arc 223">
                <a:extLst>
                  <a:ext uri="{FF2B5EF4-FFF2-40B4-BE49-F238E27FC236}">
                    <a16:creationId xmlns:a16="http://schemas.microsoft.com/office/drawing/2014/main" id="{C84114FE-FF5A-427C-9CB9-87A50EFF341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14" name="Arc 224">
                <a:extLst>
                  <a:ext uri="{FF2B5EF4-FFF2-40B4-BE49-F238E27FC236}">
                    <a16:creationId xmlns:a16="http://schemas.microsoft.com/office/drawing/2014/main" id="{381558B7-7DEE-4353-8CEC-80F737E499FD}"/>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7407" name="Oval 225">
              <a:extLst>
                <a:ext uri="{FF2B5EF4-FFF2-40B4-BE49-F238E27FC236}">
                  <a16:creationId xmlns:a16="http://schemas.microsoft.com/office/drawing/2014/main" id="{C986E40D-926E-44D5-A80E-554D93F248F8}"/>
                </a:ext>
              </a:extLst>
            </p:cNvPr>
            <p:cNvSpPr>
              <a:spLocks noChangeArrowheads="1"/>
            </p:cNvSpPr>
            <p:nvPr/>
          </p:nvSpPr>
          <p:spPr bwMode="auto">
            <a:xfrm>
              <a:off x="4967" y="554"/>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7408" name="Oval 226">
              <a:extLst>
                <a:ext uri="{FF2B5EF4-FFF2-40B4-BE49-F238E27FC236}">
                  <a16:creationId xmlns:a16="http://schemas.microsoft.com/office/drawing/2014/main" id="{6ECCF57A-6DC7-49A4-9C25-26ED5E1C5658}"/>
                </a:ext>
              </a:extLst>
            </p:cNvPr>
            <p:cNvSpPr>
              <a:spLocks noChangeArrowheads="1"/>
            </p:cNvSpPr>
            <p:nvPr/>
          </p:nvSpPr>
          <p:spPr bwMode="auto">
            <a:xfrm>
              <a:off x="4967" y="136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7409" name="Oval 227">
              <a:extLst>
                <a:ext uri="{FF2B5EF4-FFF2-40B4-BE49-F238E27FC236}">
                  <a16:creationId xmlns:a16="http://schemas.microsoft.com/office/drawing/2014/main" id="{992E891B-C712-4099-9FD0-861953DCAF67}"/>
                </a:ext>
              </a:extLst>
            </p:cNvPr>
            <p:cNvSpPr>
              <a:spLocks noChangeArrowheads="1"/>
            </p:cNvSpPr>
            <p:nvPr/>
          </p:nvSpPr>
          <p:spPr bwMode="auto">
            <a:xfrm>
              <a:off x="3134" y="554"/>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7410" name="Oval 228">
              <a:extLst>
                <a:ext uri="{FF2B5EF4-FFF2-40B4-BE49-F238E27FC236}">
                  <a16:creationId xmlns:a16="http://schemas.microsoft.com/office/drawing/2014/main" id="{0BEFCA1B-46A0-4A49-8484-2BEEE8A19345}"/>
                </a:ext>
              </a:extLst>
            </p:cNvPr>
            <p:cNvSpPr>
              <a:spLocks noChangeArrowheads="1"/>
            </p:cNvSpPr>
            <p:nvPr/>
          </p:nvSpPr>
          <p:spPr bwMode="auto">
            <a:xfrm>
              <a:off x="3170" y="137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9" name="Group 263">
            <a:extLst>
              <a:ext uri="{FF2B5EF4-FFF2-40B4-BE49-F238E27FC236}">
                <a16:creationId xmlns:a16="http://schemas.microsoft.com/office/drawing/2014/main" id="{C128854D-1E4E-4285-BF4B-385416D5E660}"/>
              </a:ext>
            </a:extLst>
          </p:cNvPr>
          <p:cNvGrpSpPr>
            <a:grpSpLocks/>
          </p:cNvGrpSpPr>
          <p:nvPr/>
        </p:nvGrpSpPr>
        <p:grpSpPr bwMode="auto">
          <a:xfrm>
            <a:off x="539750" y="3500438"/>
            <a:ext cx="3362325" cy="1728787"/>
            <a:chOff x="340" y="2069"/>
            <a:chExt cx="2118" cy="1089"/>
          </a:xfrm>
        </p:grpSpPr>
        <p:sp>
          <p:nvSpPr>
            <p:cNvPr id="57356" name="Line 232">
              <a:extLst>
                <a:ext uri="{FF2B5EF4-FFF2-40B4-BE49-F238E27FC236}">
                  <a16:creationId xmlns:a16="http://schemas.microsoft.com/office/drawing/2014/main" id="{C3209C2F-4CAF-4A61-B53F-16F1CEB641E4}"/>
                </a:ext>
              </a:extLst>
            </p:cNvPr>
            <p:cNvSpPr>
              <a:spLocks noChangeShapeType="1"/>
            </p:cNvSpPr>
            <p:nvPr/>
          </p:nvSpPr>
          <p:spPr bwMode="auto">
            <a:xfrm flipV="1">
              <a:off x="1202" y="2296"/>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7" name="Line 233">
              <a:extLst>
                <a:ext uri="{FF2B5EF4-FFF2-40B4-BE49-F238E27FC236}">
                  <a16:creationId xmlns:a16="http://schemas.microsoft.com/office/drawing/2014/main" id="{D01E6FF2-9A61-40FE-B455-90F2819A807A}"/>
                </a:ext>
              </a:extLst>
            </p:cNvPr>
            <p:cNvSpPr>
              <a:spLocks noChangeShapeType="1"/>
            </p:cNvSpPr>
            <p:nvPr/>
          </p:nvSpPr>
          <p:spPr bwMode="auto">
            <a:xfrm flipH="1" flipV="1">
              <a:off x="1202" y="2931"/>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8" name="Line 234">
              <a:extLst>
                <a:ext uri="{FF2B5EF4-FFF2-40B4-BE49-F238E27FC236}">
                  <a16:creationId xmlns:a16="http://schemas.microsoft.com/office/drawing/2014/main" id="{483641E4-0590-402B-8AA8-171EF4C61C94}"/>
                </a:ext>
              </a:extLst>
            </p:cNvPr>
            <p:cNvSpPr>
              <a:spLocks noChangeShapeType="1"/>
            </p:cNvSpPr>
            <p:nvPr/>
          </p:nvSpPr>
          <p:spPr bwMode="auto">
            <a:xfrm>
              <a:off x="521" y="3112"/>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9" name="Text Box 235">
              <a:extLst>
                <a:ext uri="{FF2B5EF4-FFF2-40B4-BE49-F238E27FC236}">
                  <a16:creationId xmlns:a16="http://schemas.microsoft.com/office/drawing/2014/main" id="{D2035181-73C9-48E0-95E4-641835512381}"/>
                </a:ext>
              </a:extLst>
            </p:cNvPr>
            <p:cNvSpPr txBox="1">
              <a:spLocks noChangeArrowheads="1"/>
            </p:cNvSpPr>
            <p:nvPr/>
          </p:nvSpPr>
          <p:spPr bwMode="auto">
            <a:xfrm>
              <a:off x="984" y="24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7360" name="Text Box 236">
              <a:extLst>
                <a:ext uri="{FF2B5EF4-FFF2-40B4-BE49-F238E27FC236}">
                  <a16:creationId xmlns:a16="http://schemas.microsoft.com/office/drawing/2014/main" id="{9187E02F-6FFF-4C29-BFA8-A387D9336029}"/>
                </a:ext>
              </a:extLst>
            </p:cNvPr>
            <p:cNvSpPr txBox="1">
              <a:spLocks noChangeArrowheads="1"/>
            </p:cNvSpPr>
            <p:nvPr/>
          </p:nvSpPr>
          <p:spPr bwMode="auto">
            <a:xfrm>
              <a:off x="1556" y="283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7361" name="Text Box 237">
              <a:extLst>
                <a:ext uri="{FF2B5EF4-FFF2-40B4-BE49-F238E27FC236}">
                  <a16:creationId xmlns:a16="http://schemas.microsoft.com/office/drawing/2014/main" id="{3695B09B-B317-4533-B853-E5D1C81DC06D}"/>
                </a:ext>
              </a:extLst>
            </p:cNvPr>
            <p:cNvSpPr txBox="1">
              <a:spLocks noChangeArrowheads="1"/>
            </p:cNvSpPr>
            <p:nvPr/>
          </p:nvSpPr>
          <p:spPr bwMode="auto">
            <a:xfrm>
              <a:off x="1202" y="2069"/>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:1</a:t>
              </a:r>
            </a:p>
          </p:txBody>
        </p:sp>
        <p:sp>
          <p:nvSpPr>
            <p:cNvPr id="57362" name="Text Box 238">
              <a:extLst>
                <a:ext uri="{FF2B5EF4-FFF2-40B4-BE49-F238E27FC236}">
                  <a16:creationId xmlns:a16="http://schemas.microsoft.com/office/drawing/2014/main" id="{CD2EC362-4321-4C18-B5B3-3150CA03EE0C}"/>
                </a:ext>
              </a:extLst>
            </p:cNvPr>
            <p:cNvSpPr txBox="1">
              <a:spLocks noChangeArrowheads="1"/>
            </p:cNvSpPr>
            <p:nvPr/>
          </p:nvSpPr>
          <p:spPr bwMode="auto">
            <a:xfrm>
              <a:off x="340" y="2341"/>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7363" name="Text Box 239">
              <a:extLst>
                <a:ext uri="{FF2B5EF4-FFF2-40B4-BE49-F238E27FC236}">
                  <a16:creationId xmlns:a16="http://schemas.microsoft.com/office/drawing/2014/main" id="{8F843D6C-8D32-4D00-ADDF-056B19CE93DA}"/>
                </a:ext>
              </a:extLst>
            </p:cNvPr>
            <p:cNvSpPr txBox="1">
              <a:spLocks noChangeArrowheads="1"/>
            </p:cNvSpPr>
            <p:nvPr/>
          </p:nvSpPr>
          <p:spPr bwMode="auto">
            <a:xfrm>
              <a:off x="340" y="265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7364" name="Text Box 240">
              <a:extLst>
                <a:ext uri="{FF2B5EF4-FFF2-40B4-BE49-F238E27FC236}">
                  <a16:creationId xmlns:a16="http://schemas.microsoft.com/office/drawing/2014/main" id="{B704D07B-2ADB-4A6C-AA90-33D3D0F571F7}"/>
                </a:ext>
              </a:extLst>
            </p:cNvPr>
            <p:cNvSpPr txBox="1">
              <a:spLocks noChangeArrowheads="1"/>
            </p:cNvSpPr>
            <p:nvPr/>
          </p:nvSpPr>
          <p:spPr bwMode="auto">
            <a:xfrm>
              <a:off x="340" y="2523"/>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7365" name="Text Box 241">
              <a:extLst>
                <a:ext uri="{FF2B5EF4-FFF2-40B4-BE49-F238E27FC236}">
                  <a16:creationId xmlns:a16="http://schemas.microsoft.com/office/drawing/2014/main" id="{793634A5-230B-42D1-9DE6-D63E9118124D}"/>
                </a:ext>
              </a:extLst>
            </p:cNvPr>
            <p:cNvSpPr txBox="1">
              <a:spLocks noChangeArrowheads="1"/>
            </p:cNvSpPr>
            <p:nvPr/>
          </p:nvSpPr>
          <p:spPr bwMode="auto">
            <a:xfrm>
              <a:off x="2154" y="2296"/>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7366" name="Text Box 242">
              <a:extLst>
                <a:ext uri="{FF2B5EF4-FFF2-40B4-BE49-F238E27FC236}">
                  <a16:creationId xmlns:a16="http://schemas.microsoft.com/office/drawing/2014/main" id="{E92F5079-E34E-4C3B-8697-87EFADCB8BC5}"/>
                </a:ext>
              </a:extLst>
            </p:cNvPr>
            <p:cNvSpPr txBox="1">
              <a:spLocks noChangeArrowheads="1"/>
            </p:cNvSpPr>
            <p:nvPr/>
          </p:nvSpPr>
          <p:spPr bwMode="auto">
            <a:xfrm>
              <a:off x="2154" y="27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7367" name="Text Box 243">
              <a:extLst>
                <a:ext uri="{FF2B5EF4-FFF2-40B4-BE49-F238E27FC236}">
                  <a16:creationId xmlns:a16="http://schemas.microsoft.com/office/drawing/2014/main" id="{E061A9D9-8FF0-4284-A614-EE2291E0E790}"/>
                </a:ext>
              </a:extLst>
            </p:cNvPr>
            <p:cNvSpPr txBox="1">
              <a:spLocks noChangeArrowheads="1"/>
            </p:cNvSpPr>
            <p:nvPr/>
          </p:nvSpPr>
          <p:spPr bwMode="auto">
            <a:xfrm>
              <a:off x="2154" y="2523"/>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7368" name="Line 244">
              <a:extLst>
                <a:ext uri="{FF2B5EF4-FFF2-40B4-BE49-F238E27FC236}">
                  <a16:creationId xmlns:a16="http://schemas.microsoft.com/office/drawing/2014/main" id="{3F54481C-542A-47E7-8454-B03B39A831C8}"/>
                </a:ext>
              </a:extLst>
            </p:cNvPr>
            <p:cNvSpPr>
              <a:spLocks noChangeShapeType="1"/>
            </p:cNvSpPr>
            <p:nvPr/>
          </p:nvSpPr>
          <p:spPr bwMode="auto">
            <a:xfrm>
              <a:off x="1564" y="3112"/>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9" name="Line 245">
              <a:extLst>
                <a:ext uri="{FF2B5EF4-FFF2-40B4-BE49-F238E27FC236}">
                  <a16:creationId xmlns:a16="http://schemas.microsoft.com/office/drawing/2014/main" id="{9A17E334-0570-4F5B-9815-CE1087A38C9D}"/>
                </a:ext>
              </a:extLst>
            </p:cNvPr>
            <p:cNvSpPr>
              <a:spLocks noChangeShapeType="1"/>
            </p:cNvSpPr>
            <p:nvPr/>
          </p:nvSpPr>
          <p:spPr bwMode="auto">
            <a:xfrm>
              <a:off x="1564" y="229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0" name="Line 246">
              <a:extLst>
                <a:ext uri="{FF2B5EF4-FFF2-40B4-BE49-F238E27FC236}">
                  <a16:creationId xmlns:a16="http://schemas.microsoft.com/office/drawing/2014/main" id="{FAC506E2-D3C1-4F8A-BCA7-8B3A9760991A}"/>
                </a:ext>
              </a:extLst>
            </p:cNvPr>
            <p:cNvSpPr>
              <a:spLocks noChangeShapeType="1"/>
            </p:cNvSpPr>
            <p:nvPr/>
          </p:nvSpPr>
          <p:spPr bwMode="auto">
            <a:xfrm>
              <a:off x="476" y="2296"/>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1" name="Line 247">
              <a:extLst>
                <a:ext uri="{FF2B5EF4-FFF2-40B4-BE49-F238E27FC236}">
                  <a16:creationId xmlns:a16="http://schemas.microsoft.com/office/drawing/2014/main" id="{F04992BE-CF1D-49F8-95D6-A0E81135CD6C}"/>
                </a:ext>
              </a:extLst>
            </p:cNvPr>
            <p:cNvSpPr>
              <a:spLocks noChangeShapeType="1"/>
            </p:cNvSpPr>
            <p:nvPr/>
          </p:nvSpPr>
          <p:spPr bwMode="auto">
            <a:xfrm flipH="1" flipV="1">
              <a:off x="1564" y="2931"/>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Line 248">
              <a:extLst>
                <a:ext uri="{FF2B5EF4-FFF2-40B4-BE49-F238E27FC236}">
                  <a16:creationId xmlns:a16="http://schemas.microsoft.com/office/drawing/2014/main" id="{252195EE-420D-408D-867F-874D40104BE7}"/>
                </a:ext>
              </a:extLst>
            </p:cNvPr>
            <p:cNvSpPr>
              <a:spLocks noChangeShapeType="1"/>
            </p:cNvSpPr>
            <p:nvPr/>
          </p:nvSpPr>
          <p:spPr bwMode="auto">
            <a:xfrm flipH="1" flipV="1">
              <a:off x="1564" y="2296"/>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73" name="Group 249">
              <a:extLst>
                <a:ext uri="{FF2B5EF4-FFF2-40B4-BE49-F238E27FC236}">
                  <a16:creationId xmlns:a16="http://schemas.microsoft.com/office/drawing/2014/main" id="{F2B2E511-693F-4B7E-AACB-8FF84ADF7368}"/>
                </a:ext>
              </a:extLst>
            </p:cNvPr>
            <p:cNvGrpSpPr>
              <a:grpSpLocks/>
            </p:cNvGrpSpPr>
            <p:nvPr/>
          </p:nvGrpSpPr>
          <p:grpSpPr bwMode="auto">
            <a:xfrm>
              <a:off x="1474" y="2580"/>
              <a:ext cx="91" cy="363"/>
              <a:chOff x="1565" y="2614"/>
              <a:chExt cx="90" cy="486"/>
            </a:xfrm>
          </p:grpSpPr>
          <p:sp>
            <p:nvSpPr>
              <p:cNvPr id="57383" name="Arc 250">
                <a:extLst>
                  <a:ext uri="{FF2B5EF4-FFF2-40B4-BE49-F238E27FC236}">
                    <a16:creationId xmlns:a16="http://schemas.microsoft.com/office/drawing/2014/main" id="{F4808DDF-4F2B-479E-B3AD-B2BAC247C37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4" name="Arc 251">
                <a:extLst>
                  <a:ext uri="{FF2B5EF4-FFF2-40B4-BE49-F238E27FC236}">
                    <a16:creationId xmlns:a16="http://schemas.microsoft.com/office/drawing/2014/main" id="{8476FBC8-EB02-43A2-84AD-2AD919989C5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5" name="Arc 252">
                <a:extLst>
                  <a:ext uri="{FF2B5EF4-FFF2-40B4-BE49-F238E27FC236}">
                    <a16:creationId xmlns:a16="http://schemas.microsoft.com/office/drawing/2014/main" id="{026DC84B-13B4-4060-AA8A-3EE0803844E1}"/>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6" name="Arc 253">
                <a:extLst>
                  <a:ext uri="{FF2B5EF4-FFF2-40B4-BE49-F238E27FC236}">
                    <a16:creationId xmlns:a16="http://schemas.microsoft.com/office/drawing/2014/main" id="{FF71BF0A-A550-438C-A627-CD5AE2A5F285}"/>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7374" name="Group 254">
              <a:extLst>
                <a:ext uri="{FF2B5EF4-FFF2-40B4-BE49-F238E27FC236}">
                  <a16:creationId xmlns:a16="http://schemas.microsoft.com/office/drawing/2014/main" id="{8F7E7507-B07E-4FCD-838E-0360B73A8544}"/>
                </a:ext>
              </a:extLst>
            </p:cNvPr>
            <p:cNvGrpSpPr>
              <a:grpSpLocks/>
            </p:cNvGrpSpPr>
            <p:nvPr/>
          </p:nvGrpSpPr>
          <p:grpSpPr bwMode="auto">
            <a:xfrm rot="10800000">
              <a:off x="1202" y="2580"/>
              <a:ext cx="90" cy="363"/>
              <a:chOff x="1565" y="2614"/>
              <a:chExt cx="90" cy="486"/>
            </a:xfrm>
          </p:grpSpPr>
          <p:sp>
            <p:nvSpPr>
              <p:cNvPr id="57379" name="Arc 255">
                <a:extLst>
                  <a:ext uri="{FF2B5EF4-FFF2-40B4-BE49-F238E27FC236}">
                    <a16:creationId xmlns:a16="http://schemas.microsoft.com/office/drawing/2014/main" id="{DF73B9C7-F1EF-40F1-835B-2B1F8F61BF8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0" name="Arc 256">
                <a:extLst>
                  <a:ext uri="{FF2B5EF4-FFF2-40B4-BE49-F238E27FC236}">
                    <a16:creationId xmlns:a16="http://schemas.microsoft.com/office/drawing/2014/main" id="{647F158D-5606-46F6-9DB9-B8B2739CCA5E}"/>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1" name="Arc 257">
                <a:extLst>
                  <a:ext uri="{FF2B5EF4-FFF2-40B4-BE49-F238E27FC236}">
                    <a16:creationId xmlns:a16="http://schemas.microsoft.com/office/drawing/2014/main" id="{9E6120BF-946D-475A-AEB0-B7A6039E75C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2" name="Arc 258">
                <a:extLst>
                  <a:ext uri="{FF2B5EF4-FFF2-40B4-BE49-F238E27FC236}">
                    <a16:creationId xmlns:a16="http://schemas.microsoft.com/office/drawing/2014/main" id="{388C009C-DC4F-484F-852E-5FE57BAFE1F7}"/>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7375" name="Oval 259">
              <a:extLst>
                <a:ext uri="{FF2B5EF4-FFF2-40B4-BE49-F238E27FC236}">
                  <a16:creationId xmlns:a16="http://schemas.microsoft.com/office/drawing/2014/main" id="{F6A76CF2-8E80-4210-B25E-13E35E7D1D7D}"/>
                </a:ext>
              </a:extLst>
            </p:cNvPr>
            <p:cNvSpPr>
              <a:spLocks noChangeArrowheads="1"/>
            </p:cNvSpPr>
            <p:nvPr/>
          </p:nvSpPr>
          <p:spPr bwMode="auto">
            <a:xfrm>
              <a:off x="2246" y="226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7376" name="Oval 260">
              <a:extLst>
                <a:ext uri="{FF2B5EF4-FFF2-40B4-BE49-F238E27FC236}">
                  <a16:creationId xmlns:a16="http://schemas.microsoft.com/office/drawing/2014/main" id="{C13402F0-8A56-4018-AFED-55CC75745DE5}"/>
                </a:ext>
              </a:extLst>
            </p:cNvPr>
            <p:cNvSpPr>
              <a:spLocks noChangeArrowheads="1"/>
            </p:cNvSpPr>
            <p:nvPr/>
          </p:nvSpPr>
          <p:spPr bwMode="auto">
            <a:xfrm>
              <a:off x="2246" y="3070"/>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7377" name="Oval 261">
              <a:extLst>
                <a:ext uri="{FF2B5EF4-FFF2-40B4-BE49-F238E27FC236}">
                  <a16:creationId xmlns:a16="http://schemas.microsoft.com/office/drawing/2014/main" id="{144B6985-C3AC-4516-9F55-A1D02A528247}"/>
                </a:ext>
              </a:extLst>
            </p:cNvPr>
            <p:cNvSpPr>
              <a:spLocks noChangeArrowheads="1"/>
            </p:cNvSpPr>
            <p:nvPr/>
          </p:nvSpPr>
          <p:spPr bwMode="auto">
            <a:xfrm>
              <a:off x="413" y="226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7378" name="Oval 262">
              <a:extLst>
                <a:ext uri="{FF2B5EF4-FFF2-40B4-BE49-F238E27FC236}">
                  <a16:creationId xmlns:a16="http://schemas.microsoft.com/office/drawing/2014/main" id="{A78F7E82-5F12-409F-A3A6-EBAF323143FF}"/>
                </a:ext>
              </a:extLst>
            </p:cNvPr>
            <p:cNvSpPr>
              <a:spLocks noChangeArrowheads="1"/>
            </p:cNvSpPr>
            <p:nvPr/>
          </p:nvSpPr>
          <p:spPr bwMode="auto">
            <a:xfrm>
              <a:off x="449" y="307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3296"/>
                                        </p:tgtEl>
                                        <p:attrNameLst>
                                          <p:attrName>style.visibility</p:attrName>
                                        </p:attrNameLst>
                                      </p:cBhvr>
                                      <p:to>
                                        <p:strVal val="visible"/>
                                      </p:to>
                                    </p:set>
                                    <p:anim calcmode="lin" valueType="num">
                                      <p:cBhvr additive="base">
                                        <p:cTn id="7" dur="500" fill="hold"/>
                                        <p:tgtEl>
                                          <p:spTgt spid="53296"/>
                                        </p:tgtEl>
                                        <p:attrNameLst>
                                          <p:attrName>ppt_x</p:attrName>
                                        </p:attrNameLst>
                                      </p:cBhvr>
                                      <p:tavLst>
                                        <p:tav tm="0">
                                          <p:val>
                                            <p:strVal val="0-#ppt_w/2"/>
                                          </p:val>
                                        </p:tav>
                                        <p:tav tm="100000">
                                          <p:val>
                                            <p:strVal val="#ppt_x"/>
                                          </p:val>
                                        </p:tav>
                                      </p:tavLst>
                                    </p:anim>
                                    <p:anim calcmode="lin" valueType="num">
                                      <p:cBhvr additive="base">
                                        <p:cTn id="8" dur="500" fill="hold"/>
                                        <p:tgtEl>
                                          <p:spTgt spid="532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53376"/>
                                        </p:tgtEl>
                                        <p:attrNameLst>
                                          <p:attrName>style.visibility</p:attrName>
                                        </p:attrNameLst>
                                      </p:cBhvr>
                                      <p:to>
                                        <p:strVal val="visible"/>
                                      </p:to>
                                    </p:set>
                                    <p:animEffect transition="in" filter="slide(fromLeft)">
                                      <p:cBhvr>
                                        <p:cTn id="23" dur="500"/>
                                        <p:tgtEl>
                                          <p:spTgt spid="53376"/>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53377"/>
                                        </p:tgtEl>
                                        <p:attrNameLst>
                                          <p:attrName>style.visibility</p:attrName>
                                        </p:attrNameLst>
                                      </p:cBhvr>
                                      <p:to>
                                        <p:strVal val="visible"/>
                                      </p:to>
                                    </p:set>
                                    <p:animEffect transition="in" filter="slide(fromLeft)">
                                      <p:cBhvr>
                                        <p:cTn id="32" dur="500"/>
                                        <p:tgtEl>
                                          <p:spTgt spid="53377"/>
                                        </p:tgtEl>
                                      </p:cBhvr>
                                    </p:animEffect>
                                  </p:childTnLst>
                                </p:cTn>
                              </p:par>
                            </p:childTnLst>
                          </p:cTn>
                        </p:par>
                        <p:par>
                          <p:cTn id="33" fill="hold" nodeType="afterGroup">
                            <p:stCondLst>
                              <p:cond delay="500"/>
                            </p:stCondLst>
                            <p:childTnLst>
                              <p:par>
                                <p:cTn id="34" presetID="2" presetClass="entr" presetSubtype="2" fill="hold" nodeType="afterEffect">
                                  <p:stCondLst>
                                    <p:cond delay="0"/>
                                  </p:stCondLst>
                                  <p:childTnLst>
                                    <p:set>
                                      <p:cBhvr>
                                        <p:cTn id="35" dur="1" fill="hold">
                                          <p:stCondLst>
                                            <p:cond delay="0"/>
                                          </p:stCondLst>
                                        </p:cTn>
                                        <p:tgtEl>
                                          <p:spTgt spid="53426"/>
                                        </p:tgtEl>
                                        <p:attrNameLst>
                                          <p:attrName>style.visibility</p:attrName>
                                        </p:attrNameLst>
                                      </p:cBhvr>
                                      <p:to>
                                        <p:strVal val="visible"/>
                                      </p:to>
                                    </p:set>
                                    <p:anim calcmode="lin" valueType="num">
                                      <p:cBhvr additive="base">
                                        <p:cTn id="36" dur="500" fill="hold"/>
                                        <p:tgtEl>
                                          <p:spTgt spid="53426"/>
                                        </p:tgtEl>
                                        <p:attrNameLst>
                                          <p:attrName>ppt_x</p:attrName>
                                        </p:attrNameLst>
                                      </p:cBhvr>
                                      <p:tavLst>
                                        <p:tav tm="0">
                                          <p:val>
                                            <p:strVal val="1+#ppt_w/2"/>
                                          </p:val>
                                        </p:tav>
                                        <p:tav tm="100000">
                                          <p:val>
                                            <p:strVal val="#ppt_x"/>
                                          </p:val>
                                        </p:tav>
                                      </p:tavLst>
                                    </p:anim>
                                    <p:anim calcmode="lin" valueType="num">
                                      <p:cBhvr additive="base">
                                        <p:cTn id="37" dur="500" fill="hold"/>
                                        <p:tgtEl>
                                          <p:spTgt spid="534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7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10" name="Text Box 78">
            <a:extLst>
              <a:ext uri="{FF2B5EF4-FFF2-40B4-BE49-F238E27FC236}">
                <a16:creationId xmlns:a16="http://schemas.microsoft.com/office/drawing/2014/main" id="{2B0078D0-BCAD-43C0-B60E-783A9ED3B5EB}"/>
              </a:ext>
            </a:extLst>
          </p:cNvPr>
          <p:cNvSpPr txBox="1">
            <a:spLocks noChangeArrowheads="1"/>
          </p:cNvSpPr>
          <p:nvPr/>
        </p:nvSpPr>
        <p:spPr bwMode="auto">
          <a:xfrm>
            <a:off x="611188" y="587375"/>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startAt="2"/>
            </a:pPr>
            <a:r>
              <a:rPr lang="zh-CN" altLang="en-US" b="1">
                <a:solidFill>
                  <a:srgbClr val="FF9900"/>
                </a:solidFill>
                <a:latin typeface="黑体" panose="02010609060101010101" pitchFamily="49" charset="-122"/>
                <a:ea typeface="黑体" panose="02010609060101010101" pitchFamily="49" charset="-122"/>
              </a:rPr>
              <a:t>变流关系</a:t>
            </a:r>
          </a:p>
        </p:txBody>
      </p:sp>
      <p:graphicFrame>
        <p:nvGraphicFramePr>
          <p:cNvPr id="120911" name="Object 79">
            <a:extLst>
              <a:ext uri="{FF2B5EF4-FFF2-40B4-BE49-F238E27FC236}">
                <a16:creationId xmlns:a16="http://schemas.microsoft.com/office/drawing/2014/main" id="{3DDF1FDD-215E-45BD-88EE-82A7C25123FE}"/>
              </a:ext>
            </a:extLst>
          </p:cNvPr>
          <p:cNvGraphicFramePr>
            <a:graphicFrameLocks noChangeAspect="1"/>
          </p:cNvGraphicFramePr>
          <p:nvPr/>
        </p:nvGraphicFramePr>
        <p:xfrm>
          <a:off x="827088" y="1236663"/>
          <a:ext cx="3594100" cy="1028700"/>
        </p:xfrm>
        <a:graphic>
          <a:graphicData uri="http://schemas.openxmlformats.org/presentationml/2006/ole">
            <mc:AlternateContent xmlns:mc="http://schemas.openxmlformats.org/markup-compatibility/2006">
              <mc:Choice xmlns:v="urn:schemas-microsoft-com:vml" Requires="v">
                <p:oleObj spid="_x0000_s58488" name="公式" r:id="rId3" imgW="1247887" imgH="390628" progId="Equation.3">
                  <p:embed/>
                </p:oleObj>
              </mc:Choice>
              <mc:Fallback>
                <p:oleObj name="公式" r:id="rId3" imgW="1247887" imgH="390628" progId="Equation.3">
                  <p:embed/>
                  <p:pic>
                    <p:nvPicPr>
                      <p:cNvPr id="0"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236663"/>
                        <a:ext cx="35941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912" name="Object 80">
            <a:extLst>
              <a:ext uri="{FF2B5EF4-FFF2-40B4-BE49-F238E27FC236}">
                <a16:creationId xmlns:a16="http://schemas.microsoft.com/office/drawing/2014/main" id="{E185DA5A-3F94-4DC9-BEC8-78A9AB74F324}"/>
              </a:ext>
            </a:extLst>
          </p:cNvPr>
          <p:cNvGraphicFramePr>
            <a:graphicFrameLocks noChangeAspect="1"/>
          </p:cNvGraphicFramePr>
          <p:nvPr/>
        </p:nvGraphicFramePr>
        <p:xfrm>
          <a:off x="684213" y="2349500"/>
          <a:ext cx="4778375" cy="1114425"/>
        </p:xfrm>
        <a:graphic>
          <a:graphicData uri="http://schemas.openxmlformats.org/presentationml/2006/ole">
            <mc:AlternateContent xmlns:mc="http://schemas.openxmlformats.org/markup-compatibility/2006">
              <mc:Choice xmlns:v="urn:schemas-microsoft-com:vml" Requires="v">
                <p:oleObj spid="_x0000_s58489" name="公式" r:id="rId5" imgW="1942970" imgH="438240" progId="Equation.3">
                  <p:embed/>
                </p:oleObj>
              </mc:Choice>
              <mc:Fallback>
                <p:oleObj name="公式" r:id="rId5" imgW="1942970" imgH="438240" progId="Equation.3">
                  <p:embed/>
                  <p:pic>
                    <p:nvPicPr>
                      <p:cNvPr id="0" name="Object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349500"/>
                        <a:ext cx="477837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913" name="Text Box 81">
            <a:extLst>
              <a:ext uri="{FF2B5EF4-FFF2-40B4-BE49-F238E27FC236}">
                <a16:creationId xmlns:a16="http://schemas.microsoft.com/office/drawing/2014/main" id="{E8DAE7C9-DC0A-4142-B570-06D3079DC37C}"/>
              </a:ext>
            </a:extLst>
          </p:cNvPr>
          <p:cNvSpPr txBox="1">
            <a:spLocks noChangeArrowheads="1"/>
          </p:cNvSpPr>
          <p:nvPr/>
        </p:nvSpPr>
        <p:spPr bwMode="auto">
          <a:xfrm>
            <a:off x="755650" y="3468688"/>
            <a:ext cx="3382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考虑理想化条件：</a:t>
            </a:r>
          </a:p>
        </p:txBody>
      </p:sp>
      <p:graphicFrame>
        <p:nvGraphicFramePr>
          <p:cNvPr id="120914" name="Object 82">
            <a:extLst>
              <a:ext uri="{FF2B5EF4-FFF2-40B4-BE49-F238E27FC236}">
                <a16:creationId xmlns:a16="http://schemas.microsoft.com/office/drawing/2014/main" id="{2BE47726-3297-42BD-91FA-9F6637CF90CA}"/>
              </a:ext>
            </a:extLst>
          </p:cNvPr>
          <p:cNvGraphicFramePr>
            <a:graphicFrameLocks noChangeAspect="1"/>
          </p:cNvGraphicFramePr>
          <p:nvPr/>
        </p:nvGraphicFramePr>
        <p:xfrm>
          <a:off x="3924300" y="3468688"/>
          <a:ext cx="2763838" cy="649287"/>
        </p:xfrm>
        <a:graphic>
          <a:graphicData uri="http://schemas.openxmlformats.org/presentationml/2006/ole">
            <mc:AlternateContent xmlns:mc="http://schemas.openxmlformats.org/markup-compatibility/2006">
              <mc:Choice xmlns:v="urn:schemas-microsoft-com:vml" Requires="v">
                <p:oleObj spid="_x0000_s58490" name="公式" r:id="rId7" imgW="1371774" imgH="228677" progId="Equation.3">
                  <p:embed/>
                </p:oleObj>
              </mc:Choice>
              <mc:Fallback>
                <p:oleObj name="公式" r:id="rId7" imgW="1371774" imgH="228677" progId="Equation.3">
                  <p:embed/>
                  <p:pic>
                    <p:nvPicPr>
                      <p:cNvPr id="0" name="Object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3468688"/>
                        <a:ext cx="2763838" cy="6492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graphicFrame>
        <p:nvGraphicFramePr>
          <p:cNvPr id="120915" name="Object 83">
            <a:extLst>
              <a:ext uri="{FF2B5EF4-FFF2-40B4-BE49-F238E27FC236}">
                <a16:creationId xmlns:a16="http://schemas.microsoft.com/office/drawing/2014/main" id="{B0DF01D8-6486-4FCF-A275-64C475BF7EAB}"/>
              </a:ext>
            </a:extLst>
          </p:cNvPr>
          <p:cNvGraphicFramePr>
            <a:graphicFrameLocks noChangeAspect="1"/>
          </p:cNvGraphicFramePr>
          <p:nvPr/>
        </p:nvGraphicFramePr>
        <p:xfrm>
          <a:off x="3851275" y="4216400"/>
          <a:ext cx="3594100" cy="593725"/>
        </p:xfrm>
        <a:graphic>
          <a:graphicData uri="http://schemas.openxmlformats.org/presentationml/2006/ole">
            <mc:AlternateContent xmlns:mc="http://schemas.openxmlformats.org/markup-compatibility/2006">
              <mc:Choice xmlns:v="urn:schemas-microsoft-com:vml" Requires="v">
                <p:oleObj spid="_x0000_s58491" name="Equation" r:id="rId9" imgW="1809714" imgH="209563" progId="Equation.DSMT4">
                  <p:embed/>
                </p:oleObj>
              </mc:Choice>
              <mc:Fallback>
                <p:oleObj name="Equation" r:id="rId9" imgW="1809714" imgH="209563" progId="Equation.DSMT4">
                  <p:embed/>
                  <p:pic>
                    <p:nvPicPr>
                      <p:cNvPr id="0" name="Object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4216400"/>
                        <a:ext cx="3594100" cy="593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grpSp>
        <p:nvGrpSpPr>
          <p:cNvPr id="2" name="Group 84">
            <a:extLst>
              <a:ext uri="{FF2B5EF4-FFF2-40B4-BE49-F238E27FC236}">
                <a16:creationId xmlns:a16="http://schemas.microsoft.com/office/drawing/2014/main" id="{925B28AC-CBD9-4DEF-83B5-D08F4D47CEFC}"/>
              </a:ext>
            </a:extLst>
          </p:cNvPr>
          <p:cNvGrpSpPr>
            <a:grpSpLocks/>
          </p:cNvGrpSpPr>
          <p:nvPr/>
        </p:nvGrpSpPr>
        <p:grpSpPr bwMode="auto">
          <a:xfrm>
            <a:off x="1906588" y="2133600"/>
            <a:ext cx="1873250" cy="1189038"/>
            <a:chOff x="1156" y="1071"/>
            <a:chExt cx="1134" cy="635"/>
          </a:xfrm>
        </p:grpSpPr>
        <p:sp>
          <p:nvSpPr>
            <p:cNvPr id="58468" name="Line 85">
              <a:extLst>
                <a:ext uri="{FF2B5EF4-FFF2-40B4-BE49-F238E27FC236}">
                  <a16:creationId xmlns:a16="http://schemas.microsoft.com/office/drawing/2014/main" id="{305EBC85-F69A-45D7-975E-BD89FF28DC53}"/>
                </a:ext>
              </a:extLst>
            </p:cNvPr>
            <p:cNvSpPr>
              <a:spLocks noChangeShapeType="1"/>
            </p:cNvSpPr>
            <p:nvPr/>
          </p:nvSpPr>
          <p:spPr bwMode="auto">
            <a:xfrm flipV="1">
              <a:off x="1156" y="1207"/>
              <a:ext cx="771" cy="499"/>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69" name="Text Box 86">
              <a:extLst>
                <a:ext uri="{FF2B5EF4-FFF2-40B4-BE49-F238E27FC236}">
                  <a16:creationId xmlns:a16="http://schemas.microsoft.com/office/drawing/2014/main" id="{AB763782-B717-4C07-9D52-329C32386FBB}"/>
                </a:ext>
              </a:extLst>
            </p:cNvPr>
            <p:cNvSpPr txBox="1">
              <a:spLocks noChangeArrowheads="1"/>
            </p:cNvSpPr>
            <p:nvPr/>
          </p:nvSpPr>
          <p:spPr bwMode="auto">
            <a:xfrm>
              <a:off x="1927" y="1071"/>
              <a:ext cx="36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FF3300"/>
                  </a:solidFill>
                  <a:ea typeface="仿宋_GB2312" pitchFamily="49" charset="-122"/>
                </a:rPr>
                <a:t>0</a:t>
              </a:r>
            </a:p>
          </p:txBody>
        </p:sp>
      </p:grpSp>
      <p:graphicFrame>
        <p:nvGraphicFramePr>
          <p:cNvPr id="120919" name="Object 87">
            <a:extLst>
              <a:ext uri="{FF2B5EF4-FFF2-40B4-BE49-F238E27FC236}">
                <a16:creationId xmlns:a16="http://schemas.microsoft.com/office/drawing/2014/main" id="{D1708B94-9380-49F9-A5DA-65C5882F030D}"/>
              </a:ext>
            </a:extLst>
          </p:cNvPr>
          <p:cNvGraphicFramePr>
            <a:graphicFrameLocks noChangeAspect="1"/>
          </p:cNvGraphicFramePr>
          <p:nvPr/>
        </p:nvGraphicFramePr>
        <p:xfrm>
          <a:off x="1042988" y="4835525"/>
          <a:ext cx="1790700" cy="1077913"/>
        </p:xfrm>
        <a:graphic>
          <a:graphicData uri="http://schemas.openxmlformats.org/presentationml/2006/ole">
            <mc:AlternateContent xmlns:mc="http://schemas.openxmlformats.org/markup-compatibility/2006">
              <mc:Choice xmlns:v="urn:schemas-microsoft-com:vml" Requires="v">
                <p:oleObj spid="_x0000_s58492" name="公式" r:id="rId11" imgW="961942" imgH="476121" progId="Equation.3">
                  <p:embed/>
                </p:oleObj>
              </mc:Choice>
              <mc:Fallback>
                <p:oleObj name="公式" r:id="rId11" imgW="961942" imgH="476121" progId="Equation.3">
                  <p:embed/>
                  <p:pic>
                    <p:nvPicPr>
                      <p:cNvPr id="0" name="Object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835525"/>
                        <a:ext cx="1790700" cy="1077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sp>
        <p:nvSpPr>
          <p:cNvPr id="120920" name="Line 88">
            <a:extLst>
              <a:ext uri="{FF2B5EF4-FFF2-40B4-BE49-F238E27FC236}">
                <a16:creationId xmlns:a16="http://schemas.microsoft.com/office/drawing/2014/main" id="{E5B0D89C-C07B-4511-9408-218D464E6C26}"/>
              </a:ext>
            </a:extLst>
          </p:cNvPr>
          <p:cNvSpPr>
            <a:spLocks noChangeShapeType="1"/>
          </p:cNvSpPr>
          <p:nvPr/>
        </p:nvSpPr>
        <p:spPr bwMode="auto">
          <a:xfrm>
            <a:off x="3132138" y="5411788"/>
            <a:ext cx="6477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8379" name="Group 89">
            <a:extLst>
              <a:ext uri="{FF2B5EF4-FFF2-40B4-BE49-F238E27FC236}">
                <a16:creationId xmlns:a16="http://schemas.microsoft.com/office/drawing/2014/main" id="{44CA92C6-2219-46F7-BBD0-F3F20E7DE350}"/>
              </a:ext>
            </a:extLst>
          </p:cNvPr>
          <p:cNvGrpSpPr>
            <a:grpSpLocks/>
          </p:cNvGrpSpPr>
          <p:nvPr/>
        </p:nvGrpSpPr>
        <p:grpSpPr bwMode="auto">
          <a:xfrm>
            <a:off x="8316913" y="6446838"/>
            <a:ext cx="792162" cy="366712"/>
            <a:chOff x="5193" y="4020"/>
            <a:chExt cx="499" cy="231"/>
          </a:xfrm>
        </p:grpSpPr>
        <p:pic>
          <p:nvPicPr>
            <p:cNvPr id="58466" name="Picture 90" descr="78900">
              <a:extLst>
                <a:ext uri="{FF2B5EF4-FFF2-40B4-BE49-F238E27FC236}">
                  <a16:creationId xmlns:a16="http://schemas.microsoft.com/office/drawing/2014/main" id="{FDF1EAEC-7771-4162-B7AE-3C39EF6EF2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67" name="Text Box 91">
              <a:hlinkClick r:id="" action="ppaction://hlinkshowjump?jump=nextslide"/>
              <a:extLst>
                <a:ext uri="{FF2B5EF4-FFF2-40B4-BE49-F238E27FC236}">
                  <a16:creationId xmlns:a16="http://schemas.microsoft.com/office/drawing/2014/main" id="{F5CADD79-F1FE-44DA-907A-76F5C9794BC5}"/>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8380" name="Group 92">
            <a:extLst>
              <a:ext uri="{FF2B5EF4-FFF2-40B4-BE49-F238E27FC236}">
                <a16:creationId xmlns:a16="http://schemas.microsoft.com/office/drawing/2014/main" id="{7C3117A4-F972-43B8-8CD4-2CC28E6E53F7}"/>
              </a:ext>
            </a:extLst>
          </p:cNvPr>
          <p:cNvGrpSpPr>
            <a:grpSpLocks/>
          </p:cNvGrpSpPr>
          <p:nvPr/>
        </p:nvGrpSpPr>
        <p:grpSpPr bwMode="auto">
          <a:xfrm>
            <a:off x="7453313" y="6446838"/>
            <a:ext cx="792162" cy="366712"/>
            <a:chOff x="4649" y="4020"/>
            <a:chExt cx="499" cy="231"/>
          </a:xfrm>
        </p:grpSpPr>
        <p:pic>
          <p:nvPicPr>
            <p:cNvPr id="58464" name="Picture 93" descr="78900">
              <a:extLst>
                <a:ext uri="{FF2B5EF4-FFF2-40B4-BE49-F238E27FC236}">
                  <a16:creationId xmlns:a16="http://schemas.microsoft.com/office/drawing/2014/main" id="{96854B05-55CA-476B-8A18-EA417C2CD3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65" name="Text Box 94">
              <a:hlinkClick r:id="" action="ppaction://hlinkshowjump?jump=previousslide"/>
              <a:extLst>
                <a:ext uri="{FF2B5EF4-FFF2-40B4-BE49-F238E27FC236}">
                  <a16:creationId xmlns:a16="http://schemas.microsoft.com/office/drawing/2014/main" id="{AD3C056C-F80A-43A6-A0F3-E9D856E2610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aphicFrame>
        <p:nvGraphicFramePr>
          <p:cNvPr id="120927" name="Object 95">
            <a:extLst>
              <a:ext uri="{FF2B5EF4-FFF2-40B4-BE49-F238E27FC236}">
                <a16:creationId xmlns:a16="http://schemas.microsoft.com/office/drawing/2014/main" id="{96B97E91-4B49-497C-8B6F-7B9EC66141E9}"/>
              </a:ext>
            </a:extLst>
          </p:cNvPr>
          <p:cNvGraphicFramePr>
            <a:graphicFrameLocks noChangeAspect="1"/>
          </p:cNvGraphicFramePr>
          <p:nvPr/>
        </p:nvGraphicFramePr>
        <p:xfrm>
          <a:off x="3995738" y="4908550"/>
          <a:ext cx="3168650" cy="1328738"/>
        </p:xfrm>
        <a:graphic>
          <a:graphicData uri="http://schemas.openxmlformats.org/presentationml/2006/ole">
            <mc:AlternateContent xmlns:mc="http://schemas.openxmlformats.org/markup-compatibility/2006">
              <mc:Choice xmlns:v="urn:schemas-microsoft-com:vml" Requires="v">
                <p:oleObj spid="_x0000_s58493" name="公式" r:id="rId14" imgW="961942" imgH="390628" progId="Equation.3">
                  <p:embed/>
                </p:oleObj>
              </mc:Choice>
              <mc:Fallback>
                <p:oleObj name="公式" r:id="rId14" imgW="961942" imgH="390628" progId="Equation.3">
                  <p:embed/>
                  <p:pic>
                    <p:nvPicPr>
                      <p:cNvPr id="0" name="Object 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95738" y="4908550"/>
                        <a:ext cx="3168650" cy="1328738"/>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82" name="Group 96">
            <a:extLst>
              <a:ext uri="{FF2B5EF4-FFF2-40B4-BE49-F238E27FC236}">
                <a16:creationId xmlns:a16="http://schemas.microsoft.com/office/drawing/2014/main" id="{2A62F01E-AA32-4E3E-B645-F28962B3764C}"/>
              </a:ext>
            </a:extLst>
          </p:cNvPr>
          <p:cNvGrpSpPr>
            <a:grpSpLocks/>
          </p:cNvGrpSpPr>
          <p:nvPr/>
        </p:nvGrpSpPr>
        <p:grpSpPr bwMode="auto">
          <a:xfrm>
            <a:off x="6588125" y="6446838"/>
            <a:ext cx="792163" cy="366712"/>
            <a:chOff x="4649" y="4020"/>
            <a:chExt cx="499" cy="231"/>
          </a:xfrm>
        </p:grpSpPr>
        <p:pic>
          <p:nvPicPr>
            <p:cNvPr id="58462" name="Picture 97" descr="78900">
              <a:extLst>
                <a:ext uri="{FF2B5EF4-FFF2-40B4-BE49-F238E27FC236}">
                  <a16:creationId xmlns:a16="http://schemas.microsoft.com/office/drawing/2014/main" id="{8EC380A6-1908-4FFF-8B99-BEB3801EBC3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63" name="Text Box 98">
              <a:hlinkClick r:id="" action="ppaction://hlinkshowjump?jump=firstslide"/>
              <a:extLst>
                <a:ext uri="{FF2B5EF4-FFF2-40B4-BE49-F238E27FC236}">
                  <a16:creationId xmlns:a16="http://schemas.microsoft.com/office/drawing/2014/main" id="{FD4A47A7-99D7-4BB7-B000-EF9D8542A71A}"/>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113">
            <a:extLst>
              <a:ext uri="{FF2B5EF4-FFF2-40B4-BE49-F238E27FC236}">
                <a16:creationId xmlns:a16="http://schemas.microsoft.com/office/drawing/2014/main" id="{569B4C79-E388-4CE5-AACA-8746E5E33707}"/>
              </a:ext>
            </a:extLst>
          </p:cNvPr>
          <p:cNvGrpSpPr>
            <a:grpSpLocks/>
          </p:cNvGrpSpPr>
          <p:nvPr/>
        </p:nvGrpSpPr>
        <p:grpSpPr bwMode="auto">
          <a:xfrm>
            <a:off x="5219700" y="549275"/>
            <a:ext cx="3362325" cy="1922463"/>
            <a:chOff x="3288" y="346"/>
            <a:chExt cx="2118" cy="1211"/>
          </a:xfrm>
        </p:grpSpPr>
        <p:sp>
          <p:nvSpPr>
            <p:cNvPr id="58423" name="Line 3">
              <a:extLst>
                <a:ext uri="{FF2B5EF4-FFF2-40B4-BE49-F238E27FC236}">
                  <a16:creationId xmlns:a16="http://schemas.microsoft.com/office/drawing/2014/main" id="{3478C3B1-529E-4902-9006-52844A0D0CC4}"/>
                </a:ext>
              </a:extLst>
            </p:cNvPr>
            <p:cNvSpPr>
              <a:spLocks noChangeShapeType="1"/>
            </p:cNvSpPr>
            <p:nvPr/>
          </p:nvSpPr>
          <p:spPr bwMode="auto">
            <a:xfrm flipV="1">
              <a:off x="4150" y="709"/>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4" name="Line 4">
              <a:extLst>
                <a:ext uri="{FF2B5EF4-FFF2-40B4-BE49-F238E27FC236}">
                  <a16:creationId xmlns:a16="http://schemas.microsoft.com/office/drawing/2014/main" id="{DB2A89C4-C18E-436D-AE8C-086342B500D2}"/>
                </a:ext>
              </a:extLst>
            </p:cNvPr>
            <p:cNvSpPr>
              <a:spLocks noChangeShapeType="1"/>
            </p:cNvSpPr>
            <p:nvPr/>
          </p:nvSpPr>
          <p:spPr bwMode="auto">
            <a:xfrm flipH="1" flipV="1">
              <a:off x="4150" y="1344"/>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5" name="Line 5">
              <a:extLst>
                <a:ext uri="{FF2B5EF4-FFF2-40B4-BE49-F238E27FC236}">
                  <a16:creationId xmlns:a16="http://schemas.microsoft.com/office/drawing/2014/main" id="{F9C9D925-1AF3-4AE5-8BC2-0E52E30AEAC6}"/>
                </a:ext>
              </a:extLst>
            </p:cNvPr>
            <p:cNvSpPr>
              <a:spLocks noChangeShapeType="1"/>
            </p:cNvSpPr>
            <p:nvPr/>
          </p:nvSpPr>
          <p:spPr bwMode="auto">
            <a:xfrm>
              <a:off x="3469" y="1525"/>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6" name="Text Box 6">
              <a:extLst>
                <a:ext uri="{FF2B5EF4-FFF2-40B4-BE49-F238E27FC236}">
                  <a16:creationId xmlns:a16="http://schemas.microsoft.com/office/drawing/2014/main" id="{A04BBFA1-7A70-4A71-9AAF-56F457CA41FD}"/>
                </a:ext>
              </a:extLst>
            </p:cNvPr>
            <p:cNvSpPr txBox="1">
              <a:spLocks noChangeArrowheads="1"/>
            </p:cNvSpPr>
            <p:nvPr/>
          </p:nvSpPr>
          <p:spPr bwMode="auto">
            <a:xfrm>
              <a:off x="3923" y="7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8427" name="Text Box 7">
              <a:extLst>
                <a:ext uri="{FF2B5EF4-FFF2-40B4-BE49-F238E27FC236}">
                  <a16:creationId xmlns:a16="http://schemas.microsoft.com/office/drawing/2014/main" id="{53733A09-2515-43B1-8755-6427BC00D67F}"/>
                </a:ext>
              </a:extLst>
            </p:cNvPr>
            <p:cNvSpPr txBox="1">
              <a:spLocks noChangeArrowheads="1"/>
            </p:cNvSpPr>
            <p:nvPr/>
          </p:nvSpPr>
          <p:spPr bwMode="auto">
            <a:xfrm>
              <a:off x="4513" y="7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8428" name="Text Box 8">
              <a:extLst>
                <a:ext uri="{FF2B5EF4-FFF2-40B4-BE49-F238E27FC236}">
                  <a16:creationId xmlns:a16="http://schemas.microsoft.com/office/drawing/2014/main" id="{52AD3498-E831-4F63-BA49-B732E0630CD1}"/>
                </a:ext>
              </a:extLst>
            </p:cNvPr>
            <p:cNvSpPr txBox="1">
              <a:spLocks noChangeArrowheads="1"/>
            </p:cNvSpPr>
            <p:nvPr/>
          </p:nvSpPr>
          <p:spPr bwMode="auto">
            <a:xfrm>
              <a:off x="3288" y="75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8429" name="Text Box 9">
              <a:extLst>
                <a:ext uri="{FF2B5EF4-FFF2-40B4-BE49-F238E27FC236}">
                  <a16:creationId xmlns:a16="http://schemas.microsoft.com/office/drawing/2014/main" id="{0170FFC0-098B-45CB-8CE3-A14612AE9525}"/>
                </a:ext>
              </a:extLst>
            </p:cNvPr>
            <p:cNvSpPr txBox="1">
              <a:spLocks noChangeArrowheads="1"/>
            </p:cNvSpPr>
            <p:nvPr/>
          </p:nvSpPr>
          <p:spPr bwMode="auto">
            <a:xfrm>
              <a:off x="3288" y="10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8430" name="Text Box 10">
              <a:extLst>
                <a:ext uri="{FF2B5EF4-FFF2-40B4-BE49-F238E27FC236}">
                  <a16:creationId xmlns:a16="http://schemas.microsoft.com/office/drawing/2014/main" id="{736908F8-14A2-4010-A73F-33582119C9B0}"/>
                </a:ext>
              </a:extLst>
            </p:cNvPr>
            <p:cNvSpPr txBox="1">
              <a:spLocks noChangeArrowheads="1"/>
            </p:cNvSpPr>
            <p:nvPr/>
          </p:nvSpPr>
          <p:spPr bwMode="auto">
            <a:xfrm>
              <a:off x="3288" y="93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8431" name="Text Box 11">
              <a:extLst>
                <a:ext uri="{FF2B5EF4-FFF2-40B4-BE49-F238E27FC236}">
                  <a16:creationId xmlns:a16="http://schemas.microsoft.com/office/drawing/2014/main" id="{CC1A1356-CFBA-4C20-9DCD-7882E2B927FD}"/>
                </a:ext>
              </a:extLst>
            </p:cNvPr>
            <p:cNvSpPr txBox="1">
              <a:spLocks noChangeArrowheads="1"/>
            </p:cNvSpPr>
            <p:nvPr/>
          </p:nvSpPr>
          <p:spPr bwMode="auto">
            <a:xfrm>
              <a:off x="5102" y="70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8432" name="Text Box 12">
              <a:extLst>
                <a:ext uri="{FF2B5EF4-FFF2-40B4-BE49-F238E27FC236}">
                  <a16:creationId xmlns:a16="http://schemas.microsoft.com/office/drawing/2014/main" id="{500B5215-A6EF-4C9B-8C1C-2BA818FC2019}"/>
                </a:ext>
              </a:extLst>
            </p:cNvPr>
            <p:cNvSpPr txBox="1">
              <a:spLocks noChangeArrowheads="1"/>
            </p:cNvSpPr>
            <p:nvPr/>
          </p:nvSpPr>
          <p:spPr bwMode="auto">
            <a:xfrm>
              <a:off x="5102" y="111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8433" name="Text Box 13">
              <a:extLst>
                <a:ext uri="{FF2B5EF4-FFF2-40B4-BE49-F238E27FC236}">
                  <a16:creationId xmlns:a16="http://schemas.microsoft.com/office/drawing/2014/main" id="{797A1313-2646-46E0-A4C3-7C30AA26D6E1}"/>
                </a:ext>
              </a:extLst>
            </p:cNvPr>
            <p:cNvSpPr txBox="1">
              <a:spLocks noChangeArrowheads="1"/>
            </p:cNvSpPr>
            <p:nvPr/>
          </p:nvSpPr>
          <p:spPr bwMode="auto">
            <a:xfrm>
              <a:off x="5102" y="93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8434" name="Line 15">
              <a:extLst>
                <a:ext uri="{FF2B5EF4-FFF2-40B4-BE49-F238E27FC236}">
                  <a16:creationId xmlns:a16="http://schemas.microsoft.com/office/drawing/2014/main" id="{18B35627-6479-4A5B-A5B3-26C903CAF897}"/>
                </a:ext>
              </a:extLst>
            </p:cNvPr>
            <p:cNvSpPr>
              <a:spLocks noChangeShapeType="1"/>
            </p:cNvSpPr>
            <p:nvPr/>
          </p:nvSpPr>
          <p:spPr bwMode="auto">
            <a:xfrm>
              <a:off x="4512" y="1525"/>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5" name="Line 17">
              <a:extLst>
                <a:ext uri="{FF2B5EF4-FFF2-40B4-BE49-F238E27FC236}">
                  <a16:creationId xmlns:a16="http://schemas.microsoft.com/office/drawing/2014/main" id="{6B0DE392-C93C-4915-9478-B1EB39A87B4E}"/>
                </a:ext>
              </a:extLst>
            </p:cNvPr>
            <p:cNvSpPr>
              <a:spLocks noChangeShapeType="1"/>
            </p:cNvSpPr>
            <p:nvPr/>
          </p:nvSpPr>
          <p:spPr bwMode="auto">
            <a:xfrm>
              <a:off x="4512" y="709"/>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6" name="Line 19">
              <a:extLst>
                <a:ext uri="{FF2B5EF4-FFF2-40B4-BE49-F238E27FC236}">
                  <a16:creationId xmlns:a16="http://schemas.microsoft.com/office/drawing/2014/main" id="{6DD27F3F-856F-4674-AB9A-3279F90A9711}"/>
                </a:ext>
              </a:extLst>
            </p:cNvPr>
            <p:cNvSpPr>
              <a:spLocks noChangeShapeType="1"/>
            </p:cNvSpPr>
            <p:nvPr/>
          </p:nvSpPr>
          <p:spPr bwMode="auto">
            <a:xfrm>
              <a:off x="3424" y="709"/>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7" name="Line 29">
              <a:extLst>
                <a:ext uri="{FF2B5EF4-FFF2-40B4-BE49-F238E27FC236}">
                  <a16:creationId xmlns:a16="http://schemas.microsoft.com/office/drawing/2014/main" id="{2C79DC40-AE74-481A-AF48-681207EE9363}"/>
                </a:ext>
              </a:extLst>
            </p:cNvPr>
            <p:cNvSpPr>
              <a:spLocks noChangeShapeType="1"/>
            </p:cNvSpPr>
            <p:nvPr/>
          </p:nvSpPr>
          <p:spPr bwMode="auto">
            <a:xfrm flipH="1" flipV="1">
              <a:off x="4512" y="1344"/>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8" name="Line 30">
              <a:extLst>
                <a:ext uri="{FF2B5EF4-FFF2-40B4-BE49-F238E27FC236}">
                  <a16:creationId xmlns:a16="http://schemas.microsoft.com/office/drawing/2014/main" id="{DE06FA3E-9795-4ACB-A0B0-450E3D8C7EC0}"/>
                </a:ext>
              </a:extLst>
            </p:cNvPr>
            <p:cNvSpPr>
              <a:spLocks noChangeShapeType="1"/>
            </p:cNvSpPr>
            <p:nvPr/>
          </p:nvSpPr>
          <p:spPr bwMode="auto">
            <a:xfrm flipH="1" flipV="1">
              <a:off x="4512" y="709"/>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9" name="Text Box 31">
              <a:extLst>
                <a:ext uri="{FF2B5EF4-FFF2-40B4-BE49-F238E27FC236}">
                  <a16:creationId xmlns:a16="http://schemas.microsoft.com/office/drawing/2014/main" id="{5E7CC7F4-0DE2-4153-AFA4-6869121367A2}"/>
                </a:ext>
              </a:extLst>
            </p:cNvPr>
            <p:cNvSpPr txBox="1">
              <a:spLocks noChangeArrowheads="1"/>
            </p:cNvSpPr>
            <p:nvPr/>
          </p:nvSpPr>
          <p:spPr bwMode="auto">
            <a:xfrm>
              <a:off x="3470" y="346"/>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8440" name="Line 32">
              <a:extLst>
                <a:ext uri="{FF2B5EF4-FFF2-40B4-BE49-F238E27FC236}">
                  <a16:creationId xmlns:a16="http://schemas.microsoft.com/office/drawing/2014/main" id="{DCB4A69D-1EA6-43E8-BE97-69C89B3643A9}"/>
                </a:ext>
              </a:extLst>
            </p:cNvPr>
            <p:cNvSpPr>
              <a:spLocks noChangeShapeType="1"/>
            </p:cNvSpPr>
            <p:nvPr/>
          </p:nvSpPr>
          <p:spPr bwMode="auto">
            <a:xfrm>
              <a:off x="3470" y="709"/>
              <a:ext cx="28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1" name="Text Box 33">
              <a:extLst>
                <a:ext uri="{FF2B5EF4-FFF2-40B4-BE49-F238E27FC236}">
                  <a16:creationId xmlns:a16="http://schemas.microsoft.com/office/drawing/2014/main" id="{282E325F-3631-437A-A42B-2603B4A765A4}"/>
                </a:ext>
              </a:extLst>
            </p:cNvPr>
            <p:cNvSpPr txBox="1">
              <a:spLocks noChangeArrowheads="1"/>
            </p:cNvSpPr>
            <p:nvPr/>
          </p:nvSpPr>
          <p:spPr bwMode="auto">
            <a:xfrm>
              <a:off x="3833" y="9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8442" name="Text Box 34">
              <a:extLst>
                <a:ext uri="{FF2B5EF4-FFF2-40B4-BE49-F238E27FC236}">
                  <a16:creationId xmlns:a16="http://schemas.microsoft.com/office/drawing/2014/main" id="{30781E72-EA6E-47B3-B7CC-19095A313B3B}"/>
                </a:ext>
              </a:extLst>
            </p:cNvPr>
            <p:cNvSpPr txBox="1">
              <a:spLocks noChangeArrowheads="1"/>
            </p:cNvSpPr>
            <p:nvPr/>
          </p:nvSpPr>
          <p:spPr bwMode="auto">
            <a:xfrm>
              <a:off x="4513" y="9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8443" name="Text Box 35">
              <a:extLst>
                <a:ext uri="{FF2B5EF4-FFF2-40B4-BE49-F238E27FC236}">
                  <a16:creationId xmlns:a16="http://schemas.microsoft.com/office/drawing/2014/main" id="{4B0E42AB-1EAC-4405-AE65-705C23978650}"/>
                </a:ext>
              </a:extLst>
            </p:cNvPr>
            <p:cNvSpPr txBox="1">
              <a:spLocks noChangeArrowheads="1"/>
            </p:cNvSpPr>
            <p:nvPr/>
          </p:nvSpPr>
          <p:spPr bwMode="auto">
            <a:xfrm>
              <a:off x="4876" y="346"/>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8444" name="Text Box 36">
              <a:extLst>
                <a:ext uri="{FF2B5EF4-FFF2-40B4-BE49-F238E27FC236}">
                  <a16:creationId xmlns:a16="http://schemas.microsoft.com/office/drawing/2014/main" id="{2F091364-601A-494C-AC17-A2967CEEAE39}"/>
                </a:ext>
              </a:extLst>
            </p:cNvPr>
            <p:cNvSpPr txBox="1">
              <a:spLocks noChangeArrowheads="1"/>
            </p:cNvSpPr>
            <p:nvPr/>
          </p:nvSpPr>
          <p:spPr bwMode="auto">
            <a:xfrm>
              <a:off x="4195" y="34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58445" name="Line 37">
              <a:extLst>
                <a:ext uri="{FF2B5EF4-FFF2-40B4-BE49-F238E27FC236}">
                  <a16:creationId xmlns:a16="http://schemas.microsoft.com/office/drawing/2014/main" id="{8F7AFA57-8E47-4C16-9D25-2DCEA0816910}"/>
                </a:ext>
              </a:extLst>
            </p:cNvPr>
            <p:cNvSpPr>
              <a:spLocks noChangeShapeType="1"/>
            </p:cNvSpPr>
            <p:nvPr/>
          </p:nvSpPr>
          <p:spPr bwMode="auto">
            <a:xfrm flipH="1">
              <a:off x="4830" y="709"/>
              <a:ext cx="28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6" name="Arc 38">
              <a:extLst>
                <a:ext uri="{FF2B5EF4-FFF2-40B4-BE49-F238E27FC236}">
                  <a16:creationId xmlns:a16="http://schemas.microsoft.com/office/drawing/2014/main" id="{5B0D2756-0437-4F54-8E2A-964BAED92D6B}"/>
                </a:ext>
              </a:extLst>
            </p:cNvPr>
            <p:cNvSpPr>
              <a:spLocks/>
            </p:cNvSpPr>
            <p:nvPr/>
          </p:nvSpPr>
          <p:spPr bwMode="auto">
            <a:xfrm flipH="1">
              <a:off x="4099" y="545"/>
              <a:ext cx="148" cy="131"/>
            </a:xfrm>
            <a:custGeom>
              <a:avLst/>
              <a:gdLst>
                <a:gd name="T0" fmla="*/ 0 w 22702"/>
                <a:gd name="T1" fmla="*/ 0 h 21600"/>
                <a:gd name="T2" fmla="*/ 0 w 22702"/>
                <a:gd name="T3" fmla="*/ 0 h 21600"/>
                <a:gd name="T4" fmla="*/ 0 w 22702"/>
                <a:gd name="T5" fmla="*/ 0 h 21600"/>
                <a:gd name="T6" fmla="*/ 0 60000 65536"/>
                <a:gd name="T7" fmla="*/ 0 60000 65536"/>
                <a:gd name="T8" fmla="*/ 0 60000 65536"/>
                <a:gd name="T9" fmla="*/ 0 w 22702"/>
                <a:gd name="T10" fmla="*/ 0 h 21600"/>
                <a:gd name="T11" fmla="*/ 22702 w 22702"/>
                <a:gd name="T12" fmla="*/ 21600 h 21600"/>
              </a:gdLst>
              <a:ahLst/>
              <a:cxnLst>
                <a:cxn ang="T6">
                  <a:pos x="T0" y="T1"/>
                </a:cxn>
                <a:cxn ang="T7">
                  <a:pos x="T2" y="T3"/>
                </a:cxn>
                <a:cxn ang="T8">
                  <a:pos x="T4" y="T5"/>
                </a:cxn>
              </a:cxnLst>
              <a:rect l="T9" t="T10" r="T11" b="T12"/>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lnTo>
                    <a:pt x="-1" y="54"/>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7" name="Arc 39">
              <a:extLst>
                <a:ext uri="{FF2B5EF4-FFF2-40B4-BE49-F238E27FC236}">
                  <a16:creationId xmlns:a16="http://schemas.microsoft.com/office/drawing/2014/main" id="{1F6FDD7F-E08F-471E-9DD4-20D88049F3BA}"/>
                </a:ext>
              </a:extLst>
            </p:cNvPr>
            <p:cNvSpPr>
              <a:spLocks/>
            </p:cNvSpPr>
            <p:nvPr/>
          </p:nvSpPr>
          <p:spPr bwMode="auto">
            <a:xfrm>
              <a:off x="4405" y="553"/>
              <a:ext cx="148" cy="131"/>
            </a:xfrm>
            <a:custGeom>
              <a:avLst/>
              <a:gdLst>
                <a:gd name="T0" fmla="*/ 0 w 22702"/>
                <a:gd name="T1" fmla="*/ 0 h 21600"/>
                <a:gd name="T2" fmla="*/ 0 w 22702"/>
                <a:gd name="T3" fmla="*/ 0 h 21600"/>
                <a:gd name="T4" fmla="*/ 0 w 22702"/>
                <a:gd name="T5" fmla="*/ 0 h 21600"/>
                <a:gd name="T6" fmla="*/ 0 60000 65536"/>
                <a:gd name="T7" fmla="*/ 0 60000 65536"/>
                <a:gd name="T8" fmla="*/ 0 60000 65536"/>
                <a:gd name="T9" fmla="*/ 0 w 22702"/>
                <a:gd name="T10" fmla="*/ 0 h 21600"/>
                <a:gd name="T11" fmla="*/ 22702 w 22702"/>
                <a:gd name="T12" fmla="*/ 21600 h 21600"/>
              </a:gdLst>
              <a:ahLst/>
              <a:cxnLst>
                <a:cxn ang="T6">
                  <a:pos x="T0" y="T1"/>
                </a:cxn>
                <a:cxn ang="T7">
                  <a:pos x="T2" y="T3"/>
                </a:cxn>
                <a:cxn ang="T8">
                  <a:pos x="T4" y="T5"/>
                </a:cxn>
              </a:cxnLst>
              <a:rect l="T9" t="T10" r="T11" b="T12"/>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lnTo>
                    <a:pt x="-1" y="54"/>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8448" name="Group 99">
              <a:extLst>
                <a:ext uri="{FF2B5EF4-FFF2-40B4-BE49-F238E27FC236}">
                  <a16:creationId xmlns:a16="http://schemas.microsoft.com/office/drawing/2014/main" id="{8123AB29-4853-40A0-B1F8-B4C6F4808C03}"/>
                </a:ext>
              </a:extLst>
            </p:cNvPr>
            <p:cNvGrpSpPr>
              <a:grpSpLocks/>
            </p:cNvGrpSpPr>
            <p:nvPr/>
          </p:nvGrpSpPr>
          <p:grpSpPr bwMode="auto">
            <a:xfrm>
              <a:off x="4422" y="981"/>
              <a:ext cx="91" cy="363"/>
              <a:chOff x="1565" y="2614"/>
              <a:chExt cx="90" cy="486"/>
            </a:xfrm>
          </p:grpSpPr>
          <p:sp>
            <p:nvSpPr>
              <p:cNvPr id="58458" name="Arc 100">
                <a:extLst>
                  <a:ext uri="{FF2B5EF4-FFF2-40B4-BE49-F238E27FC236}">
                    <a16:creationId xmlns:a16="http://schemas.microsoft.com/office/drawing/2014/main" id="{4D5F62A6-B83B-4486-866F-B75BC0442C72}"/>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59" name="Arc 101">
                <a:extLst>
                  <a:ext uri="{FF2B5EF4-FFF2-40B4-BE49-F238E27FC236}">
                    <a16:creationId xmlns:a16="http://schemas.microsoft.com/office/drawing/2014/main" id="{AEF0122C-AF8E-406E-B05F-C55075DC286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60" name="Arc 102">
                <a:extLst>
                  <a:ext uri="{FF2B5EF4-FFF2-40B4-BE49-F238E27FC236}">
                    <a16:creationId xmlns:a16="http://schemas.microsoft.com/office/drawing/2014/main" id="{90BFFC01-70FA-49B0-968F-401D4CF0E29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61" name="Arc 103">
                <a:extLst>
                  <a:ext uri="{FF2B5EF4-FFF2-40B4-BE49-F238E27FC236}">
                    <a16:creationId xmlns:a16="http://schemas.microsoft.com/office/drawing/2014/main" id="{234A6657-2951-4E22-97CB-38B16EAF790D}"/>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8449" name="Group 104">
              <a:extLst>
                <a:ext uri="{FF2B5EF4-FFF2-40B4-BE49-F238E27FC236}">
                  <a16:creationId xmlns:a16="http://schemas.microsoft.com/office/drawing/2014/main" id="{04E9D3CA-B8AA-4FF2-9040-30AEBBF33509}"/>
                </a:ext>
              </a:extLst>
            </p:cNvPr>
            <p:cNvGrpSpPr>
              <a:grpSpLocks/>
            </p:cNvGrpSpPr>
            <p:nvPr/>
          </p:nvGrpSpPr>
          <p:grpSpPr bwMode="auto">
            <a:xfrm rot="10800000">
              <a:off x="4141" y="990"/>
              <a:ext cx="90" cy="363"/>
              <a:chOff x="1565" y="2614"/>
              <a:chExt cx="90" cy="486"/>
            </a:xfrm>
          </p:grpSpPr>
          <p:sp>
            <p:nvSpPr>
              <p:cNvPr id="58454" name="Arc 105">
                <a:extLst>
                  <a:ext uri="{FF2B5EF4-FFF2-40B4-BE49-F238E27FC236}">
                    <a16:creationId xmlns:a16="http://schemas.microsoft.com/office/drawing/2014/main" id="{7266156A-947B-44B4-8BDF-5DFDB25D05B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55" name="Arc 106">
                <a:extLst>
                  <a:ext uri="{FF2B5EF4-FFF2-40B4-BE49-F238E27FC236}">
                    <a16:creationId xmlns:a16="http://schemas.microsoft.com/office/drawing/2014/main" id="{3790338A-47A7-46D2-A8CA-42E337EA84BA}"/>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56" name="Arc 107">
                <a:extLst>
                  <a:ext uri="{FF2B5EF4-FFF2-40B4-BE49-F238E27FC236}">
                    <a16:creationId xmlns:a16="http://schemas.microsoft.com/office/drawing/2014/main" id="{968A1B8D-A1F5-4FB0-8826-5B0D6B56A6A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57" name="Arc 108">
                <a:extLst>
                  <a:ext uri="{FF2B5EF4-FFF2-40B4-BE49-F238E27FC236}">
                    <a16:creationId xmlns:a16="http://schemas.microsoft.com/office/drawing/2014/main" id="{A5AFB76C-8058-4523-981A-8874825936B9}"/>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8450" name="Oval 109">
              <a:extLst>
                <a:ext uri="{FF2B5EF4-FFF2-40B4-BE49-F238E27FC236}">
                  <a16:creationId xmlns:a16="http://schemas.microsoft.com/office/drawing/2014/main" id="{940E6203-BC26-453C-A8F6-F41F5FF37984}"/>
                </a:ext>
              </a:extLst>
            </p:cNvPr>
            <p:cNvSpPr>
              <a:spLocks noChangeArrowheads="1"/>
            </p:cNvSpPr>
            <p:nvPr/>
          </p:nvSpPr>
          <p:spPr bwMode="auto">
            <a:xfrm>
              <a:off x="5202" y="67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8451" name="Oval 110">
              <a:extLst>
                <a:ext uri="{FF2B5EF4-FFF2-40B4-BE49-F238E27FC236}">
                  <a16:creationId xmlns:a16="http://schemas.microsoft.com/office/drawing/2014/main" id="{633F9215-1957-4148-B7C3-943DF3F37B74}"/>
                </a:ext>
              </a:extLst>
            </p:cNvPr>
            <p:cNvSpPr>
              <a:spLocks noChangeArrowheads="1"/>
            </p:cNvSpPr>
            <p:nvPr/>
          </p:nvSpPr>
          <p:spPr bwMode="auto">
            <a:xfrm>
              <a:off x="5193" y="148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8452" name="Oval 111">
              <a:extLst>
                <a:ext uri="{FF2B5EF4-FFF2-40B4-BE49-F238E27FC236}">
                  <a16:creationId xmlns:a16="http://schemas.microsoft.com/office/drawing/2014/main" id="{0F65DB1D-FC87-4DE3-B4DB-262A4EF886AC}"/>
                </a:ext>
              </a:extLst>
            </p:cNvPr>
            <p:cNvSpPr>
              <a:spLocks noChangeArrowheads="1"/>
            </p:cNvSpPr>
            <p:nvPr/>
          </p:nvSpPr>
          <p:spPr bwMode="auto">
            <a:xfrm>
              <a:off x="3406" y="148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8453" name="Oval 112">
              <a:extLst>
                <a:ext uri="{FF2B5EF4-FFF2-40B4-BE49-F238E27FC236}">
                  <a16:creationId xmlns:a16="http://schemas.microsoft.com/office/drawing/2014/main" id="{8E0D066A-125E-493F-8119-DD1E4B96DABE}"/>
                </a:ext>
              </a:extLst>
            </p:cNvPr>
            <p:cNvSpPr>
              <a:spLocks noChangeArrowheads="1"/>
            </p:cNvSpPr>
            <p:nvPr/>
          </p:nvSpPr>
          <p:spPr bwMode="auto">
            <a:xfrm>
              <a:off x="3352" y="67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9" name="Group 114">
            <a:extLst>
              <a:ext uri="{FF2B5EF4-FFF2-40B4-BE49-F238E27FC236}">
                <a16:creationId xmlns:a16="http://schemas.microsoft.com/office/drawing/2014/main" id="{B6AC7EC2-EA6A-43AF-9546-A3DC094B5063}"/>
              </a:ext>
            </a:extLst>
          </p:cNvPr>
          <p:cNvGrpSpPr>
            <a:grpSpLocks/>
          </p:cNvGrpSpPr>
          <p:nvPr/>
        </p:nvGrpSpPr>
        <p:grpSpPr bwMode="auto">
          <a:xfrm>
            <a:off x="5148263" y="620713"/>
            <a:ext cx="3671887" cy="2463800"/>
            <a:chOff x="3152" y="2069"/>
            <a:chExt cx="2313" cy="1552"/>
          </a:xfrm>
        </p:grpSpPr>
        <p:sp>
          <p:nvSpPr>
            <p:cNvPr id="58385" name="Rectangle 115">
              <a:extLst>
                <a:ext uri="{FF2B5EF4-FFF2-40B4-BE49-F238E27FC236}">
                  <a16:creationId xmlns:a16="http://schemas.microsoft.com/office/drawing/2014/main" id="{F94F0A83-70E1-4F21-8A00-521F2F702E82}"/>
                </a:ext>
              </a:extLst>
            </p:cNvPr>
            <p:cNvSpPr>
              <a:spLocks noChangeArrowheads="1"/>
            </p:cNvSpPr>
            <p:nvPr/>
          </p:nvSpPr>
          <p:spPr bwMode="auto">
            <a:xfrm>
              <a:off x="3152" y="2115"/>
              <a:ext cx="2313" cy="11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58386" name="Group 116">
              <a:extLst>
                <a:ext uri="{FF2B5EF4-FFF2-40B4-BE49-F238E27FC236}">
                  <a16:creationId xmlns:a16="http://schemas.microsoft.com/office/drawing/2014/main" id="{4D31CAD7-BE60-4212-831F-D71F3F92AA74}"/>
                </a:ext>
              </a:extLst>
            </p:cNvPr>
            <p:cNvGrpSpPr>
              <a:grpSpLocks/>
            </p:cNvGrpSpPr>
            <p:nvPr/>
          </p:nvGrpSpPr>
          <p:grpSpPr bwMode="auto">
            <a:xfrm>
              <a:off x="3243" y="2069"/>
              <a:ext cx="2118" cy="1089"/>
              <a:chOff x="340" y="2069"/>
              <a:chExt cx="2118" cy="1089"/>
            </a:xfrm>
          </p:grpSpPr>
          <p:sp>
            <p:nvSpPr>
              <p:cNvPr id="58392" name="Line 117">
                <a:extLst>
                  <a:ext uri="{FF2B5EF4-FFF2-40B4-BE49-F238E27FC236}">
                    <a16:creationId xmlns:a16="http://schemas.microsoft.com/office/drawing/2014/main" id="{6D255AE0-B372-4142-8D91-60F112739595}"/>
                  </a:ext>
                </a:extLst>
              </p:cNvPr>
              <p:cNvSpPr>
                <a:spLocks noChangeShapeType="1"/>
              </p:cNvSpPr>
              <p:nvPr/>
            </p:nvSpPr>
            <p:spPr bwMode="auto">
              <a:xfrm flipV="1">
                <a:off x="1202" y="2296"/>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Line 118">
                <a:extLst>
                  <a:ext uri="{FF2B5EF4-FFF2-40B4-BE49-F238E27FC236}">
                    <a16:creationId xmlns:a16="http://schemas.microsoft.com/office/drawing/2014/main" id="{EF7FC681-8814-4D2B-B0B2-EC13CA255A2C}"/>
                  </a:ext>
                </a:extLst>
              </p:cNvPr>
              <p:cNvSpPr>
                <a:spLocks noChangeShapeType="1"/>
              </p:cNvSpPr>
              <p:nvPr/>
            </p:nvSpPr>
            <p:spPr bwMode="auto">
              <a:xfrm flipH="1" flipV="1">
                <a:off x="1202" y="2931"/>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4" name="Line 119">
                <a:extLst>
                  <a:ext uri="{FF2B5EF4-FFF2-40B4-BE49-F238E27FC236}">
                    <a16:creationId xmlns:a16="http://schemas.microsoft.com/office/drawing/2014/main" id="{D13F39FA-3B93-4A1F-A690-ED0E0CCB72C0}"/>
                  </a:ext>
                </a:extLst>
              </p:cNvPr>
              <p:cNvSpPr>
                <a:spLocks noChangeShapeType="1"/>
              </p:cNvSpPr>
              <p:nvPr/>
            </p:nvSpPr>
            <p:spPr bwMode="auto">
              <a:xfrm>
                <a:off x="521" y="3112"/>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5" name="Text Box 120">
                <a:extLst>
                  <a:ext uri="{FF2B5EF4-FFF2-40B4-BE49-F238E27FC236}">
                    <a16:creationId xmlns:a16="http://schemas.microsoft.com/office/drawing/2014/main" id="{B5774829-EFFC-4535-BDF0-D1CD2523C408}"/>
                  </a:ext>
                </a:extLst>
              </p:cNvPr>
              <p:cNvSpPr txBox="1">
                <a:spLocks noChangeArrowheads="1"/>
              </p:cNvSpPr>
              <p:nvPr/>
            </p:nvSpPr>
            <p:spPr bwMode="auto">
              <a:xfrm>
                <a:off x="984" y="24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8396" name="Text Box 121">
                <a:extLst>
                  <a:ext uri="{FF2B5EF4-FFF2-40B4-BE49-F238E27FC236}">
                    <a16:creationId xmlns:a16="http://schemas.microsoft.com/office/drawing/2014/main" id="{09BBD4AA-7633-4FAE-A3D9-F045452EB09B}"/>
                  </a:ext>
                </a:extLst>
              </p:cNvPr>
              <p:cNvSpPr txBox="1">
                <a:spLocks noChangeArrowheads="1"/>
              </p:cNvSpPr>
              <p:nvPr/>
            </p:nvSpPr>
            <p:spPr bwMode="auto">
              <a:xfrm>
                <a:off x="1556" y="283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8397" name="Text Box 122">
                <a:extLst>
                  <a:ext uri="{FF2B5EF4-FFF2-40B4-BE49-F238E27FC236}">
                    <a16:creationId xmlns:a16="http://schemas.microsoft.com/office/drawing/2014/main" id="{4AB129DD-2336-4986-904E-1E2460305CB7}"/>
                  </a:ext>
                </a:extLst>
              </p:cNvPr>
              <p:cNvSpPr txBox="1">
                <a:spLocks noChangeArrowheads="1"/>
              </p:cNvSpPr>
              <p:nvPr/>
            </p:nvSpPr>
            <p:spPr bwMode="auto">
              <a:xfrm>
                <a:off x="1202" y="2069"/>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:1</a:t>
                </a:r>
              </a:p>
            </p:txBody>
          </p:sp>
          <p:sp>
            <p:nvSpPr>
              <p:cNvPr id="58398" name="Text Box 123">
                <a:extLst>
                  <a:ext uri="{FF2B5EF4-FFF2-40B4-BE49-F238E27FC236}">
                    <a16:creationId xmlns:a16="http://schemas.microsoft.com/office/drawing/2014/main" id="{CDAE7E4F-461A-4DF4-B078-E0854AF93363}"/>
                  </a:ext>
                </a:extLst>
              </p:cNvPr>
              <p:cNvSpPr txBox="1">
                <a:spLocks noChangeArrowheads="1"/>
              </p:cNvSpPr>
              <p:nvPr/>
            </p:nvSpPr>
            <p:spPr bwMode="auto">
              <a:xfrm>
                <a:off x="340" y="2341"/>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8399" name="Text Box 124">
                <a:extLst>
                  <a:ext uri="{FF2B5EF4-FFF2-40B4-BE49-F238E27FC236}">
                    <a16:creationId xmlns:a16="http://schemas.microsoft.com/office/drawing/2014/main" id="{E695C69D-FF87-41BE-883A-0C4236AA92EA}"/>
                  </a:ext>
                </a:extLst>
              </p:cNvPr>
              <p:cNvSpPr txBox="1">
                <a:spLocks noChangeArrowheads="1"/>
              </p:cNvSpPr>
              <p:nvPr/>
            </p:nvSpPr>
            <p:spPr bwMode="auto">
              <a:xfrm>
                <a:off x="340" y="265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8400" name="Text Box 125">
                <a:extLst>
                  <a:ext uri="{FF2B5EF4-FFF2-40B4-BE49-F238E27FC236}">
                    <a16:creationId xmlns:a16="http://schemas.microsoft.com/office/drawing/2014/main" id="{56F5B952-C1D3-40EA-A32C-1D65CE142377}"/>
                  </a:ext>
                </a:extLst>
              </p:cNvPr>
              <p:cNvSpPr txBox="1">
                <a:spLocks noChangeArrowheads="1"/>
              </p:cNvSpPr>
              <p:nvPr/>
            </p:nvSpPr>
            <p:spPr bwMode="auto">
              <a:xfrm>
                <a:off x="340" y="2523"/>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8401" name="Text Box 126">
                <a:extLst>
                  <a:ext uri="{FF2B5EF4-FFF2-40B4-BE49-F238E27FC236}">
                    <a16:creationId xmlns:a16="http://schemas.microsoft.com/office/drawing/2014/main" id="{DC2F4823-65D5-42A9-B288-FAFEDFD7061B}"/>
                  </a:ext>
                </a:extLst>
              </p:cNvPr>
              <p:cNvSpPr txBox="1">
                <a:spLocks noChangeArrowheads="1"/>
              </p:cNvSpPr>
              <p:nvPr/>
            </p:nvSpPr>
            <p:spPr bwMode="auto">
              <a:xfrm>
                <a:off x="2154" y="2296"/>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8402" name="Text Box 127">
                <a:extLst>
                  <a:ext uri="{FF2B5EF4-FFF2-40B4-BE49-F238E27FC236}">
                    <a16:creationId xmlns:a16="http://schemas.microsoft.com/office/drawing/2014/main" id="{5815B5BA-5900-4334-A3F0-A9A6537E2E66}"/>
                  </a:ext>
                </a:extLst>
              </p:cNvPr>
              <p:cNvSpPr txBox="1">
                <a:spLocks noChangeArrowheads="1"/>
              </p:cNvSpPr>
              <p:nvPr/>
            </p:nvSpPr>
            <p:spPr bwMode="auto">
              <a:xfrm>
                <a:off x="2154" y="27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8403" name="Text Box 128">
                <a:extLst>
                  <a:ext uri="{FF2B5EF4-FFF2-40B4-BE49-F238E27FC236}">
                    <a16:creationId xmlns:a16="http://schemas.microsoft.com/office/drawing/2014/main" id="{90077630-497C-48E3-BE71-76B9831262E8}"/>
                  </a:ext>
                </a:extLst>
              </p:cNvPr>
              <p:cNvSpPr txBox="1">
                <a:spLocks noChangeArrowheads="1"/>
              </p:cNvSpPr>
              <p:nvPr/>
            </p:nvSpPr>
            <p:spPr bwMode="auto">
              <a:xfrm>
                <a:off x="2154" y="2523"/>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8404" name="Line 129">
                <a:extLst>
                  <a:ext uri="{FF2B5EF4-FFF2-40B4-BE49-F238E27FC236}">
                    <a16:creationId xmlns:a16="http://schemas.microsoft.com/office/drawing/2014/main" id="{2871D5FC-DCD8-4B20-9B95-ABAC80672430}"/>
                  </a:ext>
                </a:extLst>
              </p:cNvPr>
              <p:cNvSpPr>
                <a:spLocks noChangeShapeType="1"/>
              </p:cNvSpPr>
              <p:nvPr/>
            </p:nvSpPr>
            <p:spPr bwMode="auto">
              <a:xfrm>
                <a:off x="1564" y="3112"/>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5" name="Line 130">
                <a:extLst>
                  <a:ext uri="{FF2B5EF4-FFF2-40B4-BE49-F238E27FC236}">
                    <a16:creationId xmlns:a16="http://schemas.microsoft.com/office/drawing/2014/main" id="{1DF8B4BF-5582-4C8D-B8A1-E8E18BEC20A1}"/>
                  </a:ext>
                </a:extLst>
              </p:cNvPr>
              <p:cNvSpPr>
                <a:spLocks noChangeShapeType="1"/>
              </p:cNvSpPr>
              <p:nvPr/>
            </p:nvSpPr>
            <p:spPr bwMode="auto">
              <a:xfrm>
                <a:off x="1564" y="229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6" name="Line 131">
                <a:extLst>
                  <a:ext uri="{FF2B5EF4-FFF2-40B4-BE49-F238E27FC236}">
                    <a16:creationId xmlns:a16="http://schemas.microsoft.com/office/drawing/2014/main" id="{9F4613DA-6801-41D3-B3DB-8ACC5A52E036}"/>
                  </a:ext>
                </a:extLst>
              </p:cNvPr>
              <p:cNvSpPr>
                <a:spLocks noChangeShapeType="1"/>
              </p:cNvSpPr>
              <p:nvPr/>
            </p:nvSpPr>
            <p:spPr bwMode="auto">
              <a:xfrm>
                <a:off x="476" y="2296"/>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7" name="Line 132">
                <a:extLst>
                  <a:ext uri="{FF2B5EF4-FFF2-40B4-BE49-F238E27FC236}">
                    <a16:creationId xmlns:a16="http://schemas.microsoft.com/office/drawing/2014/main" id="{CC28D315-2305-41D6-A39F-44B8764CEC1A}"/>
                  </a:ext>
                </a:extLst>
              </p:cNvPr>
              <p:cNvSpPr>
                <a:spLocks noChangeShapeType="1"/>
              </p:cNvSpPr>
              <p:nvPr/>
            </p:nvSpPr>
            <p:spPr bwMode="auto">
              <a:xfrm flipH="1" flipV="1">
                <a:off x="1564" y="2931"/>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8" name="Line 133">
                <a:extLst>
                  <a:ext uri="{FF2B5EF4-FFF2-40B4-BE49-F238E27FC236}">
                    <a16:creationId xmlns:a16="http://schemas.microsoft.com/office/drawing/2014/main" id="{DB47A105-81F5-415F-8548-9B33E088973E}"/>
                  </a:ext>
                </a:extLst>
              </p:cNvPr>
              <p:cNvSpPr>
                <a:spLocks noChangeShapeType="1"/>
              </p:cNvSpPr>
              <p:nvPr/>
            </p:nvSpPr>
            <p:spPr bwMode="auto">
              <a:xfrm flipH="1" flipV="1">
                <a:off x="1564" y="2296"/>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409" name="Group 134">
                <a:extLst>
                  <a:ext uri="{FF2B5EF4-FFF2-40B4-BE49-F238E27FC236}">
                    <a16:creationId xmlns:a16="http://schemas.microsoft.com/office/drawing/2014/main" id="{BB3EBF1A-0197-44D2-846B-38BF04459205}"/>
                  </a:ext>
                </a:extLst>
              </p:cNvPr>
              <p:cNvGrpSpPr>
                <a:grpSpLocks/>
              </p:cNvGrpSpPr>
              <p:nvPr/>
            </p:nvGrpSpPr>
            <p:grpSpPr bwMode="auto">
              <a:xfrm>
                <a:off x="1474" y="2580"/>
                <a:ext cx="91" cy="363"/>
                <a:chOff x="1565" y="2614"/>
                <a:chExt cx="90" cy="486"/>
              </a:xfrm>
            </p:grpSpPr>
            <p:sp>
              <p:nvSpPr>
                <p:cNvPr id="58419" name="Arc 135">
                  <a:extLst>
                    <a:ext uri="{FF2B5EF4-FFF2-40B4-BE49-F238E27FC236}">
                      <a16:creationId xmlns:a16="http://schemas.microsoft.com/office/drawing/2014/main" id="{57852330-07B4-4EB5-A8D6-BFF24D58D4E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0" name="Arc 136">
                  <a:extLst>
                    <a:ext uri="{FF2B5EF4-FFF2-40B4-BE49-F238E27FC236}">
                      <a16:creationId xmlns:a16="http://schemas.microsoft.com/office/drawing/2014/main" id="{70E8A171-25EC-4304-9CC0-6F13FCE7F04E}"/>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1" name="Arc 137">
                  <a:extLst>
                    <a:ext uri="{FF2B5EF4-FFF2-40B4-BE49-F238E27FC236}">
                      <a16:creationId xmlns:a16="http://schemas.microsoft.com/office/drawing/2014/main" id="{C24867B4-6D0D-4976-ADA3-F341CB7EE264}"/>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2" name="Arc 138">
                  <a:extLst>
                    <a:ext uri="{FF2B5EF4-FFF2-40B4-BE49-F238E27FC236}">
                      <a16:creationId xmlns:a16="http://schemas.microsoft.com/office/drawing/2014/main" id="{A5DBA26E-5E55-45EB-95D3-D2C02612288D}"/>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8410" name="Group 139">
                <a:extLst>
                  <a:ext uri="{FF2B5EF4-FFF2-40B4-BE49-F238E27FC236}">
                    <a16:creationId xmlns:a16="http://schemas.microsoft.com/office/drawing/2014/main" id="{4DF32B93-C773-4EA2-9F10-D05CAE731E8C}"/>
                  </a:ext>
                </a:extLst>
              </p:cNvPr>
              <p:cNvGrpSpPr>
                <a:grpSpLocks/>
              </p:cNvGrpSpPr>
              <p:nvPr/>
            </p:nvGrpSpPr>
            <p:grpSpPr bwMode="auto">
              <a:xfrm rot="10800000">
                <a:off x="1202" y="2580"/>
                <a:ext cx="90" cy="363"/>
                <a:chOff x="1565" y="2614"/>
                <a:chExt cx="90" cy="486"/>
              </a:xfrm>
            </p:grpSpPr>
            <p:sp>
              <p:nvSpPr>
                <p:cNvPr id="58415" name="Arc 140">
                  <a:extLst>
                    <a:ext uri="{FF2B5EF4-FFF2-40B4-BE49-F238E27FC236}">
                      <a16:creationId xmlns:a16="http://schemas.microsoft.com/office/drawing/2014/main" id="{14BFB7DB-4B4C-4341-B93C-BD48AC4BEB3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16" name="Arc 141">
                  <a:extLst>
                    <a:ext uri="{FF2B5EF4-FFF2-40B4-BE49-F238E27FC236}">
                      <a16:creationId xmlns:a16="http://schemas.microsoft.com/office/drawing/2014/main" id="{AC6AE55E-57DB-4C8E-B205-6DAE022FF423}"/>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17" name="Arc 142">
                  <a:extLst>
                    <a:ext uri="{FF2B5EF4-FFF2-40B4-BE49-F238E27FC236}">
                      <a16:creationId xmlns:a16="http://schemas.microsoft.com/office/drawing/2014/main" id="{1ADD4B3B-C917-42AA-9879-B449796917EB}"/>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18" name="Arc 143">
                  <a:extLst>
                    <a:ext uri="{FF2B5EF4-FFF2-40B4-BE49-F238E27FC236}">
                      <a16:creationId xmlns:a16="http://schemas.microsoft.com/office/drawing/2014/main" id="{0627B64F-539B-4125-B78D-4C85EF37142A}"/>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8411" name="Oval 144">
                <a:extLst>
                  <a:ext uri="{FF2B5EF4-FFF2-40B4-BE49-F238E27FC236}">
                    <a16:creationId xmlns:a16="http://schemas.microsoft.com/office/drawing/2014/main" id="{41E5C9D9-9139-4126-961B-280AFC0028E1}"/>
                  </a:ext>
                </a:extLst>
              </p:cNvPr>
              <p:cNvSpPr>
                <a:spLocks noChangeArrowheads="1"/>
              </p:cNvSpPr>
              <p:nvPr/>
            </p:nvSpPr>
            <p:spPr bwMode="auto">
              <a:xfrm>
                <a:off x="2246" y="226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8412" name="Oval 145">
                <a:extLst>
                  <a:ext uri="{FF2B5EF4-FFF2-40B4-BE49-F238E27FC236}">
                    <a16:creationId xmlns:a16="http://schemas.microsoft.com/office/drawing/2014/main" id="{C3E7B5CF-187C-4F6E-AD17-4BFAB73FC24D}"/>
                  </a:ext>
                </a:extLst>
              </p:cNvPr>
              <p:cNvSpPr>
                <a:spLocks noChangeArrowheads="1"/>
              </p:cNvSpPr>
              <p:nvPr/>
            </p:nvSpPr>
            <p:spPr bwMode="auto">
              <a:xfrm>
                <a:off x="2246" y="3070"/>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8413" name="Oval 146">
                <a:extLst>
                  <a:ext uri="{FF2B5EF4-FFF2-40B4-BE49-F238E27FC236}">
                    <a16:creationId xmlns:a16="http://schemas.microsoft.com/office/drawing/2014/main" id="{0DF461AE-DF6D-4EED-B6EA-E46B828BD1D1}"/>
                  </a:ext>
                </a:extLst>
              </p:cNvPr>
              <p:cNvSpPr>
                <a:spLocks noChangeArrowheads="1"/>
              </p:cNvSpPr>
              <p:nvPr/>
            </p:nvSpPr>
            <p:spPr bwMode="auto">
              <a:xfrm>
                <a:off x="413" y="226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8414" name="Oval 147">
                <a:extLst>
                  <a:ext uri="{FF2B5EF4-FFF2-40B4-BE49-F238E27FC236}">
                    <a16:creationId xmlns:a16="http://schemas.microsoft.com/office/drawing/2014/main" id="{D9332064-A3A0-4198-AF85-F3A88C3C5282}"/>
                  </a:ext>
                </a:extLst>
              </p:cNvPr>
              <p:cNvSpPr>
                <a:spLocks noChangeArrowheads="1"/>
              </p:cNvSpPr>
              <p:nvPr/>
            </p:nvSpPr>
            <p:spPr bwMode="auto">
              <a:xfrm>
                <a:off x="449" y="307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58387" name="Rectangle 148" descr="羊皮纸">
              <a:extLst>
                <a:ext uri="{FF2B5EF4-FFF2-40B4-BE49-F238E27FC236}">
                  <a16:creationId xmlns:a16="http://schemas.microsoft.com/office/drawing/2014/main" id="{2CEA993D-3DFB-4C21-BA5F-51EF712FE5E5}"/>
                </a:ext>
              </a:extLst>
            </p:cNvPr>
            <p:cNvSpPr>
              <a:spLocks noChangeArrowheads="1"/>
            </p:cNvSpPr>
            <p:nvPr/>
          </p:nvSpPr>
          <p:spPr bwMode="auto">
            <a:xfrm>
              <a:off x="3379" y="3294"/>
              <a:ext cx="1945" cy="327"/>
            </a:xfrm>
            <a:prstGeom prst="rect">
              <a:avLst/>
            </a:prstGeom>
            <a:blipFill dpi="0" rotWithShape="1">
              <a:blip r:embed="rId1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solidFill>
                    <a:schemeClr val="tx1"/>
                  </a:solidFill>
                  <a:latin typeface="黑体" panose="02010609060101010101" pitchFamily="49" charset="-122"/>
                  <a:ea typeface="黑体" panose="02010609060101010101" pitchFamily="49" charset="-122"/>
                </a:rPr>
                <a:t>理想变压器模型</a:t>
              </a:r>
            </a:p>
          </p:txBody>
        </p:sp>
        <p:sp>
          <p:nvSpPr>
            <p:cNvPr id="58388" name="Line 149">
              <a:extLst>
                <a:ext uri="{FF2B5EF4-FFF2-40B4-BE49-F238E27FC236}">
                  <a16:creationId xmlns:a16="http://schemas.microsoft.com/office/drawing/2014/main" id="{2EB5EDEF-E4DB-419A-886C-3455996D1BB8}"/>
                </a:ext>
              </a:extLst>
            </p:cNvPr>
            <p:cNvSpPr>
              <a:spLocks noChangeShapeType="1"/>
            </p:cNvSpPr>
            <p:nvPr/>
          </p:nvSpPr>
          <p:spPr bwMode="auto">
            <a:xfrm>
              <a:off x="3424" y="2296"/>
              <a:ext cx="387"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9" name="Line 150">
              <a:extLst>
                <a:ext uri="{FF2B5EF4-FFF2-40B4-BE49-F238E27FC236}">
                  <a16:creationId xmlns:a16="http://schemas.microsoft.com/office/drawing/2014/main" id="{62634FE5-2928-4BB9-AD4D-41004FAE2AD7}"/>
                </a:ext>
              </a:extLst>
            </p:cNvPr>
            <p:cNvSpPr>
              <a:spLocks noChangeShapeType="1"/>
            </p:cNvSpPr>
            <p:nvPr/>
          </p:nvSpPr>
          <p:spPr bwMode="auto">
            <a:xfrm>
              <a:off x="4604" y="2296"/>
              <a:ext cx="387"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Text Box 151">
              <a:extLst>
                <a:ext uri="{FF2B5EF4-FFF2-40B4-BE49-F238E27FC236}">
                  <a16:creationId xmlns:a16="http://schemas.microsoft.com/office/drawing/2014/main" id="{0F4BAEC7-3E97-48B1-AA61-B79061FE9D8A}"/>
                </a:ext>
              </a:extLst>
            </p:cNvPr>
            <p:cNvSpPr txBox="1">
              <a:spLocks noChangeArrowheads="1"/>
            </p:cNvSpPr>
            <p:nvPr/>
          </p:nvSpPr>
          <p:spPr bwMode="auto">
            <a:xfrm>
              <a:off x="3515" y="2232"/>
              <a:ext cx="4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1</a:t>
              </a:r>
            </a:p>
          </p:txBody>
        </p:sp>
        <p:sp>
          <p:nvSpPr>
            <p:cNvPr id="58391" name="Text Box 152">
              <a:extLst>
                <a:ext uri="{FF2B5EF4-FFF2-40B4-BE49-F238E27FC236}">
                  <a16:creationId xmlns:a16="http://schemas.microsoft.com/office/drawing/2014/main" id="{03F32CD1-22C6-4A4E-A232-FE05A10FF6A5}"/>
                </a:ext>
              </a:extLst>
            </p:cNvPr>
            <p:cNvSpPr txBox="1">
              <a:spLocks noChangeArrowheads="1"/>
            </p:cNvSpPr>
            <p:nvPr/>
          </p:nvSpPr>
          <p:spPr bwMode="auto">
            <a:xfrm>
              <a:off x="4694" y="2205"/>
              <a:ext cx="4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910"/>
                                        </p:tgtEl>
                                        <p:attrNameLst>
                                          <p:attrName>style.visibility</p:attrName>
                                        </p:attrNameLst>
                                      </p:cBhvr>
                                      <p:to>
                                        <p:strVal val="visible"/>
                                      </p:to>
                                    </p:set>
                                    <p:anim calcmode="lin" valueType="num">
                                      <p:cBhvr additive="base">
                                        <p:cTn id="7" dur="500" fill="hold"/>
                                        <p:tgtEl>
                                          <p:spTgt spid="120910"/>
                                        </p:tgtEl>
                                        <p:attrNameLst>
                                          <p:attrName>ppt_x</p:attrName>
                                        </p:attrNameLst>
                                      </p:cBhvr>
                                      <p:tavLst>
                                        <p:tav tm="0">
                                          <p:val>
                                            <p:strVal val="0-#ppt_w/2"/>
                                          </p:val>
                                        </p:tav>
                                        <p:tav tm="100000">
                                          <p:val>
                                            <p:strVal val="#ppt_x"/>
                                          </p:val>
                                        </p:tav>
                                      </p:tavLst>
                                    </p:anim>
                                    <p:anim calcmode="lin" valueType="num">
                                      <p:cBhvr additive="base">
                                        <p:cTn id="8" dur="500" fill="hold"/>
                                        <p:tgtEl>
                                          <p:spTgt spid="1209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20911"/>
                                        </p:tgtEl>
                                        <p:attrNameLst>
                                          <p:attrName>style.visibility</p:attrName>
                                        </p:attrNameLst>
                                      </p:cBhvr>
                                      <p:to>
                                        <p:strVal val="visible"/>
                                      </p:to>
                                    </p:set>
                                    <p:animEffect transition="in" filter="strips(downRight)">
                                      <p:cBhvr>
                                        <p:cTn id="18" dur="1000"/>
                                        <p:tgtEl>
                                          <p:spTgt spid="120911"/>
                                        </p:tgtEl>
                                      </p:cBhvr>
                                    </p:animEffect>
                                  </p:childTnLst>
                                </p:cTn>
                              </p:par>
                            </p:childTnLst>
                          </p:cTn>
                        </p:par>
                        <p:par>
                          <p:cTn id="19" fill="hold" nodeType="afterGroup">
                            <p:stCondLst>
                              <p:cond delay="1000"/>
                            </p:stCondLst>
                            <p:childTnLst>
                              <p:par>
                                <p:cTn id="20" presetID="18" presetClass="entr" presetSubtype="6" fill="hold" nodeType="afterEffect">
                                  <p:stCondLst>
                                    <p:cond delay="0"/>
                                  </p:stCondLst>
                                  <p:childTnLst>
                                    <p:set>
                                      <p:cBhvr>
                                        <p:cTn id="21" dur="1" fill="hold">
                                          <p:stCondLst>
                                            <p:cond delay="0"/>
                                          </p:stCondLst>
                                        </p:cTn>
                                        <p:tgtEl>
                                          <p:spTgt spid="120912"/>
                                        </p:tgtEl>
                                        <p:attrNameLst>
                                          <p:attrName>style.visibility</p:attrName>
                                        </p:attrNameLst>
                                      </p:cBhvr>
                                      <p:to>
                                        <p:strVal val="visible"/>
                                      </p:to>
                                    </p:set>
                                    <p:animEffect transition="in" filter="strips(downRight)">
                                      <p:cBhvr>
                                        <p:cTn id="22" dur="1000"/>
                                        <p:tgtEl>
                                          <p:spTgt spid="1209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20913"/>
                                        </p:tgtEl>
                                        <p:attrNameLst>
                                          <p:attrName>style.visibility</p:attrName>
                                        </p:attrNameLst>
                                      </p:cBhvr>
                                      <p:to>
                                        <p:strVal val="visible"/>
                                      </p:to>
                                    </p:set>
                                    <p:animEffect transition="in" filter="slide(fromLeft)">
                                      <p:cBhvr>
                                        <p:cTn id="27" dur="1000"/>
                                        <p:tgtEl>
                                          <p:spTgt spid="120913"/>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120914"/>
                                        </p:tgtEl>
                                        <p:attrNameLst>
                                          <p:attrName>style.visibility</p:attrName>
                                        </p:attrNameLst>
                                      </p:cBhvr>
                                      <p:to>
                                        <p:strVal val="visible"/>
                                      </p:to>
                                    </p:set>
                                    <p:animEffect transition="in" filter="wipe(left)">
                                      <p:cBhvr>
                                        <p:cTn id="31" dur="1000"/>
                                        <p:tgtEl>
                                          <p:spTgt spid="120914"/>
                                        </p:tgtEl>
                                      </p:cBhvr>
                                    </p:animEffect>
                                  </p:childTnLst>
                                </p:cTn>
                              </p:par>
                            </p:childTnLst>
                          </p:cTn>
                        </p:par>
                        <p:par>
                          <p:cTn id="32" fill="hold" nodeType="afterGroup">
                            <p:stCondLst>
                              <p:cond delay="2000"/>
                            </p:stCondLst>
                            <p:childTnLst>
                              <p:par>
                                <p:cTn id="33" presetID="22" presetClass="entr" presetSubtype="1" fill="hold" nodeType="afterEffect">
                                  <p:stCondLst>
                                    <p:cond delay="0"/>
                                  </p:stCondLst>
                                  <p:childTnLst>
                                    <p:set>
                                      <p:cBhvr>
                                        <p:cTn id="34" dur="1" fill="hold">
                                          <p:stCondLst>
                                            <p:cond delay="0"/>
                                          </p:stCondLst>
                                        </p:cTn>
                                        <p:tgtEl>
                                          <p:spTgt spid="120915"/>
                                        </p:tgtEl>
                                        <p:attrNameLst>
                                          <p:attrName>style.visibility</p:attrName>
                                        </p:attrNameLst>
                                      </p:cBhvr>
                                      <p:to>
                                        <p:strVal val="visible"/>
                                      </p:to>
                                    </p:set>
                                    <p:animEffect transition="in" filter="wipe(up)">
                                      <p:cBhvr>
                                        <p:cTn id="35" dur="1000"/>
                                        <p:tgtEl>
                                          <p:spTgt spid="1209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10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20919"/>
                                        </p:tgtEl>
                                        <p:attrNameLst>
                                          <p:attrName>style.visibility</p:attrName>
                                        </p:attrNameLst>
                                      </p:cBhvr>
                                      <p:to>
                                        <p:strVal val="visible"/>
                                      </p:to>
                                    </p:set>
                                    <p:animEffect transition="in" filter="wipe(up)">
                                      <p:cBhvr>
                                        <p:cTn id="45" dur="1000"/>
                                        <p:tgtEl>
                                          <p:spTgt spid="1209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120920"/>
                                        </p:tgtEl>
                                        <p:attrNameLst>
                                          <p:attrName>style.visibility</p:attrName>
                                        </p:attrNameLst>
                                      </p:cBhvr>
                                      <p:to>
                                        <p:strVal val="visible"/>
                                      </p:to>
                                    </p:set>
                                    <p:animEffect transition="in" filter="slide(fromLeft)">
                                      <p:cBhvr>
                                        <p:cTn id="50" dur="1000"/>
                                        <p:tgtEl>
                                          <p:spTgt spid="120920"/>
                                        </p:tgtEl>
                                      </p:cBhvr>
                                    </p:animEffect>
                                  </p:childTnLst>
                                </p:cTn>
                              </p:par>
                            </p:childTnLst>
                          </p:cTn>
                        </p:par>
                        <p:par>
                          <p:cTn id="51" fill="hold" nodeType="afterGroup">
                            <p:stCondLst>
                              <p:cond delay="1000"/>
                            </p:stCondLst>
                            <p:childTnLst>
                              <p:par>
                                <p:cTn id="52" presetID="18" presetClass="entr" presetSubtype="6" fill="hold" nodeType="afterEffect">
                                  <p:stCondLst>
                                    <p:cond delay="0"/>
                                  </p:stCondLst>
                                  <p:childTnLst>
                                    <p:set>
                                      <p:cBhvr>
                                        <p:cTn id="53" dur="1" fill="hold">
                                          <p:stCondLst>
                                            <p:cond delay="0"/>
                                          </p:stCondLst>
                                        </p:cTn>
                                        <p:tgtEl>
                                          <p:spTgt spid="120927"/>
                                        </p:tgtEl>
                                        <p:attrNameLst>
                                          <p:attrName>style.visibility</p:attrName>
                                        </p:attrNameLst>
                                      </p:cBhvr>
                                      <p:to>
                                        <p:strVal val="visible"/>
                                      </p:to>
                                    </p:set>
                                    <p:animEffect transition="in" filter="strips(downRight)">
                                      <p:cBhvr>
                                        <p:cTn id="54" dur="1000"/>
                                        <p:tgtEl>
                                          <p:spTgt spid="1209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linds(horizontal)">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10" grpId="0"/>
      <p:bldP spid="1209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42" name="Text Box 14">
            <a:extLst>
              <a:ext uri="{FF2B5EF4-FFF2-40B4-BE49-F238E27FC236}">
                <a16:creationId xmlns:a16="http://schemas.microsoft.com/office/drawing/2014/main" id="{85CE05F5-5DDD-41FB-9A56-9004AAB77BDB}"/>
              </a:ext>
            </a:extLst>
          </p:cNvPr>
          <p:cNvSpPr txBox="1">
            <a:spLocks noChangeArrowheads="1"/>
          </p:cNvSpPr>
          <p:nvPr/>
        </p:nvSpPr>
        <p:spPr bwMode="auto">
          <a:xfrm>
            <a:off x="1835150" y="552450"/>
            <a:ext cx="6337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b="1">
                <a:ea typeface="黑体" panose="02010609060101010101" pitchFamily="49" charset="-122"/>
                <a:cs typeface="Times New Roman" panose="02020603050405020304" pitchFamily="18" charset="0"/>
              </a:rPr>
              <a:t>若</a:t>
            </a:r>
            <a:r>
              <a:rPr lang="en-US" altLang="zh-CN" i="1">
                <a:solidFill>
                  <a:schemeClr val="bg1"/>
                </a:solidFill>
                <a:ea typeface="黑体" panose="02010609060101010101" pitchFamily="49" charset="-122"/>
                <a:cs typeface="Times New Roman" panose="02020603050405020304" pitchFamily="18" charset="0"/>
              </a:rPr>
              <a:t>i</a:t>
            </a:r>
            <a:r>
              <a:rPr lang="en-US" altLang="zh-CN" baseline="-25000">
                <a:solidFill>
                  <a:schemeClr val="bg1"/>
                </a:solidFill>
                <a:ea typeface="黑体" panose="02010609060101010101" pitchFamily="49" charset="-122"/>
                <a:cs typeface="Times New Roman" panose="02020603050405020304" pitchFamily="18" charset="0"/>
              </a:rPr>
              <a:t>1</a:t>
            </a:r>
            <a:r>
              <a:rPr lang="zh-CN" altLang="en-US">
                <a:solidFill>
                  <a:schemeClr val="bg1"/>
                </a:solidFill>
                <a:ea typeface="黑体" panose="02010609060101010101" pitchFamily="49" charset="-122"/>
                <a:cs typeface="Times New Roman" panose="02020603050405020304" pitchFamily="18" charset="0"/>
              </a:rPr>
              <a:t>、</a:t>
            </a:r>
            <a:r>
              <a:rPr lang="en-US" altLang="zh-CN" i="1">
                <a:solidFill>
                  <a:schemeClr val="bg1"/>
                </a:solidFill>
                <a:ea typeface="黑体" panose="02010609060101010101" pitchFamily="49" charset="-122"/>
                <a:cs typeface="Times New Roman" panose="02020603050405020304" pitchFamily="18" charset="0"/>
              </a:rPr>
              <a:t>i</a:t>
            </a:r>
            <a:r>
              <a:rPr lang="en-US" altLang="zh-CN" baseline="-25000">
                <a:solidFill>
                  <a:schemeClr val="bg1"/>
                </a:solidFill>
                <a:ea typeface="黑体" panose="02010609060101010101" pitchFamily="49" charset="-122"/>
                <a:cs typeface="Times New Roman" panose="02020603050405020304" pitchFamily="18" charset="0"/>
              </a:rPr>
              <a:t>2</a:t>
            </a:r>
            <a:r>
              <a:rPr lang="zh-CN" altLang="en-US" b="1">
                <a:ea typeface="黑体" panose="02010609060101010101" pitchFamily="49" charset="-122"/>
                <a:cs typeface="Times New Roman" panose="02020603050405020304" pitchFamily="18" charset="0"/>
              </a:rPr>
              <a:t>一个从同名端流入，一个从同名端流出，则有</a:t>
            </a:r>
          </a:p>
        </p:txBody>
      </p:sp>
      <p:grpSp>
        <p:nvGrpSpPr>
          <p:cNvPr id="59395" name="Group 16">
            <a:extLst>
              <a:ext uri="{FF2B5EF4-FFF2-40B4-BE49-F238E27FC236}">
                <a16:creationId xmlns:a16="http://schemas.microsoft.com/office/drawing/2014/main" id="{DA11B151-595E-4027-B99A-AF890AAAB27F}"/>
              </a:ext>
            </a:extLst>
          </p:cNvPr>
          <p:cNvGrpSpPr>
            <a:grpSpLocks/>
          </p:cNvGrpSpPr>
          <p:nvPr/>
        </p:nvGrpSpPr>
        <p:grpSpPr bwMode="auto">
          <a:xfrm>
            <a:off x="8316913" y="6446838"/>
            <a:ext cx="792162" cy="366712"/>
            <a:chOff x="5193" y="4020"/>
            <a:chExt cx="499" cy="231"/>
          </a:xfrm>
        </p:grpSpPr>
        <p:pic>
          <p:nvPicPr>
            <p:cNvPr id="59503" name="Picture 17" descr="78900">
              <a:extLst>
                <a:ext uri="{FF2B5EF4-FFF2-40B4-BE49-F238E27FC236}">
                  <a16:creationId xmlns:a16="http://schemas.microsoft.com/office/drawing/2014/main" id="{CAD65265-F14C-47B6-B740-8AA668D1E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504" name="Text Box 18">
              <a:hlinkClick r:id="" action="ppaction://hlinkshowjump?jump=nextslide"/>
              <a:extLst>
                <a:ext uri="{FF2B5EF4-FFF2-40B4-BE49-F238E27FC236}">
                  <a16:creationId xmlns:a16="http://schemas.microsoft.com/office/drawing/2014/main" id="{66CE5302-8985-433F-8357-6934E144B9DF}"/>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9396" name="Group 19">
            <a:extLst>
              <a:ext uri="{FF2B5EF4-FFF2-40B4-BE49-F238E27FC236}">
                <a16:creationId xmlns:a16="http://schemas.microsoft.com/office/drawing/2014/main" id="{16815E43-4A14-4054-9D6D-2FDB359A2E21}"/>
              </a:ext>
            </a:extLst>
          </p:cNvPr>
          <p:cNvGrpSpPr>
            <a:grpSpLocks/>
          </p:cNvGrpSpPr>
          <p:nvPr/>
        </p:nvGrpSpPr>
        <p:grpSpPr bwMode="auto">
          <a:xfrm>
            <a:off x="7453313" y="6446838"/>
            <a:ext cx="792162" cy="366712"/>
            <a:chOff x="4649" y="4020"/>
            <a:chExt cx="499" cy="231"/>
          </a:xfrm>
        </p:grpSpPr>
        <p:pic>
          <p:nvPicPr>
            <p:cNvPr id="59501" name="Picture 20" descr="78900">
              <a:extLst>
                <a:ext uri="{FF2B5EF4-FFF2-40B4-BE49-F238E27FC236}">
                  <a16:creationId xmlns:a16="http://schemas.microsoft.com/office/drawing/2014/main" id="{11B5162D-904F-4AEF-9A50-9DF0FC79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502" name="Text Box 21">
              <a:hlinkClick r:id="" action="ppaction://hlinkshowjump?jump=previousslide"/>
              <a:extLst>
                <a:ext uri="{FF2B5EF4-FFF2-40B4-BE49-F238E27FC236}">
                  <a16:creationId xmlns:a16="http://schemas.microsoft.com/office/drawing/2014/main" id="{1E4660DD-23BC-4A7E-9D98-C7EC77B6F887}"/>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94">
            <a:extLst>
              <a:ext uri="{FF2B5EF4-FFF2-40B4-BE49-F238E27FC236}">
                <a16:creationId xmlns:a16="http://schemas.microsoft.com/office/drawing/2014/main" id="{8A42A80C-33C3-442D-8877-1DF2068D3DFA}"/>
              </a:ext>
            </a:extLst>
          </p:cNvPr>
          <p:cNvGrpSpPr>
            <a:grpSpLocks/>
          </p:cNvGrpSpPr>
          <p:nvPr/>
        </p:nvGrpSpPr>
        <p:grpSpPr bwMode="auto">
          <a:xfrm>
            <a:off x="323850" y="404813"/>
            <a:ext cx="1949450" cy="850900"/>
            <a:chOff x="385" y="3022"/>
            <a:chExt cx="1228" cy="536"/>
          </a:xfrm>
        </p:grpSpPr>
        <p:pic>
          <p:nvPicPr>
            <p:cNvPr id="59499" name="Picture 95" descr="123">
              <a:extLst>
                <a:ext uri="{FF2B5EF4-FFF2-40B4-BE49-F238E27FC236}">
                  <a16:creationId xmlns:a16="http://schemas.microsoft.com/office/drawing/2014/main" id="{E46BF18F-4276-494E-988F-10AD65981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500" name="Text Box 96">
              <a:extLst>
                <a:ext uri="{FF2B5EF4-FFF2-40B4-BE49-F238E27FC236}">
                  <a16:creationId xmlns:a16="http://schemas.microsoft.com/office/drawing/2014/main" id="{211DED65-A7F0-4ECD-B8C3-1ED0B34F1BD3}"/>
                </a:ext>
              </a:extLst>
            </p:cNvPr>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graphicFrame>
        <p:nvGraphicFramePr>
          <p:cNvPr id="99501" name="Object 173">
            <a:extLst>
              <a:ext uri="{FF2B5EF4-FFF2-40B4-BE49-F238E27FC236}">
                <a16:creationId xmlns:a16="http://schemas.microsoft.com/office/drawing/2014/main" id="{765D46CA-B31C-4392-8D41-562409C6C238}"/>
              </a:ext>
            </a:extLst>
          </p:cNvPr>
          <p:cNvGraphicFramePr>
            <a:graphicFrameLocks noChangeAspect="1"/>
          </p:cNvGraphicFramePr>
          <p:nvPr/>
        </p:nvGraphicFramePr>
        <p:xfrm>
          <a:off x="1116013" y="1700213"/>
          <a:ext cx="2592387" cy="1239837"/>
        </p:xfrm>
        <a:graphic>
          <a:graphicData uri="http://schemas.openxmlformats.org/presentationml/2006/ole">
            <mc:AlternateContent xmlns:mc="http://schemas.openxmlformats.org/markup-compatibility/2006">
              <mc:Choice xmlns:v="urn:schemas-microsoft-com:vml" Requires="v">
                <p:oleObj spid="_x0000_s59526" name="公式" r:id="rId5" imgW="838055" imgH="390628" progId="Equation.3">
                  <p:embed/>
                </p:oleObj>
              </mc:Choice>
              <mc:Fallback>
                <p:oleObj name="公式" r:id="rId5" imgW="838055" imgH="390628" progId="Equation.3">
                  <p:embed/>
                  <p:pic>
                    <p:nvPicPr>
                      <p:cNvPr id="0" name="Object 1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700213"/>
                        <a:ext cx="2592387" cy="1239837"/>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503" name="Text Box 175">
            <a:extLst>
              <a:ext uri="{FF2B5EF4-FFF2-40B4-BE49-F238E27FC236}">
                <a16:creationId xmlns:a16="http://schemas.microsoft.com/office/drawing/2014/main" id="{869F9966-EA2B-4038-ADC8-14E92941C931}"/>
              </a:ext>
            </a:extLst>
          </p:cNvPr>
          <p:cNvSpPr txBox="1">
            <a:spLocks noChangeArrowheads="1"/>
          </p:cNvSpPr>
          <p:nvPr/>
        </p:nvSpPr>
        <p:spPr bwMode="auto">
          <a:xfrm>
            <a:off x="611188" y="3068638"/>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startAt="3"/>
            </a:pPr>
            <a:r>
              <a:rPr lang="zh-CN" altLang="en-US" b="1">
                <a:solidFill>
                  <a:srgbClr val="FF9900"/>
                </a:solidFill>
                <a:latin typeface="黑体" panose="02010609060101010101" pitchFamily="49" charset="-122"/>
                <a:ea typeface="黑体" panose="02010609060101010101" pitchFamily="49" charset="-122"/>
              </a:rPr>
              <a:t>变阻抗关系</a:t>
            </a:r>
          </a:p>
        </p:txBody>
      </p:sp>
      <p:graphicFrame>
        <p:nvGraphicFramePr>
          <p:cNvPr id="99504" name="Object 176">
            <a:extLst>
              <a:ext uri="{FF2B5EF4-FFF2-40B4-BE49-F238E27FC236}">
                <a16:creationId xmlns:a16="http://schemas.microsoft.com/office/drawing/2014/main" id="{11E8D818-EC97-472B-9A10-E002F906239E}"/>
              </a:ext>
            </a:extLst>
          </p:cNvPr>
          <p:cNvGraphicFramePr>
            <a:graphicFrameLocks noChangeAspect="1"/>
          </p:cNvGraphicFramePr>
          <p:nvPr/>
        </p:nvGraphicFramePr>
        <p:xfrm>
          <a:off x="611188" y="3789363"/>
          <a:ext cx="4938712" cy="1127125"/>
        </p:xfrm>
        <a:graphic>
          <a:graphicData uri="http://schemas.openxmlformats.org/presentationml/2006/ole">
            <mc:AlternateContent xmlns:mc="http://schemas.openxmlformats.org/markup-compatibility/2006">
              <mc:Choice xmlns:v="urn:schemas-microsoft-com:vml" Requires="v">
                <p:oleObj spid="_x0000_s59527" name="公式" r:id="rId7" imgW="2114398" imgH="438240" progId="Equation.3">
                  <p:embed/>
                </p:oleObj>
              </mc:Choice>
              <mc:Fallback>
                <p:oleObj name="公式" r:id="rId7" imgW="2114398" imgH="438240" progId="Equation.3">
                  <p:embed/>
                  <p:pic>
                    <p:nvPicPr>
                      <p:cNvPr id="0" name="Object 1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789363"/>
                        <a:ext cx="4938712"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77">
            <a:extLst>
              <a:ext uri="{FF2B5EF4-FFF2-40B4-BE49-F238E27FC236}">
                <a16:creationId xmlns:a16="http://schemas.microsoft.com/office/drawing/2014/main" id="{753126C9-FF83-4EE7-868B-2365869592F7}"/>
              </a:ext>
            </a:extLst>
          </p:cNvPr>
          <p:cNvGrpSpPr>
            <a:grpSpLocks/>
          </p:cNvGrpSpPr>
          <p:nvPr/>
        </p:nvGrpSpPr>
        <p:grpSpPr bwMode="auto">
          <a:xfrm>
            <a:off x="539750" y="5084763"/>
            <a:ext cx="1949450" cy="850900"/>
            <a:chOff x="385" y="3022"/>
            <a:chExt cx="1228" cy="536"/>
          </a:xfrm>
        </p:grpSpPr>
        <p:pic>
          <p:nvPicPr>
            <p:cNvPr id="59497" name="Picture 178" descr="123">
              <a:extLst>
                <a:ext uri="{FF2B5EF4-FFF2-40B4-BE49-F238E27FC236}">
                  <a16:creationId xmlns:a16="http://schemas.microsoft.com/office/drawing/2014/main" id="{B433235E-0812-4EE4-B3E7-1E6A61645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98" name="Text Box 179">
              <a:extLst>
                <a:ext uri="{FF2B5EF4-FFF2-40B4-BE49-F238E27FC236}">
                  <a16:creationId xmlns:a16="http://schemas.microsoft.com/office/drawing/2014/main" id="{D322826A-F514-4A10-B38F-1C6AA57425FB}"/>
                </a:ext>
              </a:extLst>
            </p:cNvPr>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sp>
        <p:nvSpPr>
          <p:cNvPr id="99508" name="Text Box 180">
            <a:extLst>
              <a:ext uri="{FF2B5EF4-FFF2-40B4-BE49-F238E27FC236}">
                <a16:creationId xmlns:a16="http://schemas.microsoft.com/office/drawing/2014/main" id="{EEE14DBB-A80D-46F2-AAF0-00A62935E5E3}"/>
              </a:ext>
            </a:extLst>
          </p:cNvPr>
          <p:cNvSpPr txBox="1">
            <a:spLocks noChangeArrowheads="1"/>
          </p:cNvSpPr>
          <p:nvPr/>
        </p:nvSpPr>
        <p:spPr bwMode="auto">
          <a:xfrm>
            <a:off x="611188" y="5229225"/>
            <a:ext cx="76327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en-US" altLang="zh-CN" b="1">
                <a:latin typeface="楷体_GB2312" pitchFamily="49" charset="-122"/>
              </a:rPr>
              <a:t>         </a:t>
            </a:r>
            <a:r>
              <a:rPr lang="zh-CN" altLang="en-US" b="1">
                <a:latin typeface="黑体" panose="02010609060101010101" pitchFamily="49" charset="-122"/>
                <a:ea typeface="黑体" panose="02010609060101010101" pitchFamily="49" charset="-122"/>
              </a:rPr>
              <a:t>理想变压器的阻抗变换只改变阻抗的大小，不改变阻抗的性质。</a:t>
            </a:r>
          </a:p>
        </p:txBody>
      </p:sp>
      <p:sp>
        <p:nvSpPr>
          <p:cNvPr id="99594" name="AutoShape 266">
            <a:extLst>
              <a:ext uri="{FF2B5EF4-FFF2-40B4-BE49-F238E27FC236}">
                <a16:creationId xmlns:a16="http://schemas.microsoft.com/office/drawing/2014/main" id="{CEB03565-84F0-47BB-96A1-345B05771822}"/>
              </a:ext>
            </a:extLst>
          </p:cNvPr>
          <p:cNvSpPr>
            <a:spLocks noChangeArrowheads="1"/>
          </p:cNvSpPr>
          <p:nvPr/>
        </p:nvSpPr>
        <p:spPr bwMode="auto">
          <a:xfrm rot="5400000">
            <a:off x="5723732" y="3501231"/>
            <a:ext cx="647700" cy="792163"/>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6916 h 21600"/>
              <a:gd name="T20" fmla="*/ 17576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71" y="0"/>
                </a:moveTo>
                <a:lnTo>
                  <a:pt x="9741" y="7185"/>
                </a:lnTo>
                <a:lnTo>
                  <a:pt x="13765" y="7185"/>
                </a:lnTo>
                <a:lnTo>
                  <a:pt x="13765" y="16916"/>
                </a:lnTo>
                <a:lnTo>
                  <a:pt x="0" y="16916"/>
                </a:lnTo>
                <a:lnTo>
                  <a:pt x="0" y="21600"/>
                </a:lnTo>
                <a:lnTo>
                  <a:pt x="17576" y="21600"/>
                </a:lnTo>
                <a:lnTo>
                  <a:pt x="17576" y="7185"/>
                </a:lnTo>
                <a:lnTo>
                  <a:pt x="21600" y="7185"/>
                </a:lnTo>
                <a:lnTo>
                  <a:pt x="15671" y="0"/>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6" name="Group 267">
            <a:extLst>
              <a:ext uri="{FF2B5EF4-FFF2-40B4-BE49-F238E27FC236}">
                <a16:creationId xmlns:a16="http://schemas.microsoft.com/office/drawing/2014/main" id="{584402AA-4C0C-4EE9-B1E9-F8BA6A8A778F}"/>
              </a:ext>
            </a:extLst>
          </p:cNvPr>
          <p:cNvGrpSpPr>
            <a:grpSpLocks/>
          </p:cNvGrpSpPr>
          <p:nvPr/>
        </p:nvGrpSpPr>
        <p:grpSpPr bwMode="auto">
          <a:xfrm>
            <a:off x="6535738" y="3573463"/>
            <a:ext cx="2500312" cy="1584325"/>
            <a:chOff x="3061" y="2523"/>
            <a:chExt cx="1575" cy="998"/>
          </a:xfrm>
        </p:grpSpPr>
        <p:sp>
          <p:nvSpPr>
            <p:cNvPr id="59486" name="Text Box 268">
              <a:extLst>
                <a:ext uri="{FF2B5EF4-FFF2-40B4-BE49-F238E27FC236}">
                  <a16:creationId xmlns:a16="http://schemas.microsoft.com/office/drawing/2014/main" id="{464FF4F9-A351-4570-B722-957B6C2B6DE6}"/>
                </a:ext>
              </a:extLst>
            </p:cNvPr>
            <p:cNvSpPr txBox="1">
              <a:spLocks noChangeArrowheads="1"/>
            </p:cNvSpPr>
            <p:nvPr/>
          </p:nvSpPr>
          <p:spPr bwMode="auto">
            <a:xfrm>
              <a:off x="3923" y="2886"/>
              <a:ext cx="7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n</a:t>
              </a:r>
              <a:r>
                <a:rPr kumimoji="1" lang="en-US" altLang="zh-CN" baseline="30000">
                  <a:solidFill>
                    <a:schemeClr val="bg1"/>
                  </a:solidFill>
                  <a:ea typeface="宋体" panose="02010600030101010101" pitchFamily="2" charset="-122"/>
                </a:rPr>
                <a:t>2</a:t>
              </a:r>
              <a:r>
                <a:rPr kumimoji="1" lang="en-US" altLang="zh-CN" i="1">
                  <a:solidFill>
                    <a:schemeClr val="bg1"/>
                  </a:solidFill>
                  <a:ea typeface="宋体" panose="02010600030101010101" pitchFamily="2" charset="-122"/>
                </a:rPr>
                <a:t>Z</a:t>
              </a:r>
            </a:p>
          </p:txBody>
        </p:sp>
        <p:grpSp>
          <p:nvGrpSpPr>
            <p:cNvPr id="59487" name="Group 269">
              <a:extLst>
                <a:ext uri="{FF2B5EF4-FFF2-40B4-BE49-F238E27FC236}">
                  <a16:creationId xmlns:a16="http://schemas.microsoft.com/office/drawing/2014/main" id="{AEF88C81-A611-491B-8018-694CA789D70B}"/>
                </a:ext>
              </a:extLst>
            </p:cNvPr>
            <p:cNvGrpSpPr>
              <a:grpSpLocks/>
            </p:cNvGrpSpPr>
            <p:nvPr/>
          </p:nvGrpSpPr>
          <p:grpSpPr bwMode="auto">
            <a:xfrm>
              <a:off x="3061" y="2523"/>
              <a:ext cx="898" cy="998"/>
              <a:chOff x="3379" y="1979"/>
              <a:chExt cx="898" cy="998"/>
            </a:xfrm>
          </p:grpSpPr>
          <p:sp>
            <p:nvSpPr>
              <p:cNvPr id="59488" name="Line 270">
                <a:extLst>
                  <a:ext uri="{FF2B5EF4-FFF2-40B4-BE49-F238E27FC236}">
                    <a16:creationId xmlns:a16="http://schemas.microsoft.com/office/drawing/2014/main" id="{A11BEED5-26E6-440B-AE52-7612B9BA9D36}"/>
                  </a:ext>
                </a:extLst>
              </p:cNvPr>
              <p:cNvSpPr>
                <a:spLocks noChangeShapeType="1"/>
              </p:cNvSpPr>
              <p:nvPr/>
            </p:nvSpPr>
            <p:spPr bwMode="auto">
              <a:xfrm flipH="1">
                <a:off x="3515" y="2931"/>
                <a:ext cx="68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89" name="Oval 271">
                <a:extLst>
                  <a:ext uri="{FF2B5EF4-FFF2-40B4-BE49-F238E27FC236}">
                    <a16:creationId xmlns:a16="http://schemas.microsoft.com/office/drawing/2014/main" id="{4E70CDF8-E9E7-4A6C-9417-D3F41A57E5C5}"/>
                  </a:ext>
                </a:extLst>
              </p:cNvPr>
              <p:cNvSpPr>
                <a:spLocks noChangeArrowheads="1"/>
              </p:cNvSpPr>
              <p:nvPr/>
            </p:nvSpPr>
            <p:spPr bwMode="auto">
              <a:xfrm flipH="1">
                <a:off x="3424" y="1979"/>
                <a:ext cx="90"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90" name="Text Box 272">
                <a:extLst>
                  <a:ext uri="{FF2B5EF4-FFF2-40B4-BE49-F238E27FC236}">
                    <a16:creationId xmlns:a16="http://schemas.microsoft.com/office/drawing/2014/main" id="{70EACC8A-36E3-422A-B887-999103782AF5}"/>
                  </a:ext>
                </a:extLst>
              </p:cNvPr>
              <p:cNvSpPr txBox="1">
                <a:spLocks noChangeArrowheads="1"/>
              </p:cNvSpPr>
              <p:nvPr/>
            </p:nvSpPr>
            <p:spPr bwMode="auto">
              <a:xfrm>
                <a:off x="3379" y="2024"/>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59491" name="Text Box 273">
                <a:extLst>
                  <a:ext uri="{FF2B5EF4-FFF2-40B4-BE49-F238E27FC236}">
                    <a16:creationId xmlns:a16="http://schemas.microsoft.com/office/drawing/2014/main" id="{A5392340-C65B-47C5-9760-2798123AE482}"/>
                  </a:ext>
                </a:extLst>
              </p:cNvPr>
              <p:cNvSpPr txBox="1">
                <a:spLocks noChangeArrowheads="1"/>
              </p:cNvSpPr>
              <p:nvPr/>
            </p:nvSpPr>
            <p:spPr bwMode="auto">
              <a:xfrm>
                <a:off x="3379" y="2604"/>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59492" name="Object 274">
                <a:extLst>
                  <a:ext uri="{FF2B5EF4-FFF2-40B4-BE49-F238E27FC236}">
                    <a16:creationId xmlns:a16="http://schemas.microsoft.com/office/drawing/2014/main" id="{0D55C18B-DD2B-49CF-AD3C-675208F0636C}"/>
                  </a:ext>
                </a:extLst>
              </p:cNvPr>
              <p:cNvGraphicFramePr>
                <a:graphicFrameLocks noChangeAspect="1"/>
              </p:cNvGraphicFramePr>
              <p:nvPr/>
            </p:nvGraphicFramePr>
            <p:xfrm>
              <a:off x="3379" y="2201"/>
              <a:ext cx="235" cy="451"/>
            </p:xfrm>
            <a:graphic>
              <a:graphicData uri="http://schemas.openxmlformats.org/presentationml/2006/ole">
                <mc:AlternateContent xmlns:mc="http://schemas.openxmlformats.org/markup-compatibility/2006">
                  <mc:Choice xmlns:v="urn:schemas-microsoft-com:vml" Requires="v">
                    <p:oleObj spid="_x0000_s59528" name="公式" r:id="rId9" imgW="142973" imgH="295404" progId="Equation.3">
                      <p:embed/>
                    </p:oleObj>
                  </mc:Choice>
                  <mc:Fallback>
                    <p:oleObj name="公式" r:id="rId9" imgW="142973" imgH="295404" progId="Equation.3">
                      <p:embed/>
                      <p:pic>
                        <p:nvPicPr>
                          <p:cNvPr id="0" name="Object 2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9" y="2201"/>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93" name="Line 275">
                <a:extLst>
                  <a:ext uri="{FF2B5EF4-FFF2-40B4-BE49-F238E27FC236}">
                    <a16:creationId xmlns:a16="http://schemas.microsoft.com/office/drawing/2014/main" id="{8BB04D3C-268A-4B18-A976-AA58C2604890}"/>
                  </a:ext>
                </a:extLst>
              </p:cNvPr>
              <p:cNvSpPr>
                <a:spLocks noChangeShapeType="1"/>
              </p:cNvSpPr>
              <p:nvPr/>
            </p:nvSpPr>
            <p:spPr bwMode="auto">
              <a:xfrm>
                <a:off x="4195" y="2024"/>
                <a:ext cx="0" cy="90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4" name="Rectangle 276">
                <a:extLst>
                  <a:ext uri="{FF2B5EF4-FFF2-40B4-BE49-F238E27FC236}">
                    <a16:creationId xmlns:a16="http://schemas.microsoft.com/office/drawing/2014/main" id="{F90F4E8A-D5C9-452E-AA76-C170232693FA}"/>
                  </a:ext>
                </a:extLst>
              </p:cNvPr>
              <p:cNvSpPr>
                <a:spLocks noChangeArrowheads="1"/>
              </p:cNvSpPr>
              <p:nvPr/>
            </p:nvSpPr>
            <p:spPr bwMode="auto">
              <a:xfrm>
                <a:off x="4150" y="2341"/>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95" name="Line 277">
                <a:extLst>
                  <a:ext uri="{FF2B5EF4-FFF2-40B4-BE49-F238E27FC236}">
                    <a16:creationId xmlns:a16="http://schemas.microsoft.com/office/drawing/2014/main" id="{76CCB827-8EA7-4752-A633-D1FE428594E8}"/>
                  </a:ext>
                </a:extLst>
              </p:cNvPr>
              <p:cNvSpPr>
                <a:spLocks noChangeShapeType="1"/>
              </p:cNvSpPr>
              <p:nvPr/>
            </p:nvSpPr>
            <p:spPr bwMode="auto">
              <a:xfrm flipH="1">
                <a:off x="3515" y="2024"/>
                <a:ext cx="68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6" name="Oval 278">
                <a:extLst>
                  <a:ext uri="{FF2B5EF4-FFF2-40B4-BE49-F238E27FC236}">
                    <a16:creationId xmlns:a16="http://schemas.microsoft.com/office/drawing/2014/main" id="{F174092F-4FD8-495C-AA0F-2994DF1708F5}"/>
                  </a:ext>
                </a:extLst>
              </p:cNvPr>
              <p:cNvSpPr>
                <a:spLocks noChangeArrowheads="1"/>
              </p:cNvSpPr>
              <p:nvPr/>
            </p:nvSpPr>
            <p:spPr bwMode="auto">
              <a:xfrm flipH="1">
                <a:off x="3424" y="2886"/>
                <a:ext cx="90"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grpSp>
        <p:nvGrpSpPr>
          <p:cNvPr id="59405" name="Group 282">
            <a:extLst>
              <a:ext uri="{FF2B5EF4-FFF2-40B4-BE49-F238E27FC236}">
                <a16:creationId xmlns:a16="http://schemas.microsoft.com/office/drawing/2014/main" id="{313865AF-7398-41EB-A51F-2D13322A806B}"/>
              </a:ext>
            </a:extLst>
          </p:cNvPr>
          <p:cNvGrpSpPr>
            <a:grpSpLocks/>
          </p:cNvGrpSpPr>
          <p:nvPr/>
        </p:nvGrpSpPr>
        <p:grpSpPr bwMode="auto">
          <a:xfrm>
            <a:off x="6588125" y="6446838"/>
            <a:ext cx="792163" cy="366712"/>
            <a:chOff x="4649" y="4020"/>
            <a:chExt cx="499" cy="231"/>
          </a:xfrm>
        </p:grpSpPr>
        <p:pic>
          <p:nvPicPr>
            <p:cNvPr id="59484" name="Picture 283" descr="78900">
              <a:extLst>
                <a:ext uri="{FF2B5EF4-FFF2-40B4-BE49-F238E27FC236}">
                  <a16:creationId xmlns:a16="http://schemas.microsoft.com/office/drawing/2014/main" id="{B68C6BFD-BCC0-4D5B-9C1E-51624D7BB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85" name="Text Box 284">
              <a:hlinkClick r:id="" action="ppaction://hlinkshowjump?jump=firstslide"/>
              <a:extLst>
                <a:ext uri="{FF2B5EF4-FFF2-40B4-BE49-F238E27FC236}">
                  <a16:creationId xmlns:a16="http://schemas.microsoft.com/office/drawing/2014/main" id="{F8223E1A-DCE5-4436-8CA0-21B27D78678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9" name="Group 285">
            <a:extLst>
              <a:ext uri="{FF2B5EF4-FFF2-40B4-BE49-F238E27FC236}">
                <a16:creationId xmlns:a16="http://schemas.microsoft.com/office/drawing/2014/main" id="{255F611E-1B69-47B4-96C3-FDCA79B9DCB1}"/>
              </a:ext>
            </a:extLst>
          </p:cNvPr>
          <p:cNvGrpSpPr>
            <a:grpSpLocks/>
          </p:cNvGrpSpPr>
          <p:nvPr/>
        </p:nvGrpSpPr>
        <p:grpSpPr bwMode="auto">
          <a:xfrm>
            <a:off x="4643438" y="1125538"/>
            <a:ext cx="3362325" cy="1922462"/>
            <a:chOff x="3288" y="346"/>
            <a:chExt cx="2118" cy="1211"/>
          </a:xfrm>
        </p:grpSpPr>
        <p:sp>
          <p:nvSpPr>
            <p:cNvPr id="59445" name="Line 286">
              <a:extLst>
                <a:ext uri="{FF2B5EF4-FFF2-40B4-BE49-F238E27FC236}">
                  <a16:creationId xmlns:a16="http://schemas.microsoft.com/office/drawing/2014/main" id="{6C8562C3-316D-454E-9B66-CDCF4832D71F}"/>
                </a:ext>
              </a:extLst>
            </p:cNvPr>
            <p:cNvSpPr>
              <a:spLocks noChangeShapeType="1"/>
            </p:cNvSpPr>
            <p:nvPr/>
          </p:nvSpPr>
          <p:spPr bwMode="auto">
            <a:xfrm flipV="1">
              <a:off x="4150" y="709"/>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6" name="Line 287">
              <a:extLst>
                <a:ext uri="{FF2B5EF4-FFF2-40B4-BE49-F238E27FC236}">
                  <a16:creationId xmlns:a16="http://schemas.microsoft.com/office/drawing/2014/main" id="{0B69DBEC-F4CA-4808-8F85-FD16B4944A12}"/>
                </a:ext>
              </a:extLst>
            </p:cNvPr>
            <p:cNvSpPr>
              <a:spLocks noChangeShapeType="1"/>
            </p:cNvSpPr>
            <p:nvPr/>
          </p:nvSpPr>
          <p:spPr bwMode="auto">
            <a:xfrm flipH="1" flipV="1">
              <a:off x="4150" y="1344"/>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7" name="Line 288">
              <a:extLst>
                <a:ext uri="{FF2B5EF4-FFF2-40B4-BE49-F238E27FC236}">
                  <a16:creationId xmlns:a16="http://schemas.microsoft.com/office/drawing/2014/main" id="{7C034291-A52B-4A83-87CB-7578FB3DAAAC}"/>
                </a:ext>
              </a:extLst>
            </p:cNvPr>
            <p:cNvSpPr>
              <a:spLocks noChangeShapeType="1"/>
            </p:cNvSpPr>
            <p:nvPr/>
          </p:nvSpPr>
          <p:spPr bwMode="auto">
            <a:xfrm>
              <a:off x="3469" y="1525"/>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8" name="Text Box 289">
              <a:extLst>
                <a:ext uri="{FF2B5EF4-FFF2-40B4-BE49-F238E27FC236}">
                  <a16:creationId xmlns:a16="http://schemas.microsoft.com/office/drawing/2014/main" id="{8D1D597E-554F-45A3-82C2-3C04A6531E56}"/>
                </a:ext>
              </a:extLst>
            </p:cNvPr>
            <p:cNvSpPr txBox="1">
              <a:spLocks noChangeArrowheads="1"/>
            </p:cNvSpPr>
            <p:nvPr/>
          </p:nvSpPr>
          <p:spPr bwMode="auto">
            <a:xfrm>
              <a:off x="3923" y="7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9449" name="Text Box 290">
              <a:extLst>
                <a:ext uri="{FF2B5EF4-FFF2-40B4-BE49-F238E27FC236}">
                  <a16:creationId xmlns:a16="http://schemas.microsoft.com/office/drawing/2014/main" id="{0465634E-C951-4870-B854-7A6E33FFF59A}"/>
                </a:ext>
              </a:extLst>
            </p:cNvPr>
            <p:cNvSpPr txBox="1">
              <a:spLocks noChangeArrowheads="1"/>
            </p:cNvSpPr>
            <p:nvPr/>
          </p:nvSpPr>
          <p:spPr bwMode="auto">
            <a:xfrm>
              <a:off x="4513" y="7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9450" name="Text Box 291">
              <a:extLst>
                <a:ext uri="{FF2B5EF4-FFF2-40B4-BE49-F238E27FC236}">
                  <a16:creationId xmlns:a16="http://schemas.microsoft.com/office/drawing/2014/main" id="{35930FA4-CE1B-4157-8A24-2615A5AF1D4F}"/>
                </a:ext>
              </a:extLst>
            </p:cNvPr>
            <p:cNvSpPr txBox="1">
              <a:spLocks noChangeArrowheads="1"/>
            </p:cNvSpPr>
            <p:nvPr/>
          </p:nvSpPr>
          <p:spPr bwMode="auto">
            <a:xfrm>
              <a:off x="3288" y="75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9451" name="Text Box 292">
              <a:extLst>
                <a:ext uri="{FF2B5EF4-FFF2-40B4-BE49-F238E27FC236}">
                  <a16:creationId xmlns:a16="http://schemas.microsoft.com/office/drawing/2014/main" id="{7D12B88C-0E14-4177-8A19-173B821ED7F5}"/>
                </a:ext>
              </a:extLst>
            </p:cNvPr>
            <p:cNvSpPr txBox="1">
              <a:spLocks noChangeArrowheads="1"/>
            </p:cNvSpPr>
            <p:nvPr/>
          </p:nvSpPr>
          <p:spPr bwMode="auto">
            <a:xfrm>
              <a:off x="3288" y="10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9452" name="Text Box 293">
              <a:extLst>
                <a:ext uri="{FF2B5EF4-FFF2-40B4-BE49-F238E27FC236}">
                  <a16:creationId xmlns:a16="http://schemas.microsoft.com/office/drawing/2014/main" id="{242E8BE8-10DB-422F-819D-58266CC0C3AD}"/>
                </a:ext>
              </a:extLst>
            </p:cNvPr>
            <p:cNvSpPr txBox="1">
              <a:spLocks noChangeArrowheads="1"/>
            </p:cNvSpPr>
            <p:nvPr/>
          </p:nvSpPr>
          <p:spPr bwMode="auto">
            <a:xfrm>
              <a:off x="3288" y="93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9453" name="Text Box 294">
              <a:extLst>
                <a:ext uri="{FF2B5EF4-FFF2-40B4-BE49-F238E27FC236}">
                  <a16:creationId xmlns:a16="http://schemas.microsoft.com/office/drawing/2014/main" id="{83CFC4E1-906F-42D4-A60C-7F067A58D385}"/>
                </a:ext>
              </a:extLst>
            </p:cNvPr>
            <p:cNvSpPr txBox="1">
              <a:spLocks noChangeArrowheads="1"/>
            </p:cNvSpPr>
            <p:nvPr/>
          </p:nvSpPr>
          <p:spPr bwMode="auto">
            <a:xfrm>
              <a:off x="5102" y="70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9454" name="Text Box 295">
              <a:extLst>
                <a:ext uri="{FF2B5EF4-FFF2-40B4-BE49-F238E27FC236}">
                  <a16:creationId xmlns:a16="http://schemas.microsoft.com/office/drawing/2014/main" id="{84BB0EC0-D743-400B-A276-51997E7EA90E}"/>
                </a:ext>
              </a:extLst>
            </p:cNvPr>
            <p:cNvSpPr txBox="1">
              <a:spLocks noChangeArrowheads="1"/>
            </p:cNvSpPr>
            <p:nvPr/>
          </p:nvSpPr>
          <p:spPr bwMode="auto">
            <a:xfrm>
              <a:off x="5102" y="111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9455" name="Text Box 296">
              <a:extLst>
                <a:ext uri="{FF2B5EF4-FFF2-40B4-BE49-F238E27FC236}">
                  <a16:creationId xmlns:a16="http://schemas.microsoft.com/office/drawing/2014/main" id="{E714620A-2E7A-4738-AE12-51917373F539}"/>
                </a:ext>
              </a:extLst>
            </p:cNvPr>
            <p:cNvSpPr txBox="1">
              <a:spLocks noChangeArrowheads="1"/>
            </p:cNvSpPr>
            <p:nvPr/>
          </p:nvSpPr>
          <p:spPr bwMode="auto">
            <a:xfrm>
              <a:off x="5102" y="93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9456" name="Line 297">
              <a:extLst>
                <a:ext uri="{FF2B5EF4-FFF2-40B4-BE49-F238E27FC236}">
                  <a16:creationId xmlns:a16="http://schemas.microsoft.com/office/drawing/2014/main" id="{8F1864FB-BE05-4816-9294-55F71DDD15B6}"/>
                </a:ext>
              </a:extLst>
            </p:cNvPr>
            <p:cNvSpPr>
              <a:spLocks noChangeShapeType="1"/>
            </p:cNvSpPr>
            <p:nvPr/>
          </p:nvSpPr>
          <p:spPr bwMode="auto">
            <a:xfrm>
              <a:off x="4512" y="1525"/>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57" name="Line 298">
              <a:extLst>
                <a:ext uri="{FF2B5EF4-FFF2-40B4-BE49-F238E27FC236}">
                  <a16:creationId xmlns:a16="http://schemas.microsoft.com/office/drawing/2014/main" id="{76265E85-35B0-4947-8C3D-3E359782C1FA}"/>
                </a:ext>
              </a:extLst>
            </p:cNvPr>
            <p:cNvSpPr>
              <a:spLocks noChangeShapeType="1"/>
            </p:cNvSpPr>
            <p:nvPr/>
          </p:nvSpPr>
          <p:spPr bwMode="auto">
            <a:xfrm>
              <a:off x="4512" y="709"/>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58" name="Line 299">
              <a:extLst>
                <a:ext uri="{FF2B5EF4-FFF2-40B4-BE49-F238E27FC236}">
                  <a16:creationId xmlns:a16="http://schemas.microsoft.com/office/drawing/2014/main" id="{803A9B73-C29F-48DD-937B-3ABCAF6A7BF5}"/>
                </a:ext>
              </a:extLst>
            </p:cNvPr>
            <p:cNvSpPr>
              <a:spLocks noChangeShapeType="1"/>
            </p:cNvSpPr>
            <p:nvPr/>
          </p:nvSpPr>
          <p:spPr bwMode="auto">
            <a:xfrm>
              <a:off x="3424" y="709"/>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59" name="Line 300">
              <a:extLst>
                <a:ext uri="{FF2B5EF4-FFF2-40B4-BE49-F238E27FC236}">
                  <a16:creationId xmlns:a16="http://schemas.microsoft.com/office/drawing/2014/main" id="{26DA7C49-4E6A-4D4A-99D5-13F7B06D2F83}"/>
                </a:ext>
              </a:extLst>
            </p:cNvPr>
            <p:cNvSpPr>
              <a:spLocks noChangeShapeType="1"/>
            </p:cNvSpPr>
            <p:nvPr/>
          </p:nvSpPr>
          <p:spPr bwMode="auto">
            <a:xfrm flipH="1" flipV="1">
              <a:off x="4512" y="1344"/>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60" name="Line 301">
              <a:extLst>
                <a:ext uri="{FF2B5EF4-FFF2-40B4-BE49-F238E27FC236}">
                  <a16:creationId xmlns:a16="http://schemas.microsoft.com/office/drawing/2014/main" id="{FF6EBA9E-FCAF-4088-803C-F9606D67BB3B}"/>
                </a:ext>
              </a:extLst>
            </p:cNvPr>
            <p:cNvSpPr>
              <a:spLocks noChangeShapeType="1"/>
            </p:cNvSpPr>
            <p:nvPr/>
          </p:nvSpPr>
          <p:spPr bwMode="auto">
            <a:xfrm flipH="1" flipV="1">
              <a:off x="4512" y="709"/>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61" name="Text Box 302">
              <a:extLst>
                <a:ext uri="{FF2B5EF4-FFF2-40B4-BE49-F238E27FC236}">
                  <a16:creationId xmlns:a16="http://schemas.microsoft.com/office/drawing/2014/main" id="{5503045B-E8F2-4852-B922-90A7749886B6}"/>
                </a:ext>
              </a:extLst>
            </p:cNvPr>
            <p:cNvSpPr txBox="1">
              <a:spLocks noChangeArrowheads="1"/>
            </p:cNvSpPr>
            <p:nvPr/>
          </p:nvSpPr>
          <p:spPr bwMode="auto">
            <a:xfrm>
              <a:off x="3470" y="346"/>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9462" name="Line 303">
              <a:extLst>
                <a:ext uri="{FF2B5EF4-FFF2-40B4-BE49-F238E27FC236}">
                  <a16:creationId xmlns:a16="http://schemas.microsoft.com/office/drawing/2014/main" id="{E6C45913-E4F0-49E0-A30B-CF967FA23512}"/>
                </a:ext>
              </a:extLst>
            </p:cNvPr>
            <p:cNvSpPr>
              <a:spLocks noChangeShapeType="1"/>
            </p:cNvSpPr>
            <p:nvPr/>
          </p:nvSpPr>
          <p:spPr bwMode="auto">
            <a:xfrm>
              <a:off x="3470" y="709"/>
              <a:ext cx="28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63" name="Text Box 304">
              <a:extLst>
                <a:ext uri="{FF2B5EF4-FFF2-40B4-BE49-F238E27FC236}">
                  <a16:creationId xmlns:a16="http://schemas.microsoft.com/office/drawing/2014/main" id="{97C9F9AF-4585-40BD-8FFC-2BB7836DBB30}"/>
                </a:ext>
              </a:extLst>
            </p:cNvPr>
            <p:cNvSpPr txBox="1">
              <a:spLocks noChangeArrowheads="1"/>
            </p:cNvSpPr>
            <p:nvPr/>
          </p:nvSpPr>
          <p:spPr bwMode="auto">
            <a:xfrm>
              <a:off x="3833" y="9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9464" name="Text Box 305">
              <a:extLst>
                <a:ext uri="{FF2B5EF4-FFF2-40B4-BE49-F238E27FC236}">
                  <a16:creationId xmlns:a16="http://schemas.microsoft.com/office/drawing/2014/main" id="{44DA2D88-DB5B-4E3A-9B96-42B7BE21269C}"/>
                </a:ext>
              </a:extLst>
            </p:cNvPr>
            <p:cNvSpPr txBox="1">
              <a:spLocks noChangeArrowheads="1"/>
            </p:cNvSpPr>
            <p:nvPr/>
          </p:nvSpPr>
          <p:spPr bwMode="auto">
            <a:xfrm>
              <a:off x="4513" y="9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9465" name="Text Box 306">
              <a:extLst>
                <a:ext uri="{FF2B5EF4-FFF2-40B4-BE49-F238E27FC236}">
                  <a16:creationId xmlns:a16="http://schemas.microsoft.com/office/drawing/2014/main" id="{DD8A8F92-F0F4-4D3F-B163-2ACC6368F737}"/>
                </a:ext>
              </a:extLst>
            </p:cNvPr>
            <p:cNvSpPr txBox="1">
              <a:spLocks noChangeArrowheads="1"/>
            </p:cNvSpPr>
            <p:nvPr/>
          </p:nvSpPr>
          <p:spPr bwMode="auto">
            <a:xfrm>
              <a:off x="4876" y="346"/>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9466" name="Text Box 307">
              <a:extLst>
                <a:ext uri="{FF2B5EF4-FFF2-40B4-BE49-F238E27FC236}">
                  <a16:creationId xmlns:a16="http://schemas.microsoft.com/office/drawing/2014/main" id="{C40AD0DF-FA48-4005-A110-4776A3386419}"/>
                </a:ext>
              </a:extLst>
            </p:cNvPr>
            <p:cNvSpPr txBox="1">
              <a:spLocks noChangeArrowheads="1"/>
            </p:cNvSpPr>
            <p:nvPr/>
          </p:nvSpPr>
          <p:spPr bwMode="auto">
            <a:xfrm>
              <a:off x="4195" y="34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59467" name="Line 308">
              <a:extLst>
                <a:ext uri="{FF2B5EF4-FFF2-40B4-BE49-F238E27FC236}">
                  <a16:creationId xmlns:a16="http://schemas.microsoft.com/office/drawing/2014/main" id="{D0447AC3-FAA0-4ECB-B3C8-4113521B8B46}"/>
                </a:ext>
              </a:extLst>
            </p:cNvPr>
            <p:cNvSpPr>
              <a:spLocks noChangeShapeType="1"/>
            </p:cNvSpPr>
            <p:nvPr/>
          </p:nvSpPr>
          <p:spPr bwMode="auto">
            <a:xfrm flipH="1">
              <a:off x="4830" y="709"/>
              <a:ext cx="288"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68" name="Arc 309">
              <a:extLst>
                <a:ext uri="{FF2B5EF4-FFF2-40B4-BE49-F238E27FC236}">
                  <a16:creationId xmlns:a16="http://schemas.microsoft.com/office/drawing/2014/main" id="{6F1B667E-8462-44DA-9B05-735090C3F64D}"/>
                </a:ext>
              </a:extLst>
            </p:cNvPr>
            <p:cNvSpPr>
              <a:spLocks/>
            </p:cNvSpPr>
            <p:nvPr/>
          </p:nvSpPr>
          <p:spPr bwMode="auto">
            <a:xfrm flipH="1">
              <a:off x="4099" y="545"/>
              <a:ext cx="148" cy="131"/>
            </a:xfrm>
            <a:custGeom>
              <a:avLst/>
              <a:gdLst>
                <a:gd name="T0" fmla="*/ 0 w 22702"/>
                <a:gd name="T1" fmla="*/ 0 h 21600"/>
                <a:gd name="T2" fmla="*/ 0 w 22702"/>
                <a:gd name="T3" fmla="*/ 0 h 21600"/>
                <a:gd name="T4" fmla="*/ 0 w 22702"/>
                <a:gd name="T5" fmla="*/ 0 h 21600"/>
                <a:gd name="T6" fmla="*/ 0 60000 65536"/>
                <a:gd name="T7" fmla="*/ 0 60000 65536"/>
                <a:gd name="T8" fmla="*/ 0 60000 65536"/>
                <a:gd name="T9" fmla="*/ 0 w 22702"/>
                <a:gd name="T10" fmla="*/ 0 h 21600"/>
                <a:gd name="T11" fmla="*/ 22702 w 22702"/>
                <a:gd name="T12" fmla="*/ 21600 h 21600"/>
              </a:gdLst>
              <a:ahLst/>
              <a:cxnLst>
                <a:cxn ang="T6">
                  <a:pos x="T0" y="T1"/>
                </a:cxn>
                <a:cxn ang="T7">
                  <a:pos x="T2" y="T3"/>
                </a:cxn>
                <a:cxn ang="T8">
                  <a:pos x="T4" y="T5"/>
                </a:cxn>
              </a:cxnLst>
              <a:rect l="T9" t="T10" r="T11" b="T12"/>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lnTo>
                    <a:pt x="-1" y="54"/>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69" name="Arc 310">
              <a:extLst>
                <a:ext uri="{FF2B5EF4-FFF2-40B4-BE49-F238E27FC236}">
                  <a16:creationId xmlns:a16="http://schemas.microsoft.com/office/drawing/2014/main" id="{7F9E988F-EA80-43B4-88B0-0FE4464C2B1A}"/>
                </a:ext>
              </a:extLst>
            </p:cNvPr>
            <p:cNvSpPr>
              <a:spLocks/>
            </p:cNvSpPr>
            <p:nvPr/>
          </p:nvSpPr>
          <p:spPr bwMode="auto">
            <a:xfrm>
              <a:off x="4405" y="553"/>
              <a:ext cx="148" cy="131"/>
            </a:xfrm>
            <a:custGeom>
              <a:avLst/>
              <a:gdLst>
                <a:gd name="T0" fmla="*/ 0 w 22702"/>
                <a:gd name="T1" fmla="*/ 0 h 21600"/>
                <a:gd name="T2" fmla="*/ 0 w 22702"/>
                <a:gd name="T3" fmla="*/ 0 h 21600"/>
                <a:gd name="T4" fmla="*/ 0 w 22702"/>
                <a:gd name="T5" fmla="*/ 0 h 21600"/>
                <a:gd name="T6" fmla="*/ 0 60000 65536"/>
                <a:gd name="T7" fmla="*/ 0 60000 65536"/>
                <a:gd name="T8" fmla="*/ 0 60000 65536"/>
                <a:gd name="T9" fmla="*/ 0 w 22702"/>
                <a:gd name="T10" fmla="*/ 0 h 21600"/>
                <a:gd name="T11" fmla="*/ 22702 w 22702"/>
                <a:gd name="T12" fmla="*/ 21600 h 21600"/>
              </a:gdLst>
              <a:ahLst/>
              <a:cxnLst>
                <a:cxn ang="T6">
                  <a:pos x="T0" y="T1"/>
                </a:cxn>
                <a:cxn ang="T7">
                  <a:pos x="T2" y="T3"/>
                </a:cxn>
                <a:cxn ang="T8">
                  <a:pos x="T4" y="T5"/>
                </a:cxn>
              </a:cxnLst>
              <a:rect l="T9" t="T10" r="T11" b="T12"/>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lnTo>
                    <a:pt x="-1" y="54"/>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9470" name="Group 311">
              <a:extLst>
                <a:ext uri="{FF2B5EF4-FFF2-40B4-BE49-F238E27FC236}">
                  <a16:creationId xmlns:a16="http://schemas.microsoft.com/office/drawing/2014/main" id="{A9367945-E48A-4A09-9CAF-E588233A2493}"/>
                </a:ext>
              </a:extLst>
            </p:cNvPr>
            <p:cNvGrpSpPr>
              <a:grpSpLocks/>
            </p:cNvGrpSpPr>
            <p:nvPr/>
          </p:nvGrpSpPr>
          <p:grpSpPr bwMode="auto">
            <a:xfrm>
              <a:off x="4422" y="981"/>
              <a:ext cx="91" cy="363"/>
              <a:chOff x="1565" y="2614"/>
              <a:chExt cx="90" cy="486"/>
            </a:xfrm>
          </p:grpSpPr>
          <p:sp>
            <p:nvSpPr>
              <p:cNvPr id="59480" name="Arc 312">
                <a:extLst>
                  <a:ext uri="{FF2B5EF4-FFF2-40B4-BE49-F238E27FC236}">
                    <a16:creationId xmlns:a16="http://schemas.microsoft.com/office/drawing/2014/main" id="{290C76C5-4AA5-4E95-BA73-6DEFA449AD8F}"/>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81" name="Arc 313">
                <a:extLst>
                  <a:ext uri="{FF2B5EF4-FFF2-40B4-BE49-F238E27FC236}">
                    <a16:creationId xmlns:a16="http://schemas.microsoft.com/office/drawing/2014/main" id="{C45CB51E-4B5F-44E9-AE6D-846CC8EE9BC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82" name="Arc 314">
                <a:extLst>
                  <a:ext uri="{FF2B5EF4-FFF2-40B4-BE49-F238E27FC236}">
                    <a16:creationId xmlns:a16="http://schemas.microsoft.com/office/drawing/2014/main" id="{98C97233-C9AD-482D-BF71-F356FF1A3A54}"/>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83" name="Arc 315">
                <a:extLst>
                  <a:ext uri="{FF2B5EF4-FFF2-40B4-BE49-F238E27FC236}">
                    <a16:creationId xmlns:a16="http://schemas.microsoft.com/office/drawing/2014/main" id="{A0C8F6F2-A14E-4A69-AA6C-616DE5367E3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9471" name="Group 316">
              <a:extLst>
                <a:ext uri="{FF2B5EF4-FFF2-40B4-BE49-F238E27FC236}">
                  <a16:creationId xmlns:a16="http://schemas.microsoft.com/office/drawing/2014/main" id="{9D776253-967F-4990-A671-A8A99F460756}"/>
                </a:ext>
              </a:extLst>
            </p:cNvPr>
            <p:cNvGrpSpPr>
              <a:grpSpLocks/>
            </p:cNvGrpSpPr>
            <p:nvPr/>
          </p:nvGrpSpPr>
          <p:grpSpPr bwMode="auto">
            <a:xfrm rot="10800000">
              <a:off x="4141" y="990"/>
              <a:ext cx="90" cy="363"/>
              <a:chOff x="1565" y="2614"/>
              <a:chExt cx="90" cy="486"/>
            </a:xfrm>
          </p:grpSpPr>
          <p:sp>
            <p:nvSpPr>
              <p:cNvPr id="59476" name="Arc 317">
                <a:extLst>
                  <a:ext uri="{FF2B5EF4-FFF2-40B4-BE49-F238E27FC236}">
                    <a16:creationId xmlns:a16="http://schemas.microsoft.com/office/drawing/2014/main" id="{589FB221-9061-472B-8681-6B50E15D11CA}"/>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77" name="Arc 318">
                <a:extLst>
                  <a:ext uri="{FF2B5EF4-FFF2-40B4-BE49-F238E27FC236}">
                    <a16:creationId xmlns:a16="http://schemas.microsoft.com/office/drawing/2014/main" id="{E3D5C811-55FB-484F-8060-5D24D27A559B}"/>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78" name="Arc 319">
                <a:extLst>
                  <a:ext uri="{FF2B5EF4-FFF2-40B4-BE49-F238E27FC236}">
                    <a16:creationId xmlns:a16="http://schemas.microsoft.com/office/drawing/2014/main" id="{350FD4DF-4F55-4AA7-B866-F6F5A00A0E9B}"/>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79" name="Arc 320">
                <a:extLst>
                  <a:ext uri="{FF2B5EF4-FFF2-40B4-BE49-F238E27FC236}">
                    <a16:creationId xmlns:a16="http://schemas.microsoft.com/office/drawing/2014/main" id="{58A6AB5C-8B4A-4E4E-9780-FEE684156CD8}"/>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472" name="Oval 321">
              <a:extLst>
                <a:ext uri="{FF2B5EF4-FFF2-40B4-BE49-F238E27FC236}">
                  <a16:creationId xmlns:a16="http://schemas.microsoft.com/office/drawing/2014/main" id="{8709747A-05E9-4957-A3BA-D1C0957A1559}"/>
                </a:ext>
              </a:extLst>
            </p:cNvPr>
            <p:cNvSpPr>
              <a:spLocks noChangeArrowheads="1"/>
            </p:cNvSpPr>
            <p:nvPr/>
          </p:nvSpPr>
          <p:spPr bwMode="auto">
            <a:xfrm>
              <a:off x="5202" y="67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73" name="Oval 322">
              <a:extLst>
                <a:ext uri="{FF2B5EF4-FFF2-40B4-BE49-F238E27FC236}">
                  <a16:creationId xmlns:a16="http://schemas.microsoft.com/office/drawing/2014/main" id="{3FA859E1-2F0A-400F-8370-E68A7AFA288C}"/>
                </a:ext>
              </a:extLst>
            </p:cNvPr>
            <p:cNvSpPr>
              <a:spLocks noChangeArrowheads="1"/>
            </p:cNvSpPr>
            <p:nvPr/>
          </p:nvSpPr>
          <p:spPr bwMode="auto">
            <a:xfrm>
              <a:off x="5193" y="148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74" name="Oval 323">
              <a:extLst>
                <a:ext uri="{FF2B5EF4-FFF2-40B4-BE49-F238E27FC236}">
                  <a16:creationId xmlns:a16="http://schemas.microsoft.com/office/drawing/2014/main" id="{D790E919-8F76-40F7-895E-8BB1E5C1A4A4}"/>
                </a:ext>
              </a:extLst>
            </p:cNvPr>
            <p:cNvSpPr>
              <a:spLocks noChangeArrowheads="1"/>
            </p:cNvSpPr>
            <p:nvPr/>
          </p:nvSpPr>
          <p:spPr bwMode="auto">
            <a:xfrm>
              <a:off x="3406" y="148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75" name="Oval 324">
              <a:extLst>
                <a:ext uri="{FF2B5EF4-FFF2-40B4-BE49-F238E27FC236}">
                  <a16:creationId xmlns:a16="http://schemas.microsoft.com/office/drawing/2014/main" id="{362CD97D-3E70-48F1-9B9F-EDA52E675D5C}"/>
                </a:ext>
              </a:extLst>
            </p:cNvPr>
            <p:cNvSpPr>
              <a:spLocks noChangeArrowheads="1"/>
            </p:cNvSpPr>
            <p:nvPr/>
          </p:nvSpPr>
          <p:spPr bwMode="auto">
            <a:xfrm>
              <a:off x="3352" y="67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2" name="Group 325">
            <a:extLst>
              <a:ext uri="{FF2B5EF4-FFF2-40B4-BE49-F238E27FC236}">
                <a16:creationId xmlns:a16="http://schemas.microsoft.com/office/drawing/2014/main" id="{42443263-772C-4B4A-A818-6A7BB825FFC9}"/>
              </a:ext>
            </a:extLst>
          </p:cNvPr>
          <p:cNvGrpSpPr>
            <a:grpSpLocks/>
          </p:cNvGrpSpPr>
          <p:nvPr/>
        </p:nvGrpSpPr>
        <p:grpSpPr bwMode="auto">
          <a:xfrm>
            <a:off x="4284663" y="1052513"/>
            <a:ext cx="3673475" cy="2233612"/>
            <a:chOff x="521" y="2296"/>
            <a:chExt cx="2314" cy="1407"/>
          </a:xfrm>
        </p:grpSpPr>
        <p:sp>
          <p:nvSpPr>
            <p:cNvPr id="59408" name="Rectangle 326">
              <a:extLst>
                <a:ext uri="{FF2B5EF4-FFF2-40B4-BE49-F238E27FC236}">
                  <a16:creationId xmlns:a16="http://schemas.microsoft.com/office/drawing/2014/main" id="{69C7531E-38C5-4556-8D17-D3A9B443900C}"/>
                </a:ext>
              </a:extLst>
            </p:cNvPr>
            <p:cNvSpPr>
              <a:spLocks noChangeArrowheads="1"/>
            </p:cNvSpPr>
            <p:nvPr/>
          </p:nvSpPr>
          <p:spPr bwMode="auto">
            <a:xfrm>
              <a:off x="521" y="2432"/>
              <a:ext cx="2314" cy="127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09" name="Text Box 327">
              <a:extLst>
                <a:ext uri="{FF2B5EF4-FFF2-40B4-BE49-F238E27FC236}">
                  <a16:creationId xmlns:a16="http://schemas.microsoft.com/office/drawing/2014/main" id="{155690DA-703A-4B32-8446-FFFAAF93F9E7}"/>
                </a:ext>
              </a:extLst>
            </p:cNvPr>
            <p:cNvSpPr txBox="1">
              <a:spLocks noChangeArrowheads="1"/>
            </p:cNvSpPr>
            <p:nvPr/>
          </p:nvSpPr>
          <p:spPr bwMode="auto">
            <a:xfrm>
              <a:off x="2245" y="270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9410" name="Text Box 328">
              <a:extLst>
                <a:ext uri="{FF2B5EF4-FFF2-40B4-BE49-F238E27FC236}">
                  <a16:creationId xmlns:a16="http://schemas.microsoft.com/office/drawing/2014/main" id="{F9C00B7D-CC03-4A2C-8CB0-403016844DB5}"/>
                </a:ext>
              </a:extLst>
            </p:cNvPr>
            <p:cNvSpPr txBox="1">
              <a:spLocks noChangeArrowheads="1"/>
            </p:cNvSpPr>
            <p:nvPr/>
          </p:nvSpPr>
          <p:spPr bwMode="auto">
            <a:xfrm>
              <a:off x="2245" y="315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graphicFrame>
          <p:nvGraphicFramePr>
            <p:cNvPr id="59411" name="Object 329">
              <a:extLst>
                <a:ext uri="{FF2B5EF4-FFF2-40B4-BE49-F238E27FC236}">
                  <a16:creationId xmlns:a16="http://schemas.microsoft.com/office/drawing/2014/main" id="{01FF134F-6012-47A7-A2B6-DF35CCB9FF8E}"/>
                </a:ext>
              </a:extLst>
            </p:cNvPr>
            <p:cNvGraphicFramePr>
              <a:graphicFrameLocks noChangeAspect="1"/>
            </p:cNvGraphicFramePr>
            <p:nvPr/>
          </p:nvGraphicFramePr>
          <p:xfrm>
            <a:off x="930" y="2296"/>
            <a:ext cx="201" cy="424"/>
          </p:xfrm>
          <a:graphic>
            <a:graphicData uri="http://schemas.openxmlformats.org/presentationml/2006/ole">
              <mc:AlternateContent xmlns:mc="http://schemas.openxmlformats.org/markup-compatibility/2006">
                <mc:Choice xmlns:v="urn:schemas-microsoft-com:vml" Requires="v">
                  <p:oleObj spid="_x0000_s59529" name="公式" r:id="rId11" imgW="95084" imgH="276289" progId="Equation.3">
                    <p:embed/>
                  </p:oleObj>
                </mc:Choice>
                <mc:Fallback>
                  <p:oleObj name="公式" r:id="rId11" imgW="95084" imgH="276289" progId="Equation.3">
                    <p:embed/>
                    <p:pic>
                      <p:nvPicPr>
                        <p:cNvPr id="0" name="Object 3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0" y="2296"/>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2" name="Object 330">
              <a:extLst>
                <a:ext uri="{FF2B5EF4-FFF2-40B4-BE49-F238E27FC236}">
                  <a16:creationId xmlns:a16="http://schemas.microsoft.com/office/drawing/2014/main" id="{B0227EEE-B7FE-44A0-B9B2-D27A0EB000F4}"/>
                </a:ext>
              </a:extLst>
            </p:cNvPr>
            <p:cNvGraphicFramePr>
              <a:graphicFrameLocks noChangeAspect="1"/>
            </p:cNvGraphicFramePr>
            <p:nvPr/>
          </p:nvGraphicFramePr>
          <p:xfrm>
            <a:off x="2064" y="2314"/>
            <a:ext cx="223" cy="432"/>
          </p:xfrm>
          <a:graphic>
            <a:graphicData uri="http://schemas.openxmlformats.org/presentationml/2006/ole">
              <mc:AlternateContent xmlns:mc="http://schemas.openxmlformats.org/markup-compatibility/2006">
                <mc:Choice xmlns:v="urn:schemas-microsoft-com:vml" Requires="v">
                  <p:oleObj spid="_x0000_s59530" name="公式" r:id="rId13" imgW="104800" imgH="276289" progId="Equation.3">
                    <p:embed/>
                  </p:oleObj>
                </mc:Choice>
                <mc:Fallback>
                  <p:oleObj name="公式" r:id="rId13" imgW="104800" imgH="276289" progId="Equation.3">
                    <p:embed/>
                    <p:pic>
                      <p:nvPicPr>
                        <p:cNvPr id="0" name="Object 3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2314"/>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3" name="Object 331">
              <a:extLst>
                <a:ext uri="{FF2B5EF4-FFF2-40B4-BE49-F238E27FC236}">
                  <a16:creationId xmlns:a16="http://schemas.microsoft.com/office/drawing/2014/main" id="{176B03D8-EDC4-4269-815A-60E7DD9CF5EF}"/>
                </a:ext>
              </a:extLst>
            </p:cNvPr>
            <p:cNvGraphicFramePr>
              <a:graphicFrameLocks noChangeAspect="1"/>
            </p:cNvGraphicFramePr>
            <p:nvPr/>
          </p:nvGraphicFramePr>
          <p:xfrm>
            <a:off x="2200" y="2840"/>
            <a:ext cx="247" cy="448"/>
          </p:xfrm>
          <a:graphic>
            <a:graphicData uri="http://schemas.openxmlformats.org/presentationml/2006/ole">
              <mc:AlternateContent xmlns:mc="http://schemas.openxmlformats.org/markup-compatibility/2006">
                <mc:Choice xmlns:v="urn:schemas-microsoft-com:vml" Requires="v">
                  <p:oleObj spid="_x0000_s59531" name="公式" r:id="rId15" imgW="152342" imgH="295404" progId="Equation.3">
                    <p:embed/>
                  </p:oleObj>
                </mc:Choice>
                <mc:Fallback>
                  <p:oleObj name="公式" r:id="rId15" imgW="152342" imgH="295404" progId="Equation.3">
                    <p:embed/>
                    <p:pic>
                      <p:nvPicPr>
                        <p:cNvPr id="0" name="Object 3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0" y="2840"/>
                          <a:ext cx="247"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4" name="Object 332">
              <a:extLst>
                <a:ext uri="{FF2B5EF4-FFF2-40B4-BE49-F238E27FC236}">
                  <a16:creationId xmlns:a16="http://schemas.microsoft.com/office/drawing/2014/main" id="{1B65EBFA-4491-4DC0-8862-C75EBD40369F}"/>
                </a:ext>
              </a:extLst>
            </p:cNvPr>
            <p:cNvGraphicFramePr>
              <a:graphicFrameLocks noChangeAspect="1"/>
            </p:cNvGraphicFramePr>
            <p:nvPr/>
          </p:nvGraphicFramePr>
          <p:xfrm>
            <a:off x="612" y="2886"/>
            <a:ext cx="235" cy="451"/>
          </p:xfrm>
          <a:graphic>
            <a:graphicData uri="http://schemas.openxmlformats.org/presentationml/2006/ole">
              <mc:AlternateContent xmlns:mc="http://schemas.openxmlformats.org/markup-compatibility/2006">
                <mc:Choice xmlns:v="urn:schemas-microsoft-com:vml" Requires="v">
                  <p:oleObj spid="_x0000_s59532" name="公式" r:id="rId17" imgW="142973" imgH="295404" progId="Equation.3">
                    <p:embed/>
                  </p:oleObj>
                </mc:Choice>
                <mc:Fallback>
                  <p:oleObj name="公式" r:id="rId17" imgW="142973" imgH="295404" progId="Equation.3">
                    <p:embed/>
                    <p:pic>
                      <p:nvPicPr>
                        <p:cNvPr id="0" name="Object 3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2" y="2886"/>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5" name="Line 333">
              <a:extLst>
                <a:ext uri="{FF2B5EF4-FFF2-40B4-BE49-F238E27FC236}">
                  <a16:creationId xmlns:a16="http://schemas.microsoft.com/office/drawing/2014/main" id="{2661E3DF-052C-4B0E-91D0-EAA9648C9C28}"/>
                </a:ext>
              </a:extLst>
            </p:cNvPr>
            <p:cNvSpPr>
              <a:spLocks noChangeShapeType="1"/>
            </p:cNvSpPr>
            <p:nvPr/>
          </p:nvSpPr>
          <p:spPr bwMode="auto">
            <a:xfrm>
              <a:off x="2517" y="2750"/>
              <a:ext cx="0" cy="8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6" name="Text Box 334">
              <a:extLst>
                <a:ext uri="{FF2B5EF4-FFF2-40B4-BE49-F238E27FC236}">
                  <a16:creationId xmlns:a16="http://schemas.microsoft.com/office/drawing/2014/main" id="{DED138AA-9F2E-48BF-89C4-3F7F9541823B}"/>
                </a:ext>
              </a:extLst>
            </p:cNvPr>
            <p:cNvSpPr txBox="1">
              <a:spLocks noChangeArrowheads="1"/>
            </p:cNvSpPr>
            <p:nvPr/>
          </p:nvSpPr>
          <p:spPr bwMode="auto">
            <a:xfrm>
              <a:off x="2554" y="2976"/>
              <a:ext cx="1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Z</a:t>
              </a:r>
            </a:p>
          </p:txBody>
        </p:sp>
        <p:sp>
          <p:nvSpPr>
            <p:cNvPr id="59417" name="Rectangle 335">
              <a:extLst>
                <a:ext uri="{FF2B5EF4-FFF2-40B4-BE49-F238E27FC236}">
                  <a16:creationId xmlns:a16="http://schemas.microsoft.com/office/drawing/2014/main" id="{0DCB9493-95F5-4D03-B7C1-68819450E8FE}"/>
                </a:ext>
              </a:extLst>
            </p:cNvPr>
            <p:cNvSpPr>
              <a:spLocks noChangeArrowheads="1"/>
            </p:cNvSpPr>
            <p:nvPr/>
          </p:nvSpPr>
          <p:spPr bwMode="auto">
            <a:xfrm>
              <a:off x="2445" y="2976"/>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18" name="Line 336">
              <a:extLst>
                <a:ext uri="{FF2B5EF4-FFF2-40B4-BE49-F238E27FC236}">
                  <a16:creationId xmlns:a16="http://schemas.microsoft.com/office/drawing/2014/main" id="{C78BAB2D-87F3-4283-9D9D-07FE5EDF54A3}"/>
                </a:ext>
              </a:extLst>
            </p:cNvPr>
            <p:cNvSpPr>
              <a:spLocks noChangeShapeType="1"/>
            </p:cNvSpPr>
            <p:nvPr/>
          </p:nvSpPr>
          <p:spPr bwMode="auto">
            <a:xfrm flipV="1">
              <a:off x="1474" y="275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9" name="Line 337">
              <a:extLst>
                <a:ext uri="{FF2B5EF4-FFF2-40B4-BE49-F238E27FC236}">
                  <a16:creationId xmlns:a16="http://schemas.microsoft.com/office/drawing/2014/main" id="{1CECCCE6-8186-4105-88AB-90AD532B3425}"/>
                </a:ext>
              </a:extLst>
            </p:cNvPr>
            <p:cNvSpPr>
              <a:spLocks noChangeShapeType="1"/>
            </p:cNvSpPr>
            <p:nvPr/>
          </p:nvSpPr>
          <p:spPr bwMode="auto">
            <a:xfrm flipH="1" flipV="1">
              <a:off x="1474" y="338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Line 338">
              <a:extLst>
                <a:ext uri="{FF2B5EF4-FFF2-40B4-BE49-F238E27FC236}">
                  <a16:creationId xmlns:a16="http://schemas.microsoft.com/office/drawing/2014/main" id="{22A2AE18-0E67-46EC-B40F-B0A57189D3D4}"/>
                </a:ext>
              </a:extLst>
            </p:cNvPr>
            <p:cNvSpPr>
              <a:spLocks noChangeShapeType="1"/>
            </p:cNvSpPr>
            <p:nvPr/>
          </p:nvSpPr>
          <p:spPr bwMode="auto">
            <a:xfrm>
              <a:off x="793" y="356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1" name="Text Box 339">
              <a:extLst>
                <a:ext uri="{FF2B5EF4-FFF2-40B4-BE49-F238E27FC236}">
                  <a16:creationId xmlns:a16="http://schemas.microsoft.com/office/drawing/2014/main" id="{898B5C13-757C-4E3B-AEC2-B81EC23C9704}"/>
                </a:ext>
              </a:extLst>
            </p:cNvPr>
            <p:cNvSpPr txBox="1">
              <a:spLocks noChangeArrowheads="1"/>
            </p:cNvSpPr>
            <p:nvPr/>
          </p:nvSpPr>
          <p:spPr bwMode="auto">
            <a:xfrm>
              <a:off x="1256" y="289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9422" name="Text Box 340">
              <a:extLst>
                <a:ext uri="{FF2B5EF4-FFF2-40B4-BE49-F238E27FC236}">
                  <a16:creationId xmlns:a16="http://schemas.microsoft.com/office/drawing/2014/main" id="{FBA70406-F3EF-45A9-8685-E2770F8CAB66}"/>
                </a:ext>
              </a:extLst>
            </p:cNvPr>
            <p:cNvSpPr txBox="1">
              <a:spLocks noChangeArrowheads="1"/>
            </p:cNvSpPr>
            <p:nvPr/>
          </p:nvSpPr>
          <p:spPr bwMode="auto">
            <a:xfrm>
              <a:off x="1837" y="29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9423" name="Text Box 341">
              <a:extLst>
                <a:ext uri="{FF2B5EF4-FFF2-40B4-BE49-F238E27FC236}">
                  <a16:creationId xmlns:a16="http://schemas.microsoft.com/office/drawing/2014/main" id="{D49BB6BB-953F-47BB-9D8E-4540A6E26CF4}"/>
                </a:ext>
              </a:extLst>
            </p:cNvPr>
            <p:cNvSpPr txBox="1">
              <a:spLocks noChangeArrowheads="1"/>
            </p:cNvSpPr>
            <p:nvPr/>
          </p:nvSpPr>
          <p:spPr bwMode="auto">
            <a:xfrm>
              <a:off x="1474" y="252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:1</a:t>
              </a:r>
            </a:p>
          </p:txBody>
        </p:sp>
        <p:sp>
          <p:nvSpPr>
            <p:cNvPr id="59424" name="Text Box 342">
              <a:extLst>
                <a:ext uri="{FF2B5EF4-FFF2-40B4-BE49-F238E27FC236}">
                  <a16:creationId xmlns:a16="http://schemas.microsoft.com/office/drawing/2014/main" id="{9A9FCB39-A965-4B41-AE27-00168AC54542}"/>
                </a:ext>
              </a:extLst>
            </p:cNvPr>
            <p:cNvSpPr txBox="1">
              <a:spLocks noChangeArrowheads="1"/>
            </p:cNvSpPr>
            <p:nvPr/>
          </p:nvSpPr>
          <p:spPr bwMode="auto">
            <a:xfrm>
              <a:off x="612" y="279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59425" name="Text Box 343">
              <a:extLst>
                <a:ext uri="{FF2B5EF4-FFF2-40B4-BE49-F238E27FC236}">
                  <a16:creationId xmlns:a16="http://schemas.microsoft.com/office/drawing/2014/main" id="{D512E9FA-49ED-4E06-9E5A-5383B87C9A6D}"/>
                </a:ext>
              </a:extLst>
            </p:cNvPr>
            <p:cNvSpPr txBox="1">
              <a:spLocks noChangeArrowheads="1"/>
            </p:cNvSpPr>
            <p:nvPr/>
          </p:nvSpPr>
          <p:spPr bwMode="auto">
            <a:xfrm>
              <a:off x="612" y="31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59426" name="Line 344">
              <a:extLst>
                <a:ext uri="{FF2B5EF4-FFF2-40B4-BE49-F238E27FC236}">
                  <a16:creationId xmlns:a16="http://schemas.microsoft.com/office/drawing/2014/main" id="{80839674-50BC-4B03-A828-FB7184B14DD7}"/>
                </a:ext>
              </a:extLst>
            </p:cNvPr>
            <p:cNvSpPr>
              <a:spLocks noChangeShapeType="1"/>
            </p:cNvSpPr>
            <p:nvPr/>
          </p:nvSpPr>
          <p:spPr bwMode="auto">
            <a:xfrm>
              <a:off x="1836" y="356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7" name="Line 345">
              <a:extLst>
                <a:ext uri="{FF2B5EF4-FFF2-40B4-BE49-F238E27FC236}">
                  <a16:creationId xmlns:a16="http://schemas.microsoft.com/office/drawing/2014/main" id="{7EC53E30-08CE-420E-A59E-8ABD3C3A0176}"/>
                </a:ext>
              </a:extLst>
            </p:cNvPr>
            <p:cNvSpPr>
              <a:spLocks noChangeShapeType="1"/>
            </p:cNvSpPr>
            <p:nvPr/>
          </p:nvSpPr>
          <p:spPr bwMode="auto">
            <a:xfrm>
              <a:off x="1836" y="275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8" name="Line 346">
              <a:extLst>
                <a:ext uri="{FF2B5EF4-FFF2-40B4-BE49-F238E27FC236}">
                  <a16:creationId xmlns:a16="http://schemas.microsoft.com/office/drawing/2014/main" id="{AE5B41A8-AACE-4907-89AF-329E1A070BFC}"/>
                </a:ext>
              </a:extLst>
            </p:cNvPr>
            <p:cNvSpPr>
              <a:spLocks noChangeShapeType="1"/>
            </p:cNvSpPr>
            <p:nvPr/>
          </p:nvSpPr>
          <p:spPr bwMode="auto">
            <a:xfrm>
              <a:off x="748" y="2750"/>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9" name="Line 347">
              <a:extLst>
                <a:ext uri="{FF2B5EF4-FFF2-40B4-BE49-F238E27FC236}">
                  <a16:creationId xmlns:a16="http://schemas.microsoft.com/office/drawing/2014/main" id="{AE0744F6-02EC-4374-81A3-F880D44B5BF8}"/>
                </a:ext>
              </a:extLst>
            </p:cNvPr>
            <p:cNvSpPr>
              <a:spLocks noChangeShapeType="1"/>
            </p:cNvSpPr>
            <p:nvPr/>
          </p:nvSpPr>
          <p:spPr bwMode="auto">
            <a:xfrm flipH="1" flipV="1">
              <a:off x="1836" y="338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30" name="Line 348">
              <a:extLst>
                <a:ext uri="{FF2B5EF4-FFF2-40B4-BE49-F238E27FC236}">
                  <a16:creationId xmlns:a16="http://schemas.microsoft.com/office/drawing/2014/main" id="{A0B0A1A9-D6C9-472D-BDCC-3C3C4AE1112B}"/>
                </a:ext>
              </a:extLst>
            </p:cNvPr>
            <p:cNvSpPr>
              <a:spLocks noChangeShapeType="1"/>
            </p:cNvSpPr>
            <p:nvPr/>
          </p:nvSpPr>
          <p:spPr bwMode="auto">
            <a:xfrm flipH="1" flipV="1">
              <a:off x="1836" y="275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9431" name="Group 349">
              <a:extLst>
                <a:ext uri="{FF2B5EF4-FFF2-40B4-BE49-F238E27FC236}">
                  <a16:creationId xmlns:a16="http://schemas.microsoft.com/office/drawing/2014/main" id="{E226D5B0-DF60-4C46-A324-50CA79154328}"/>
                </a:ext>
              </a:extLst>
            </p:cNvPr>
            <p:cNvGrpSpPr>
              <a:grpSpLocks/>
            </p:cNvGrpSpPr>
            <p:nvPr/>
          </p:nvGrpSpPr>
          <p:grpSpPr bwMode="auto">
            <a:xfrm>
              <a:off x="1746" y="3034"/>
              <a:ext cx="91" cy="363"/>
              <a:chOff x="1565" y="2614"/>
              <a:chExt cx="90" cy="486"/>
            </a:xfrm>
          </p:grpSpPr>
          <p:sp>
            <p:nvSpPr>
              <p:cNvPr id="59441" name="Arc 350">
                <a:extLst>
                  <a:ext uri="{FF2B5EF4-FFF2-40B4-BE49-F238E27FC236}">
                    <a16:creationId xmlns:a16="http://schemas.microsoft.com/office/drawing/2014/main" id="{4CB3DCE6-7C55-4E35-B8DF-102ACB49910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42" name="Arc 351">
                <a:extLst>
                  <a:ext uri="{FF2B5EF4-FFF2-40B4-BE49-F238E27FC236}">
                    <a16:creationId xmlns:a16="http://schemas.microsoft.com/office/drawing/2014/main" id="{9869A660-2C21-4B06-BA5A-E34F7A99E70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43" name="Arc 352">
                <a:extLst>
                  <a:ext uri="{FF2B5EF4-FFF2-40B4-BE49-F238E27FC236}">
                    <a16:creationId xmlns:a16="http://schemas.microsoft.com/office/drawing/2014/main" id="{6D130895-1FF7-458A-88A5-26117FD4945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44" name="Arc 353">
                <a:extLst>
                  <a:ext uri="{FF2B5EF4-FFF2-40B4-BE49-F238E27FC236}">
                    <a16:creationId xmlns:a16="http://schemas.microsoft.com/office/drawing/2014/main" id="{443BE417-2C47-4AC2-8228-3A528E78E78A}"/>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9432" name="Group 354">
              <a:extLst>
                <a:ext uri="{FF2B5EF4-FFF2-40B4-BE49-F238E27FC236}">
                  <a16:creationId xmlns:a16="http://schemas.microsoft.com/office/drawing/2014/main" id="{F25EF24F-5219-4516-9801-B353C8F348E8}"/>
                </a:ext>
              </a:extLst>
            </p:cNvPr>
            <p:cNvGrpSpPr>
              <a:grpSpLocks/>
            </p:cNvGrpSpPr>
            <p:nvPr/>
          </p:nvGrpSpPr>
          <p:grpSpPr bwMode="auto">
            <a:xfrm rot="10800000">
              <a:off x="1474" y="3034"/>
              <a:ext cx="90" cy="363"/>
              <a:chOff x="1565" y="2614"/>
              <a:chExt cx="90" cy="486"/>
            </a:xfrm>
          </p:grpSpPr>
          <p:sp>
            <p:nvSpPr>
              <p:cNvPr id="59437" name="Arc 355">
                <a:extLst>
                  <a:ext uri="{FF2B5EF4-FFF2-40B4-BE49-F238E27FC236}">
                    <a16:creationId xmlns:a16="http://schemas.microsoft.com/office/drawing/2014/main" id="{D8889F95-80B4-4255-AECC-B2BE285C451A}"/>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8" name="Arc 356">
                <a:extLst>
                  <a:ext uri="{FF2B5EF4-FFF2-40B4-BE49-F238E27FC236}">
                    <a16:creationId xmlns:a16="http://schemas.microsoft.com/office/drawing/2014/main" id="{9C8AC15A-36DD-4351-991B-691F6091A04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9" name="Arc 357">
                <a:extLst>
                  <a:ext uri="{FF2B5EF4-FFF2-40B4-BE49-F238E27FC236}">
                    <a16:creationId xmlns:a16="http://schemas.microsoft.com/office/drawing/2014/main" id="{0C937E74-77A6-48F2-A493-09C805921D3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40" name="Arc 358">
                <a:extLst>
                  <a:ext uri="{FF2B5EF4-FFF2-40B4-BE49-F238E27FC236}">
                    <a16:creationId xmlns:a16="http://schemas.microsoft.com/office/drawing/2014/main" id="{D7738805-D572-4240-ACE7-58AB762228A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433" name="Oval 359">
              <a:extLst>
                <a:ext uri="{FF2B5EF4-FFF2-40B4-BE49-F238E27FC236}">
                  <a16:creationId xmlns:a16="http://schemas.microsoft.com/office/drawing/2014/main" id="{BBFC885E-7B2C-48B6-9C75-9B27913B4A11}"/>
                </a:ext>
              </a:extLst>
            </p:cNvPr>
            <p:cNvSpPr>
              <a:spLocks noChangeArrowheads="1"/>
            </p:cNvSpPr>
            <p:nvPr/>
          </p:nvSpPr>
          <p:spPr bwMode="auto">
            <a:xfrm>
              <a:off x="685" y="2716"/>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34" name="Oval 360">
              <a:extLst>
                <a:ext uri="{FF2B5EF4-FFF2-40B4-BE49-F238E27FC236}">
                  <a16:creationId xmlns:a16="http://schemas.microsoft.com/office/drawing/2014/main" id="{19C62290-FD91-4461-87BE-528EF6BE165F}"/>
                </a:ext>
              </a:extLst>
            </p:cNvPr>
            <p:cNvSpPr>
              <a:spLocks noChangeArrowheads="1"/>
            </p:cNvSpPr>
            <p:nvPr/>
          </p:nvSpPr>
          <p:spPr bwMode="auto">
            <a:xfrm>
              <a:off x="721" y="353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59435" name="Line 361">
              <a:extLst>
                <a:ext uri="{FF2B5EF4-FFF2-40B4-BE49-F238E27FC236}">
                  <a16:creationId xmlns:a16="http://schemas.microsoft.com/office/drawing/2014/main" id="{F97F2E85-6F00-4601-93E3-DD61F727F662}"/>
                </a:ext>
              </a:extLst>
            </p:cNvPr>
            <p:cNvSpPr>
              <a:spLocks noChangeShapeType="1"/>
            </p:cNvSpPr>
            <p:nvPr/>
          </p:nvSpPr>
          <p:spPr bwMode="auto">
            <a:xfrm>
              <a:off x="793" y="2750"/>
              <a:ext cx="387"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36" name="Line 362">
              <a:extLst>
                <a:ext uri="{FF2B5EF4-FFF2-40B4-BE49-F238E27FC236}">
                  <a16:creationId xmlns:a16="http://schemas.microsoft.com/office/drawing/2014/main" id="{6B93EC97-8460-43B2-9F66-815A34946990}"/>
                </a:ext>
              </a:extLst>
            </p:cNvPr>
            <p:cNvSpPr>
              <a:spLocks noChangeShapeType="1"/>
            </p:cNvSpPr>
            <p:nvPr/>
          </p:nvSpPr>
          <p:spPr bwMode="auto">
            <a:xfrm>
              <a:off x="1973" y="2750"/>
              <a:ext cx="387"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9342"/>
                                        </p:tgtEl>
                                        <p:attrNameLst>
                                          <p:attrName>style.visibility</p:attrName>
                                        </p:attrNameLst>
                                      </p:cBhvr>
                                      <p:to>
                                        <p:strVal val="visible"/>
                                      </p:to>
                                    </p:set>
                                    <p:animEffect transition="in" filter="slide(fromBottom)">
                                      <p:cBhvr>
                                        <p:cTn id="12" dur="1000"/>
                                        <p:tgtEl>
                                          <p:spTgt spid="99342"/>
                                        </p:tgtEl>
                                      </p:cBhvr>
                                    </p:animEffect>
                                  </p:childTnLst>
                                </p:cTn>
                              </p:par>
                            </p:childTnLst>
                          </p:cTn>
                        </p:par>
                        <p:par>
                          <p:cTn id="13" fill="hold" nodeType="afterGroup">
                            <p:stCondLst>
                              <p:cond delay="1000"/>
                            </p:stCondLst>
                            <p:childTnLst>
                              <p:par>
                                <p:cTn id="14" presetID="3" presetClass="entr" presetSubtype="1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99501"/>
                                        </p:tgtEl>
                                        <p:attrNameLst>
                                          <p:attrName>style.visibility</p:attrName>
                                        </p:attrNameLst>
                                      </p:cBhvr>
                                      <p:to>
                                        <p:strVal val="visible"/>
                                      </p:to>
                                    </p:set>
                                    <p:animEffect transition="in" filter="strips(downRight)">
                                      <p:cBhvr>
                                        <p:cTn id="21" dur="1000"/>
                                        <p:tgtEl>
                                          <p:spTgt spid="995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9503"/>
                                        </p:tgtEl>
                                        <p:attrNameLst>
                                          <p:attrName>style.visibility</p:attrName>
                                        </p:attrNameLst>
                                      </p:cBhvr>
                                      <p:to>
                                        <p:strVal val="visible"/>
                                      </p:to>
                                    </p:set>
                                    <p:anim calcmode="lin" valueType="num">
                                      <p:cBhvr additive="base">
                                        <p:cTn id="26" dur="500" fill="hold"/>
                                        <p:tgtEl>
                                          <p:spTgt spid="99503"/>
                                        </p:tgtEl>
                                        <p:attrNameLst>
                                          <p:attrName>ppt_x</p:attrName>
                                        </p:attrNameLst>
                                      </p:cBhvr>
                                      <p:tavLst>
                                        <p:tav tm="0">
                                          <p:val>
                                            <p:strVal val="0-#ppt_w/2"/>
                                          </p:val>
                                        </p:tav>
                                        <p:tav tm="100000">
                                          <p:val>
                                            <p:strVal val="#ppt_x"/>
                                          </p:val>
                                        </p:tav>
                                      </p:tavLst>
                                    </p:anim>
                                    <p:anim calcmode="lin" valueType="num">
                                      <p:cBhvr additive="base">
                                        <p:cTn id="27" dur="500" fill="hold"/>
                                        <p:tgtEl>
                                          <p:spTgt spid="99503"/>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9504"/>
                                        </p:tgtEl>
                                        <p:attrNameLst>
                                          <p:attrName>style.visibility</p:attrName>
                                        </p:attrNameLst>
                                      </p:cBhvr>
                                      <p:to>
                                        <p:strVal val="visible"/>
                                      </p:to>
                                    </p:set>
                                    <p:animEffect transition="in" filter="wipe(left)">
                                      <p:cBhvr>
                                        <p:cTn id="36" dur="2000"/>
                                        <p:tgtEl>
                                          <p:spTgt spid="995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9594"/>
                                        </p:tgtEl>
                                        <p:attrNameLst>
                                          <p:attrName>style.visibility</p:attrName>
                                        </p:attrNameLst>
                                      </p:cBhvr>
                                      <p:to>
                                        <p:strVal val="visible"/>
                                      </p:to>
                                    </p:set>
                                    <p:animEffect transition="in" filter="wipe(left)">
                                      <p:cBhvr>
                                        <p:cTn id="41" dur="500"/>
                                        <p:tgtEl>
                                          <p:spTgt spid="99594"/>
                                        </p:tgtEl>
                                      </p:cBhvr>
                                    </p:animEffect>
                                  </p:childTnLst>
                                </p:cTn>
                              </p:par>
                            </p:childTnLst>
                          </p:cTn>
                        </p:par>
                        <p:par>
                          <p:cTn id="42" fill="hold" nodeType="afterGroup">
                            <p:stCondLst>
                              <p:cond delay="500"/>
                            </p:stCondLst>
                            <p:childTnLst>
                              <p:par>
                                <p:cTn id="43" presetID="3" presetClass="entr" presetSubtype="1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par>
                          <p:cTn id="51" fill="hold" nodeType="afterGroup">
                            <p:stCondLst>
                              <p:cond delay="500"/>
                            </p:stCondLst>
                            <p:childTnLst>
                              <p:par>
                                <p:cTn id="52" presetID="12" presetClass="entr" presetSubtype="4" fill="hold" grpId="0" nodeType="afterEffect">
                                  <p:stCondLst>
                                    <p:cond delay="0"/>
                                  </p:stCondLst>
                                  <p:childTnLst>
                                    <p:set>
                                      <p:cBhvr>
                                        <p:cTn id="53" dur="1" fill="hold">
                                          <p:stCondLst>
                                            <p:cond delay="0"/>
                                          </p:stCondLst>
                                        </p:cTn>
                                        <p:tgtEl>
                                          <p:spTgt spid="99508"/>
                                        </p:tgtEl>
                                        <p:attrNameLst>
                                          <p:attrName>style.visibility</p:attrName>
                                        </p:attrNameLst>
                                      </p:cBhvr>
                                      <p:to>
                                        <p:strVal val="visible"/>
                                      </p:to>
                                    </p:set>
                                    <p:animEffect transition="in" filter="slide(fromBottom)">
                                      <p:cBhvr>
                                        <p:cTn id="54" dur="2000"/>
                                        <p:tgtEl>
                                          <p:spTgt spid="9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2" grpId="0"/>
      <p:bldP spid="99503" grpId="0"/>
      <p:bldP spid="9950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a:extLst>
              <a:ext uri="{FF2B5EF4-FFF2-40B4-BE49-F238E27FC236}">
                <a16:creationId xmlns:a16="http://schemas.microsoft.com/office/drawing/2014/main" id="{51CAA15A-868F-4820-9F43-8459ADE31ADC}"/>
              </a:ext>
            </a:extLst>
          </p:cNvPr>
          <p:cNvSpPr txBox="1">
            <a:spLocks noChangeArrowheads="1"/>
          </p:cNvSpPr>
          <p:nvPr/>
        </p:nvSpPr>
        <p:spPr bwMode="auto">
          <a:xfrm>
            <a:off x="2051050" y="4832350"/>
            <a:ext cx="66246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buFontTx/>
              <a:buAutoNum type="circleNumDbPlain" startAt="2"/>
            </a:pPr>
            <a:r>
              <a:rPr kumimoji="1" lang="zh-CN" altLang="en-US" b="1">
                <a:latin typeface="黑体" panose="02010609060101010101" pitchFamily="49" charset="-122"/>
                <a:ea typeface="黑体" panose="02010609060101010101" pitchFamily="49" charset="-122"/>
              </a:rPr>
              <a:t>理想变压器的特性方程为代数关系，因此它是无记忆的多端元件。</a:t>
            </a:r>
          </a:p>
        </p:txBody>
      </p:sp>
      <p:grpSp>
        <p:nvGrpSpPr>
          <p:cNvPr id="2" name="Group 4">
            <a:extLst>
              <a:ext uri="{FF2B5EF4-FFF2-40B4-BE49-F238E27FC236}">
                <a16:creationId xmlns:a16="http://schemas.microsoft.com/office/drawing/2014/main" id="{A37C35C3-B7CE-486E-A233-DF1EDA6E2FFB}"/>
              </a:ext>
            </a:extLst>
          </p:cNvPr>
          <p:cNvGrpSpPr>
            <a:grpSpLocks/>
          </p:cNvGrpSpPr>
          <p:nvPr/>
        </p:nvGrpSpPr>
        <p:grpSpPr bwMode="auto">
          <a:xfrm>
            <a:off x="1042988" y="1196975"/>
            <a:ext cx="2143125" cy="1411288"/>
            <a:chOff x="975" y="1223"/>
            <a:chExt cx="1023" cy="797"/>
          </a:xfrm>
        </p:grpSpPr>
        <p:graphicFrame>
          <p:nvGraphicFramePr>
            <p:cNvPr id="60471" name="Object 5">
              <a:extLst>
                <a:ext uri="{FF2B5EF4-FFF2-40B4-BE49-F238E27FC236}">
                  <a16:creationId xmlns:a16="http://schemas.microsoft.com/office/drawing/2014/main" id="{A337E1DC-46B0-45BD-8EEF-C6CB498C0757}"/>
                </a:ext>
              </a:extLst>
            </p:cNvPr>
            <p:cNvGraphicFramePr>
              <a:graphicFrameLocks noChangeAspect="1"/>
            </p:cNvGraphicFramePr>
            <p:nvPr/>
          </p:nvGraphicFramePr>
          <p:xfrm>
            <a:off x="1143" y="1223"/>
            <a:ext cx="801" cy="302"/>
          </p:xfrm>
          <a:graphic>
            <a:graphicData uri="http://schemas.openxmlformats.org/presentationml/2006/ole">
              <mc:AlternateContent xmlns:mc="http://schemas.openxmlformats.org/markup-compatibility/2006">
                <mc:Choice xmlns:v="urn:schemas-microsoft-com:vml" Requires="v">
                  <p:oleObj spid="_x0000_s60483" name="公式" r:id="rId3" imgW="571543" imgH="181065" progId="Equation.3">
                    <p:embed/>
                  </p:oleObj>
                </mc:Choice>
                <mc:Fallback>
                  <p:oleObj name="公式" r:id="rId3" imgW="571543" imgH="18106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 y="1223"/>
                          <a:ext cx="80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72" name="Object 6">
              <a:extLst>
                <a:ext uri="{FF2B5EF4-FFF2-40B4-BE49-F238E27FC236}">
                  <a16:creationId xmlns:a16="http://schemas.microsoft.com/office/drawing/2014/main" id="{A0893144-A926-43D2-A40A-F20C266382C9}"/>
                </a:ext>
              </a:extLst>
            </p:cNvPr>
            <p:cNvGraphicFramePr>
              <a:graphicFrameLocks noChangeAspect="1"/>
            </p:cNvGraphicFramePr>
            <p:nvPr/>
          </p:nvGraphicFramePr>
          <p:xfrm>
            <a:off x="1169" y="1552"/>
            <a:ext cx="829" cy="468"/>
          </p:xfrm>
          <a:graphic>
            <a:graphicData uri="http://schemas.openxmlformats.org/presentationml/2006/ole">
              <mc:AlternateContent xmlns:mc="http://schemas.openxmlformats.org/markup-compatibility/2006">
                <mc:Choice xmlns:v="urn:schemas-microsoft-com:vml" Requires="v">
                  <p:oleObj spid="_x0000_s60484" name="公式" r:id="rId5" imgW="580913" imgH="304787" progId="Equation.3">
                    <p:embed/>
                  </p:oleObj>
                </mc:Choice>
                <mc:Fallback>
                  <p:oleObj name="公式" r:id="rId5" imgW="580913" imgH="30478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 y="1552"/>
                          <a:ext cx="82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73" name="AutoShape 7">
              <a:extLst>
                <a:ext uri="{FF2B5EF4-FFF2-40B4-BE49-F238E27FC236}">
                  <a16:creationId xmlns:a16="http://schemas.microsoft.com/office/drawing/2014/main" id="{E42485A6-8120-49C3-B2AA-781E996E31C4}"/>
                </a:ext>
              </a:extLst>
            </p:cNvPr>
            <p:cNvSpPr>
              <a:spLocks/>
            </p:cNvSpPr>
            <p:nvPr/>
          </p:nvSpPr>
          <p:spPr bwMode="auto">
            <a:xfrm>
              <a:off x="975" y="1356"/>
              <a:ext cx="119" cy="548"/>
            </a:xfrm>
            <a:prstGeom prst="leftBrace">
              <a:avLst>
                <a:gd name="adj1" fmla="val 38375"/>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0220" name="Object 44">
            <a:extLst>
              <a:ext uri="{FF2B5EF4-FFF2-40B4-BE49-F238E27FC236}">
                <a16:creationId xmlns:a16="http://schemas.microsoft.com/office/drawing/2014/main" id="{2198089D-C5FC-424A-B72A-94DAF0C793ED}"/>
              </a:ext>
            </a:extLst>
          </p:cNvPr>
          <p:cNvGraphicFramePr>
            <a:graphicFrameLocks noChangeAspect="1"/>
          </p:cNvGraphicFramePr>
          <p:nvPr/>
        </p:nvGraphicFramePr>
        <p:xfrm>
          <a:off x="827088" y="2420938"/>
          <a:ext cx="6481762" cy="1146175"/>
        </p:xfrm>
        <a:graphic>
          <a:graphicData uri="http://schemas.openxmlformats.org/presentationml/2006/ole">
            <mc:AlternateContent xmlns:mc="http://schemas.openxmlformats.org/markup-compatibility/2006">
              <mc:Choice xmlns:v="urn:schemas-microsoft-com:vml" Requires="v">
                <p:oleObj spid="_x0000_s60485" name="公式" r:id="rId7" imgW="2514513" imgH="390628" progId="Equation.3">
                  <p:embed/>
                </p:oleObj>
              </mc:Choice>
              <mc:Fallback>
                <p:oleObj name="公式" r:id="rId7" imgW="2514513" imgH="390628"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420938"/>
                        <a:ext cx="6481762"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1" name="Text Box 45">
            <a:extLst>
              <a:ext uri="{FF2B5EF4-FFF2-40B4-BE49-F238E27FC236}">
                <a16:creationId xmlns:a16="http://schemas.microsoft.com/office/drawing/2014/main" id="{90CCB3AA-0A92-49A6-BDA2-6E9CF578D20E}"/>
              </a:ext>
            </a:extLst>
          </p:cNvPr>
          <p:cNvSpPr txBox="1">
            <a:spLocks noChangeArrowheads="1"/>
          </p:cNvSpPr>
          <p:nvPr/>
        </p:nvSpPr>
        <p:spPr bwMode="auto">
          <a:xfrm>
            <a:off x="1979613" y="3681413"/>
            <a:ext cx="66960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buFontTx/>
              <a:buAutoNum type="circleNumDbPlain"/>
            </a:pPr>
            <a:r>
              <a:rPr kumimoji="1" lang="zh-CN" altLang="en-US" b="1">
                <a:latin typeface="黑体" panose="02010609060101010101" pitchFamily="49" charset="-122"/>
                <a:ea typeface="黑体" panose="02010609060101010101" pitchFamily="49" charset="-122"/>
              </a:rPr>
              <a:t>理想变压器既不储能，也不耗能，在电路中只起传递信号和能量的作用。</a:t>
            </a:r>
          </a:p>
        </p:txBody>
      </p:sp>
      <p:sp>
        <p:nvSpPr>
          <p:cNvPr id="50222" name="Text Box 46">
            <a:extLst>
              <a:ext uri="{FF2B5EF4-FFF2-40B4-BE49-F238E27FC236}">
                <a16:creationId xmlns:a16="http://schemas.microsoft.com/office/drawing/2014/main" id="{2EFC2840-AD5D-4677-8813-3E78682B0E92}"/>
              </a:ext>
            </a:extLst>
          </p:cNvPr>
          <p:cNvSpPr txBox="1">
            <a:spLocks noChangeArrowheads="1"/>
          </p:cNvSpPr>
          <p:nvPr/>
        </p:nvSpPr>
        <p:spPr bwMode="auto">
          <a:xfrm>
            <a:off x="611188" y="476250"/>
            <a:ext cx="230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buFontTx/>
              <a:buAutoNum type="circleNumDbPlain" startAt="4"/>
            </a:pPr>
            <a:r>
              <a:rPr lang="zh-CN" altLang="en-US" b="1">
                <a:solidFill>
                  <a:srgbClr val="FF9900"/>
                </a:solidFill>
                <a:latin typeface="黑体" panose="02010609060101010101" pitchFamily="49" charset="-122"/>
                <a:ea typeface="黑体" panose="02010609060101010101" pitchFamily="49" charset="-122"/>
              </a:rPr>
              <a:t>功率性质</a:t>
            </a:r>
          </a:p>
        </p:txBody>
      </p:sp>
      <p:grpSp>
        <p:nvGrpSpPr>
          <p:cNvPr id="60423" name="Group 53">
            <a:extLst>
              <a:ext uri="{FF2B5EF4-FFF2-40B4-BE49-F238E27FC236}">
                <a16:creationId xmlns:a16="http://schemas.microsoft.com/office/drawing/2014/main" id="{1F2BFB4B-7192-45BE-B3FC-D404F992B4AD}"/>
              </a:ext>
            </a:extLst>
          </p:cNvPr>
          <p:cNvGrpSpPr>
            <a:grpSpLocks/>
          </p:cNvGrpSpPr>
          <p:nvPr/>
        </p:nvGrpSpPr>
        <p:grpSpPr bwMode="auto">
          <a:xfrm>
            <a:off x="8316913" y="6446838"/>
            <a:ext cx="792162" cy="366712"/>
            <a:chOff x="5193" y="4020"/>
            <a:chExt cx="499" cy="231"/>
          </a:xfrm>
        </p:grpSpPr>
        <p:pic>
          <p:nvPicPr>
            <p:cNvPr id="60469" name="Picture 54" descr="78900">
              <a:extLst>
                <a:ext uri="{FF2B5EF4-FFF2-40B4-BE49-F238E27FC236}">
                  <a16:creationId xmlns:a16="http://schemas.microsoft.com/office/drawing/2014/main" id="{DE617382-1349-4598-AA52-55A34E7FB3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70" name="Text Box 55">
              <a:hlinkClick r:id="" action="ppaction://hlinkshowjump?jump=nextslide"/>
              <a:extLst>
                <a:ext uri="{FF2B5EF4-FFF2-40B4-BE49-F238E27FC236}">
                  <a16:creationId xmlns:a16="http://schemas.microsoft.com/office/drawing/2014/main" id="{A83F5B62-C471-47BD-A261-A6F9183532C5}"/>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0424" name="Group 56">
            <a:extLst>
              <a:ext uri="{FF2B5EF4-FFF2-40B4-BE49-F238E27FC236}">
                <a16:creationId xmlns:a16="http://schemas.microsoft.com/office/drawing/2014/main" id="{E9F0FE67-F2F7-448C-B15C-310B07000D2A}"/>
              </a:ext>
            </a:extLst>
          </p:cNvPr>
          <p:cNvGrpSpPr>
            <a:grpSpLocks/>
          </p:cNvGrpSpPr>
          <p:nvPr/>
        </p:nvGrpSpPr>
        <p:grpSpPr bwMode="auto">
          <a:xfrm>
            <a:off x="7453313" y="6446838"/>
            <a:ext cx="792162" cy="366712"/>
            <a:chOff x="4649" y="4020"/>
            <a:chExt cx="499" cy="231"/>
          </a:xfrm>
        </p:grpSpPr>
        <p:pic>
          <p:nvPicPr>
            <p:cNvPr id="60467" name="Picture 57" descr="78900">
              <a:extLst>
                <a:ext uri="{FF2B5EF4-FFF2-40B4-BE49-F238E27FC236}">
                  <a16:creationId xmlns:a16="http://schemas.microsoft.com/office/drawing/2014/main" id="{37AD7D84-CA35-42C5-A060-8AEB642AB8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68" name="Text Box 58">
              <a:hlinkClick r:id="" action="ppaction://hlinkshowjump?jump=previousslide"/>
              <a:extLst>
                <a:ext uri="{FF2B5EF4-FFF2-40B4-BE49-F238E27FC236}">
                  <a16:creationId xmlns:a16="http://schemas.microsoft.com/office/drawing/2014/main" id="{52AFEB91-2490-4993-AA13-5A3B2A74E3A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 name="Group 101">
            <a:extLst>
              <a:ext uri="{FF2B5EF4-FFF2-40B4-BE49-F238E27FC236}">
                <a16:creationId xmlns:a16="http://schemas.microsoft.com/office/drawing/2014/main" id="{75343341-B19F-474D-BDD7-F6B98672FF26}"/>
              </a:ext>
            </a:extLst>
          </p:cNvPr>
          <p:cNvGrpSpPr>
            <a:grpSpLocks/>
          </p:cNvGrpSpPr>
          <p:nvPr/>
        </p:nvGrpSpPr>
        <p:grpSpPr bwMode="auto">
          <a:xfrm>
            <a:off x="323850" y="3573463"/>
            <a:ext cx="1949450" cy="850900"/>
            <a:chOff x="385" y="3022"/>
            <a:chExt cx="1228" cy="536"/>
          </a:xfrm>
        </p:grpSpPr>
        <p:pic>
          <p:nvPicPr>
            <p:cNvPr id="60465" name="Picture 102" descr="123">
              <a:extLst>
                <a:ext uri="{FF2B5EF4-FFF2-40B4-BE49-F238E27FC236}">
                  <a16:creationId xmlns:a16="http://schemas.microsoft.com/office/drawing/2014/main" id="{CBB36D63-C38D-4315-BC20-2FF318F10D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66" name="Text Box 103">
              <a:extLst>
                <a:ext uri="{FF2B5EF4-FFF2-40B4-BE49-F238E27FC236}">
                  <a16:creationId xmlns:a16="http://schemas.microsoft.com/office/drawing/2014/main" id="{D20FD820-3FFA-42BF-9F7D-08ED56877A33}"/>
                </a:ext>
              </a:extLst>
            </p:cNvPr>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表明   </a:t>
              </a:r>
            </a:p>
          </p:txBody>
        </p:sp>
      </p:grpSp>
      <p:grpSp>
        <p:nvGrpSpPr>
          <p:cNvPr id="60426" name="Group 107">
            <a:extLst>
              <a:ext uri="{FF2B5EF4-FFF2-40B4-BE49-F238E27FC236}">
                <a16:creationId xmlns:a16="http://schemas.microsoft.com/office/drawing/2014/main" id="{A8F6D77A-5947-4252-AEF0-E1227E429387}"/>
              </a:ext>
            </a:extLst>
          </p:cNvPr>
          <p:cNvGrpSpPr>
            <a:grpSpLocks/>
          </p:cNvGrpSpPr>
          <p:nvPr/>
        </p:nvGrpSpPr>
        <p:grpSpPr bwMode="auto">
          <a:xfrm>
            <a:off x="6588125" y="6446838"/>
            <a:ext cx="792163" cy="366712"/>
            <a:chOff x="4649" y="4020"/>
            <a:chExt cx="499" cy="231"/>
          </a:xfrm>
        </p:grpSpPr>
        <p:pic>
          <p:nvPicPr>
            <p:cNvPr id="60463" name="Picture 108" descr="78900">
              <a:extLst>
                <a:ext uri="{FF2B5EF4-FFF2-40B4-BE49-F238E27FC236}">
                  <a16:creationId xmlns:a16="http://schemas.microsoft.com/office/drawing/2014/main" id="{AC063B55-155B-4272-8763-ED456DC6E5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64" name="Text Box 109">
              <a:hlinkClick r:id="" action="ppaction://hlinkshowjump?jump=firstslide"/>
              <a:extLst>
                <a:ext uri="{FF2B5EF4-FFF2-40B4-BE49-F238E27FC236}">
                  <a16:creationId xmlns:a16="http://schemas.microsoft.com/office/drawing/2014/main" id="{DEE77237-8E8A-48F1-9CA6-429D23F11A9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7" name="Group 147">
            <a:extLst>
              <a:ext uri="{FF2B5EF4-FFF2-40B4-BE49-F238E27FC236}">
                <a16:creationId xmlns:a16="http://schemas.microsoft.com/office/drawing/2014/main" id="{47446AC6-0C1D-4D2F-9E0D-F09FD9A05DB6}"/>
              </a:ext>
            </a:extLst>
          </p:cNvPr>
          <p:cNvGrpSpPr>
            <a:grpSpLocks/>
          </p:cNvGrpSpPr>
          <p:nvPr/>
        </p:nvGrpSpPr>
        <p:grpSpPr bwMode="auto">
          <a:xfrm>
            <a:off x="5003800" y="476250"/>
            <a:ext cx="3362325" cy="1711325"/>
            <a:chOff x="3152" y="300"/>
            <a:chExt cx="2118" cy="1078"/>
          </a:xfrm>
        </p:grpSpPr>
        <p:sp>
          <p:nvSpPr>
            <p:cNvPr id="60428" name="Line 112">
              <a:extLst>
                <a:ext uri="{FF2B5EF4-FFF2-40B4-BE49-F238E27FC236}">
                  <a16:creationId xmlns:a16="http://schemas.microsoft.com/office/drawing/2014/main" id="{3493A924-CC94-4011-A302-D356F6D4DDC0}"/>
                </a:ext>
              </a:extLst>
            </p:cNvPr>
            <p:cNvSpPr>
              <a:spLocks noChangeShapeType="1"/>
            </p:cNvSpPr>
            <p:nvPr/>
          </p:nvSpPr>
          <p:spPr bwMode="auto">
            <a:xfrm flipV="1">
              <a:off x="4014" y="527"/>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13">
              <a:extLst>
                <a:ext uri="{FF2B5EF4-FFF2-40B4-BE49-F238E27FC236}">
                  <a16:creationId xmlns:a16="http://schemas.microsoft.com/office/drawing/2014/main" id="{11049090-00D3-44BF-BE39-4F821F62D6AA}"/>
                </a:ext>
              </a:extLst>
            </p:cNvPr>
            <p:cNvSpPr>
              <a:spLocks noChangeShapeType="1"/>
            </p:cNvSpPr>
            <p:nvPr/>
          </p:nvSpPr>
          <p:spPr bwMode="auto">
            <a:xfrm flipH="1" flipV="1">
              <a:off x="4014" y="1162"/>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14">
              <a:extLst>
                <a:ext uri="{FF2B5EF4-FFF2-40B4-BE49-F238E27FC236}">
                  <a16:creationId xmlns:a16="http://schemas.microsoft.com/office/drawing/2014/main" id="{12928F48-2C0D-40C6-9CD0-3D868FC6CBF4}"/>
                </a:ext>
              </a:extLst>
            </p:cNvPr>
            <p:cNvSpPr>
              <a:spLocks noChangeShapeType="1"/>
            </p:cNvSpPr>
            <p:nvPr/>
          </p:nvSpPr>
          <p:spPr bwMode="auto">
            <a:xfrm>
              <a:off x="3333" y="1343"/>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Text Box 115">
              <a:extLst>
                <a:ext uri="{FF2B5EF4-FFF2-40B4-BE49-F238E27FC236}">
                  <a16:creationId xmlns:a16="http://schemas.microsoft.com/office/drawing/2014/main" id="{B98A25C8-7E2E-4B99-B6C2-6E1A2913A3BC}"/>
                </a:ext>
              </a:extLst>
            </p:cNvPr>
            <p:cNvSpPr txBox="1">
              <a:spLocks noChangeArrowheads="1"/>
            </p:cNvSpPr>
            <p:nvPr/>
          </p:nvSpPr>
          <p:spPr bwMode="auto">
            <a:xfrm>
              <a:off x="3796" y="6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0432" name="Text Box 116">
              <a:extLst>
                <a:ext uri="{FF2B5EF4-FFF2-40B4-BE49-F238E27FC236}">
                  <a16:creationId xmlns:a16="http://schemas.microsoft.com/office/drawing/2014/main" id="{6CD894EA-8EB9-45AD-8CF0-CC84A93B9DE9}"/>
                </a:ext>
              </a:extLst>
            </p:cNvPr>
            <p:cNvSpPr txBox="1">
              <a:spLocks noChangeArrowheads="1"/>
            </p:cNvSpPr>
            <p:nvPr/>
          </p:nvSpPr>
          <p:spPr bwMode="auto">
            <a:xfrm>
              <a:off x="4358" y="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0433" name="Text Box 117">
              <a:extLst>
                <a:ext uri="{FF2B5EF4-FFF2-40B4-BE49-F238E27FC236}">
                  <a16:creationId xmlns:a16="http://schemas.microsoft.com/office/drawing/2014/main" id="{15C49A8C-F84E-4F75-9B9E-62338216F1E8}"/>
                </a:ext>
              </a:extLst>
            </p:cNvPr>
            <p:cNvSpPr txBox="1">
              <a:spLocks noChangeArrowheads="1"/>
            </p:cNvSpPr>
            <p:nvPr/>
          </p:nvSpPr>
          <p:spPr bwMode="auto">
            <a:xfrm>
              <a:off x="4014" y="30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:1</a:t>
              </a:r>
            </a:p>
          </p:txBody>
        </p:sp>
        <p:sp>
          <p:nvSpPr>
            <p:cNvPr id="60434" name="Text Box 118">
              <a:extLst>
                <a:ext uri="{FF2B5EF4-FFF2-40B4-BE49-F238E27FC236}">
                  <a16:creationId xmlns:a16="http://schemas.microsoft.com/office/drawing/2014/main" id="{363A1329-6082-493F-B707-38B79C28EB69}"/>
                </a:ext>
              </a:extLst>
            </p:cNvPr>
            <p:cNvSpPr txBox="1">
              <a:spLocks noChangeArrowheads="1"/>
            </p:cNvSpPr>
            <p:nvPr/>
          </p:nvSpPr>
          <p:spPr bwMode="auto">
            <a:xfrm>
              <a:off x="3152" y="572"/>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0435" name="Text Box 119">
              <a:extLst>
                <a:ext uri="{FF2B5EF4-FFF2-40B4-BE49-F238E27FC236}">
                  <a16:creationId xmlns:a16="http://schemas.microsoft.com/office/drawing/2014/main" id="{089317DE-C486-4992-84EA-B72CCC0CF888}"/>
                </a:ext>
              </a:extLst>
            </p:cNvPr>
            <p:cNvSpPr txBox="1">
              <a:spLocks noChangeArrowheads="1"/>
            </p:cNvSpPr>
            <p:nvPr/>
          </p:nvSpPr>
          <p:spPr bwMode="auto">
            <a:xfrm>
              <a:off x="3152" y="89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60436" name="Text Box 120">
              <a:extLst>
                <a:ext uri="{FF2B5EF4-FFF2-40B4-BE49-F238E27FC236}">
                  <a16:creationId xmlns:a16="http://schemas.microsoft.com/office/drawing/2014/main" id="{9610E149-7BFA-46C0-B714-987716B951B3}"/>
                </a:ext>
              </a:extLst>
            </p:cNvPr>
            <p:cNvSpPr txBox="1">
              <a:spLocks noChangeArrowheads="1"/>
            </p:cNvSpPr>
            <p:nvPr/>
          </p:nvSpPr>
          <p:spPr bwMode="auto">
            <a:xfrm>
              <a:off x="3152" y="754"/>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60437" name="Text Box 121">
              <a:extLst>
                <a:ext uri="{FF2B5EF4-FFF2-40B4-BE49-F238E27FC236}">
                  <a16:creationId xmlns:a16="http://schemas.microsoft.com/office/drawing/2014/main" id="{BFE3242D-5A1F-4820-9B97-A19EDB04901E}"/>
                </a:ext>
              </a:extLst>
            </p:cNvPr>
            <p:cNvSpPr txBox="1">
              <a:spLocks noChangeArrowheads="1"/>
            </p:cNvSpPr>
            <p:nvPr/>
          </p:nvSpPr>
          <p:spPr bwMode="auto">
            <a:xfrm>
              <a:off x="4966" y="527"/>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0438" name="Text Box 122">
              <a:extLst>
                <a:ext uri="{FF2B5EF4-FFF2-40B4-BE49-F238E27FC236}">
                  <a16:creationId xmlns:a16="http://schemas.microsoft.com/office/drawing/2014/main" id="{BB19C5DE-9DA2-43D0-9ACD-BC027985C573}"/>
                </a:ext>
              </a:extLst>
            </p:cNvPr>
            <p:cNvSpPr txBox="1">
              <a:spLocks noChangeArrowheads="1"/>
            </p:cNvSpPr>
            <p:nvPr/>
          </p:nvSpPr>
          <p:spPr bwMode="auto">
            <a:xfrm>
              <a:off x="4966" y="9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60439" name="Text Box 123">
              <a:extLst>
                <a:ext uri="{FF2B5EF4-FFF2-40B4-BE49-F238E27FC236}">
                  <a16:creationId xmlns:a16="http://schemas.microsoft.com/office/drawing/2014/main" id="{85122E2D-0087-4774-85C5-31C02F93A241}"/>
                </a:ext>
              </a:extLst>
            </p:cNvPr>
            <p:cNvSpPr txBox="1">
              <a:spLocks noChangeArrowheads="1"/>
            </p:cNvSpPr>
            <p:nvPr/>
          </p:nvSpPr>
          <p:spPr bwMode="auto">
            <a:xfrm>
              <a:off x="4966" y="754"/>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60440" name="Line 124">
              <a:extLst>
                <a:ext uri="{FF2B5EF4-FFF2-40B4-BE49-F238E27FC236}">
                  <a16:creationId xmlns:a16="http://schemas.microsoft.com/office/drawing/2014/main" id="{7EE353EE-FF89-491C-BBA0-A3C594B77404}"/>
                </a:ext>
              </a:extLst>
            </p:cNvPr>
            <p:cNvSpPr>
              <a:spLocks noChangeShapeType="1"/>
            </p:cNvSpPr>
            <p:nvPr/>
          </p:nvSpPr>
          <p:spPr bwMode="auto">
            <a:xfrm>
              <a:off x="4376" y="1343"/>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Line 125">
              <a:extLst>
                <a:ext uri="{FF2B5EF4-FFF2-40B4-BE49-F238E27FC236}">
                  <a16:creationId xmlns:a16="http://schemas.microsoft.com/office/drawing/2014/main" id="{1120C2EC-51E3-47E7-B23E-BD8AF9A30FA4}"/>
                </a:ext>
              </a:extLst>
            </p:cNvPr>
            <p:cNvSpPr>
              <a:spLocks noChangeShapeType="1"/>
            </p:cNvSpPr>
            <p:nvPr/>
          </p:nvSpPr>
          <p:spPr bwMode="auto">
            <a:xfrm>
              <a:off x="4376" y="527"/>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2" name="Line 126">
              <a:extLst>
                <a:ext uri="{FF2B5EF4-FFF2-40B4-BE49-F238E27FC236}">
                  <a16:creationId xmlns:a16="http://schemas.microsoft.com/office/drawing/2014/main" id="{AC60D6C3-86D8-4E88-8FB4-569953105E0E}"/>
                </a:ext>
              </a:extLst>
            </p:cNvPr>
            <p:cNvSpPr>
              <a:spLocks noChangeShapeType="1"/>
            </p:cNvSpPr>
            <p:nvPr/>
          </p:nvSpPr>
          <p:spPr bwMode="auto">
            <a:xfrm>
              <a:off x="3288" y="527"/>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Line 127">
              <a:extLst>
                <a:ext uri="{FF2B5EF4-FFF2-40B4-BE49-F238E27FC236}">
                  <a16:creationId xmlns:a16="http://schemas.microsoft.com/office/drawing/2014/main" id="{59178EC3-BABD-42FB-92AA-B487A9C9E6CF}"/>
                </a:ext>
              </a:extLst>
            </p:cNvPr>
            <p:cNvSpPr>
              <a:spLocks noChangeShapeType="1"/>
            </p:cNvSpPr>
            <p:nvPr/>
          </p:nvSpPr>
          <p:spPr bwMode="auto">
            <a:xfrm flipH="1" flipV="1">
              <a:off x="4376" y="1162"/>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Line 128">
              <a:extLst>
                <a:ext uri="{FF2B5EF4-FFF2-40B4-BE49-F238E27FC236}">
                  <a16:creationId xmlns:a16="http://schemas.microsoft.com/office/drawing/2014/main" id="{08AA485A-F7CC-46C6-BD0B-2A317CA3CBED}"/>
                </a:ext>
              </a:extLst>
            </p:cNvPr>
            <p:cNvSpPr>
              <a:spLocks noChangeShapeType="1"/>
            </p:cNvSpPr>
            <p:nvPr/>
          </p:nvSpPr>
          <p:spPr bwMode="auto">
            <a:xfrm flipH="1" flipV="1">
              <a:off x="4376" y="527"/>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0445" name="Group 129">
              <a:extLst>
                <a:ext uri="{FF2B5EF4-FFF2-40B4-BE49-F238E27FC236}">
                  <a16:creationId xmlns:a16="http://schemas.microsoft.com/office/drawing/2014/main" id="{A2ABB4D2-5B46-408A-9238-66A126301407}"/>
                </a:ext>
              </a:extLst>
            </p:cNvPr>
            <p:cNvGrpSpPr>
              <a:grpSpLocks/>
            </p:cNvGrpSpPr>
            <p:nvPr/>
          </p:nvGrpSpPr>
          <p:grpSpPr bwMode="auto">
            <a:xfrm>
              <a:off x="4286" y="811"/>
              <a:ext cx="91" cy="363"/>
              <a:chOff x="1565" y="2614"/>
              <a:chExt cx="90" cy="486"/>
            </a:xfrm>
          </p:grpSpPr>
          <p:sp>
            <p:nvSpPr>
              <p:cNvPr id="60459" name="Arc 130">
                <a:extLst>
                  <a:ext uri="{FF2B5EF4-FFF2-40B4-BE49-F238E27FC236}">
                    <a16:creationId xmlns:a16="http://schemas.microsoft.com/office/drawing/2014/main" id="{60FAC29C-0CD6-410A-94F6-B9A24F6D7A5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60" name="Arc 131">
                <a:extLst>
                  <a:ext uri="{FF2B5EF4-FFF2-40B4-BE49-F238E27FC236}">
                    <a16:creationId xmlns:a16="http://schemas.microsoft.com/office/drawing/2014/main" id="{1ABDF5F2-1375-4E88-879D-B465D392DAF1}"/>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61" name="Arc 132">
                <a:extLst>
                  <a:ext uri="{FF2B5EF4-FFF2-40B4-BE49-F238E27FC236}">
                    <a16:creationId xmlns:a16="http://schemas.microsoft.com/office/drawing/2014/main" id="{5FA59AAD-A34D-4031-BF9E-D7EFEEA33122}"/>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62" name="Arc 133">
                <a:extLst>
                  <a:ext uri="{FF2B5EF4-FFF2-40B4-BE49-F238E27FC236}">
                    <a16:creationId xmlns:a16="http://schemas.microsoft.com/office/drawing/2014/main" id="{AADABC91-D465-458A-A3A3-CE3A73CCA92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0446" name="Group 134">
              <a:extLst>
                <a:ext uri="{FF2B5EF4-FFF2-40B4-BE49-F238E27FC236}">
                  <a16:creationId xmlns:a16="http://schemas.microsoft.com/office/drawing/2014/main" id="{5C9DF83B-EEC8-48E2-A617-BFCB392FFC78}"/>
                </a:ext>
              </a:extLst>
            </p:cNvPr>
            <p:cNvGrpSpPr>
              <a:grpSpLocks/>
            </p:cNvGrpSpPr>
            <p:nvPr/>
          </p:nvGrpSpPr>
          <p:grpSpPr bwMode="auto">
            <a:xfrm rot="10800000">
              <a:off x="4014" y="811"/>
              <a:ext cx="90" cy="363"/>
              <a:chOff x="1565" y="2614"/>
              <a:chExt cx="90" cy="486"/>
            </a:xfrm>
          </p:grpSpPr>
          <p:sp>
            <p:nvSpPr>
              <p:cNvPr id="60455" name="Arc 135">
                <a:extLst>
                  <a:ext uri="{FF2B5EF4-FFF2-40B4-BE49-F238E27FC236}">
                    <a16:creationId xmlns:a16="http://schemas.microsoft.com/office/drawing/2014/main" id="{1C69EAAE-3335-4A79-B7AD-32BAABA29D4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56" name="Arc 136">
                <a:extLst>
                  <a:ext uri="{FF2B5EF4-FFF2-40B4-BE49-F238E27FC236}">
                    <a16:creationId xmlns:a16="http://schemas.microsoft.com/office/drawing/2014/main" id="{8B8350EF-FBA1-4D54-9B0A-3DBDBA9D98E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57" name="Arc 137">
                <a:extLst>
                  <a:ext uri="{FF2B5EF4-FFF2-40B4-BE49-F238E27FC236}">
                    <a16:creationId xmlns:a16="http://schemas.microsoft.com/office/drawing/2014/main" id="{78210C0D-CD05-4D2A-B796-CDE0030422E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58" name="Arc 138">
                <a:extLst>
                  <a:ext uri="{FF2B5EF4-FFF2-40B4-BE49-F238E27FC236}">
                    <a16:creationId xmlns:a16="http://schemas.microsoft.com/office/drawing/2014/main" id="{8280B0AC-F577-4EBD-A360-658B4CED5095}"/>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0447" name="Oval 139">
              <a:extLst>
                <a:ext uri="{FF2B5EF4-FFF2-40B4-BE49-F238E27FC236}">
                  <a16:creationId xmlns:a16="http://schemas.microsoft.com/office/drawing/2014/main" id="{B6AE9D88-1FE4-483C-A3B3-144E08DFBD55}"/>
                </a:ext>
              </a:extLst>
            </p:cNvPr>
            <p:cNvSpPr>
              <a:spLocks noChangeArrowheads="1"/>
            </p:cNvSpPr>
            <p:nvPr/>
          </p:nvSpPr>
          <p:spPr bwMode="auto">
            <a:xfrm>
              <a:off x="5058" y="49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0448" name="Oval 140">
              <a:extLst>
                <a:ext uri="{FF2B5EF4-FFF2-40B4-BE49-F238E27FC236}">
                  <a16:creationId xmlns:a16="http://schemas.microsoft.com/office/drawing/2014/main" id="{084DE004-DB88-4600-B110-1EE3219C6400}"/>
                </a:ext>
              </a:extLst>
            </p:cNvPr>
            <p:cNvSpPr>
              <a:spLocks noChangeArrowheads="1"/>
            </p:cNvSpPr>
            <p:nvPr/>
          </p:nvSpPr>
          <p:spPr bwMode="auto">
            <a:xfrm>
              <a:off x="5058" y="130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0449" name="Oval 141">
              <a:extLst>
                <a:ext uri="{FF2B5EF4-FFF2-40B4-BE49-F238E27FC236}">
                  <a16:creationId xmlns:a16="http://schemas.microsoft.com/office/drawing/2014/main" id="{638F8B9B-059A-4664-B33A-C368903EEAD8}"/>
                </a:ext>
              </a:extLst>
            </p:cNvPr>
            <p:cNvSpPr>
              <a:spLocks noChangeArrowheads="1"/>
            </p:cNvSpPr>
            <p:nvPr/>
          </p:nvSpPr>
          <p:spPr bwMode="auto">
            <a:xfrm>
              <a:off x="3225" y="49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0450" name="Oval 142">
              <a:extLst>
                <a:ext uri="{FF2B5EF4-FFF2-40B4-BE49-F238E27FC236}">
                  <a16:creationId xmlns:a16="http://schemas.microsoft.com/office/drawing/2014/main" id="{2F2E1DF1-DFDD-4F90-A7A6-A4B1A1CC91E6}"/>
                </a:ext>
              </a:extLst>
            </p:cNvPr>
            <p:cNvSpPr>
              <a:spLocks noChangeArrowheads="1"/>
            </p:cNvSpPr>
            <p:nvPr/>
          </p:nvSpPr>
          <p:spPr bwMode="auto">
            <a:xfrm>
              <a:off x="3261" y="1310"/>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0451" name="Line 143">
              <a:extLst>
                <a:ext uri="{FF2B5EF4-FFF2-40B4-BE49-F238E27FC236}">
                  <a16:creationId xmlns:a16="http://schemas.microsoft.com/office/drawing/2014/main" id="{F9473AD9-5052-4F75-9E40-9123D3768568}"/>
                </a:ext>
              </a:extLst>
            </p:cNvPr>
            <p:cNvSpPr>
              <a:spLocks noChangeShapeType="1"/>
            </p:cNvSpPr>
            <p:nvPr/>
          </p:nvSpPr>
          <p:spPr bwMode="auto">
            <a:xfrm>
              <a:off x="3378" y="527"/>
              <a:ext cx="363"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52" name="Line 144">
              <a:extLst>
                <a:ext uri="{FF2B5EF4-FFF2-40B4-BE49-F238E27FC236}">
                  <a16:creationId xmlns:a16="http://schemas.microsoft.com/office/drawing/2014/main" id="{51C34BBF-D627-4294-9A82-5E0E469786F0}"/>
                </a:ext>
              </a:extLst>
            </p:cNvPr>
            <p:cNvSpPr>
              <a:spLocks noChangeShapeType="1"/>
            </p:cNvSpPr>
            <p:nvPr/>
          </p:nvSpPr>
          <p:spPr bwMode="auto">
            <a:xfrm>
              <a:off x="4603" y="527"/>
              <a:ext cx="363"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0453" name="Text Box 145">
              <a:extLst>
                <a:ext uri="{FF2B5EF4-FFF2-40B4-BE49-F238E27FC236}">
                  <a16:creationId xmlns:a16="http://schemas.microsoft.com/office/drawing/2014/main" id="{04898B44-BC8B-490D-BE02-6994A29AA4E3}"/>
                </a:ext>
              </a:extLst>
            </p:cNvPr>
            <p:cNvSpPr txBox="1">
              <a:spLocks noChangeArrowheads="1"/>
            </p:cNvSpPr>
            <p:nvPr/>
          </p:nvSpPr>
          <p:spPr bwMode="auto">
            <a:xfrm>
              <a:off x="3379" y="482"/>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1</a:t>
              </a:r>
            </a:p>
          </p:txBody>
        </p:sp>
        <p:sp>
          <p:nvSpPr>
            <p:cNvPr id="60454" name="Text Box 146">
              <a:extLst>
                <a:ext uri="{FF2B5EF4-FFF2-40B4-BE49-F238E27FC236}">
                  <a16:creationId xmlns:a16="http://schemas.microsoft.com/office/drawing/2014/main" id="{F7345DCC-7D3A-4597-A3D6-C896FE88F5CC}"/>
                </a:ext>
              </a:extLst>
            </p:cNvPr>
            <p:cNvSpPr txBox="1">
              <a:spLocks noChangeArrowheads="1"/>
            </p:cNvSpPr>
            <p:nvPr/>
          </p:nvSpPr>
          <p:spPr bwMode="auto">
            <a:xfrm>
              <a:off x="4694" y="473"/>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0222"/>
                                        </p:tgtEl>
                                        <p:attrNameLst>
                                          <p:attrName>style.visibility</p:attrName>
                                        </p:attrNameLst>
                                      </p:cBhvr>
                                      <p:to>
                                        <p:strVal val="visible"/>
                                      </p:to>
                                    </p:set>
                                    <p:anim calcmode="lin" valueType="num">
                                      <p:cBhvr additive="base">
                                        <p:cTn id="7" dur="500" fill="hold"/>
                                        <p:tgtEl>
                                          <p:spTgt spid="50222"/>
                                        </p:tgtEl>
                                        <p:attrNameLst>
                                          <p:attrName>ppt_x</p:attrName>
                                        </p:attrNameLst>
                                      </p:cBhvr>
                                      <p:tavLst>
                                        <p:tav tm="0">
                                          <p:val>
                                            <p:strVal val="0-#ppt_w/2"/>
                                          </p:val>
                                        </p:tav>
                                        <p:tav tm="100000">
                                          <p:val>
                                            <p:strVal val="#ppt_x"/>
                                          </p:val>
                                        </p:tav>
                                      </p:tavLst>
                                    </p:anim>
                                    <p:anim calcmode="lin" valueType="num">
                                      <p:cBhvr additive="base">
                                        <p:cTn id="8" dur="500" fill="hold"/>
                                        <p:tgtEl>
                                          <p:spTgt spid="502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Right)">
                                      <p:cBhvr>
                                        <p:cTn id="18" dur="10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0220"/>
                                        </p:tgtEl>
                                        <p:attrNameLst>
                                          <p:attrName>style.visibility</p:attrName>
                                        </p:attrNameLst>
                                      </p:cBhvr>
                                      <p:to>
                                        <p:strVal val="visible"/>
                                      </p:to>
                                    </p:set>
                                    <p:animEffect transition="in" filter="wipe(left)">
                                      <p:cBhvr>
                                        <p:cTn id="23" dur="1000"/>
                                        <p:tgtEl>
                                          <p:spTgt spid="502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0221"/>
                                        </p:tgtEl>
                                        <p:attrNameLst>
                                          <p:attrName>style.visibility</p:attrName>
                                        </p:attrNameLst>
                                      </p:cBhvr>
                                      <p:to>
                                        <p:strVal val="visible"/>
                                      </p:to>
                                    </p:set>
                                    <p:animEffect transition="in" filter="wipe(up)">
                                      <p:cBhvr>
                                        <p:cTn id="33" dur="2000"/>
                                        <p:tgtEl>
                                          <p:spTgt spid="502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0179"/>
                                        </p:tgtEl>
                                        <p:attrNameLst>
                                          <p:attrName>style.visibility</p:attrName>
                                        </p:attrNameLst>
                                      </p:cBhvr>
                                      <p:to>
                                        <p:strVal val="visible"/>
                                      </p:to>
                                    </p:set>
                                    <p:animEffect transition="in" filter="wipe(up)">
                                      <p:cBhvr>
                                        <p:cTn id="38" dur="20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221" grpId="0" autoUpdateAnimBg="0"/>
      <p:bldP spid="502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D37A5FEB-C91B-432E-8692-1A091CE2DE14}"/>
              </a:ext>
            </a:extLst>
          </p:cNvPr>
          <p:cNvSpPr txBox="1">
            <a:spLocks noChangeArrowheads="1"/>
          </p:cNvSpPr>
          <p:nvPr/>
        </p:nvSpPr>
        <p:spPr bwMode="auto">
          <a:xfrm>
            <a:off x="395288" y="620713"/>
            <a:ext cx="143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solidFill>
                  <a:schemeClr val="bg1"/>
                </a:solidFill>
                <a:ea typeface="黑体" panose="02010609060101010101" pitchFamily="49" charset="-122"/>
                <a:cs typeface="Times New Roman" panose="02020603050405020304" pitchFamily="18" charset="0"/>
              </a:rPr>
              <a:t>例</a:t>
            </a:r>
            <a:r>
              <a:rPr kumimoji="1" lang="en-US" altLang="zh-CN" sz="3200">
                <a:solidFill>
                  <a:schemeClr val="bg1"/>
                </a:solidFill>
                <a:ea typeface="黑体" panose="02010609060101010101" pitchFamily="49" charset="-122"/>
                <a:cs typeface="Times New Roman" panose="02020603050405020304" pitchFamily="18" charset="0"/>
              </a:rPr>
              <a:t>5-1</a:t>
            </a:r>
          </a:p>
        </p:txBody>
      </p:sp>
      <p:sp>
        <p:nvSpPr>
          <p:cNvPr id="49155" name="Text Box 3">
            <a:extLst>
              <a:ext uri="{FF2B5EF4-FFF2-40B4-BE49-F238E27FC236}">
                <a16:creationId xmlns:a16="http://schemas.microsoft.com/office/drawing/2014/main" id="{7533EBC9-179A-4841-9FAD-519E40B48A91}"/>
              </a:ext>
            </a:extLst>
          </p:cNvPr>
          <p:cNvSpPr txBox="1">
            <a:spLocks noChangeArrowheads="1"/>
          </p:cNvSpPr>
          <p:nvPr/>
        </p:nvSpPr>
        <p:spPr bwMode="auto">
          <a:xfrm>
            <a:off x="1546225" y="603250"/>
            <a:ext cx="72723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kumimoji="1" lang="zh-CN" altLang="en-US" b="1">
                <a:ea typeface="黑体" panose="02010609060101010101" pitchFamily="49" charset="-122"/>
                <a:cs typeface="Times New Roman" panose="02020603050405020304" pitchFamily="18" charset="0"/>
              </a:rPr>
              <a:t>已知电源内阻</a:t>
            </a:r>
            <a:r>
              <a:rPr kumimoji="1" lang="en-US" altLang="zh-CN" i="1">
                <a:solidFill>
                  <a:schemeClr val="bg1"/>
                </a:solidFill>
                <a:ea typeface="黑体" panose="02010609060101010101" pitchFamily="49" charset="-122"/>
                <a:cs typeface="Times New Roman" panose="02020603050405020304" pitchFamily="18" charset="0"/>
              </a:rPr>
              <a:t>R</a:t>
            </a:r>
            <a:r>
              <a:rPr kumimoji="1" lang="en-US" altLang="zh-CN" baseline="-25000">
                <a:solidFill>
                  <a:schemeClr val="bg1"/>
                </a:solidFill>
                <a:ea typeface="黑体" panose="02010609060101010101" pitchFamily="49" charset="-122"/>
                <a:cs typeface="Times New Roman" panose="02020603050405020304" pitchFamily="18" charset="0"/>
              </a:rPr>
              <a:t>S</a:t>
            </a:r>
            <a:r>
              <a:rPr kumimoji="1" lang="en-US" altLang="zh-CN">
                <a:solidFill>
                  <a:schemeClr val="bg1"/>
                </a:solidFill>
                <a:ea typeface="黑体" panose="02010609060101010101" pitchFamily="49" charset="-122"/>
                <a:cs typeface="Times New Roman" panose="02020603050405020304" pitchFamily="18" charset="0"/>
              </a:rPr>
              <a:t>=1k</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zh-CN" altLang="en-US" b="1">
                <a:ea typeface="黑体" panose="02010609060101010101" pitchFamily="49" charset="-122"/>
                <a:cs typeface="Times New Roman" panose="02020603050405020304" pitchFamily="18" charset="0"/>
                <a:sym typeface="Symbol" panose="05050102010706020507" pitchFamily="18" charset="2"/>
              </a:rPr>
              <a:t>，负载电阻</a:t>
            </a:r>
            <a:r>
              <a:rPr kumimoji="1" lang="en-US" altLang="zh-CN" i="1">
                <a:solidFill>
                  <a:schemeClr val="bg1"/>
                </a:solidFill>
                <a:ea typeface="黑体" panose="02010609060101010101" pitchFamily="49" charset="-122"/>
                <a:cs typeface="Times New Roman" panose="02020603050405020304" pitchFamily="18" charset="0"/>
              </a:rPr>
              <a:t>R</a:t>
            </a:r>
            <a:r>
              <a:rPr kumimoji="1" lang="en-US" altLang="zh-CN" baseline="-25000">
                <a:solidFill>
                  <a:schemeClr val="bg1"/>
                </a:solidFill>
                <a:ea typeface="黑体" panose="02010609060101010101" pitchFamily="49" charset="-122"/>
                <a:cs typeface="Times New Roman" panose="02020603050405020304" pitchFamily="18" charset="0"/>
              </a:rPr>
              <a:t>L</a:t>
            </a:r>
            <a:r>
              <a:rPr kumimoji="1" lang="en-US" altLang="zh-CN">
                <a:solidFill>
                  <a:schemeClr val="bg1"/>
                </a:solidFill>
                <a:ea typeface="黑体" panose="02010609060101010101" pitchFamily="49" charset="-122"/>
                <a:cs typeface="Times New Roman" panose="02020603050405020304" pitchFamily="18" charset="0"/>
              </a:rPr>
              <a:t>=10</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zh-CN" altLang="en-US" b="1">
                <a:ea typeface="黑体" panose="02010609060101010101" pitchFamily="49" charset="-122"/>
                <a:cs typeface="Times New Roman" panose="02020603050405020304" pitchFamily="18" charset="0"/>
                <a:sym typeface="Symbol" panose="05050102010706020507" pitchFamily="18" charset="2"/>
              </a:rPr>
              <a:t>。为使</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R</a:t>
            </a:r>
            <a:r>
              <a:rPr kumimoji="1" lang="en-US" altLang="zh-CN" baseline="-25000">
                <a:solidFill>
                  <a:schemeClr val="bg1"/>
                </a:solidFill>
                <a:ea typeface="黑体" panose="02010609060101010101" pitchFamily="49" charset="-122"/>
                <a:cs typeface="Times New Roman" panose="02020603050405020304" pitchFamily="18" charset="0"/>
                <a:sym typeface="Symbol" panose="05050102010706020507" pitchFamily="18" charset="2"/>
              </a:rPr>
              <a:t>L</a:t>
            </a:r>
            <a:r>
              <a:rPr kumimoji="1" lang="zh-CN" altLang="en-US" b="1">
                <a:ea typeface="黑体" panose="02010609060101010101" pitchFamily="49" charset="-122"/>
                <a:cs typeface="Times New Roman" panose="02020603050405020304" pitchFamily="18" charset="0"/>
                <a:sym typeface="Symbol" panose="05050102010706020507" pitchFamily="18" charset="2"/>
              </a:rPr>
              <a:t>获得最大功率，求理想变压器的变比</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n</a:t>
            </a:r>
            <a:r>
              <a:rPr kumimoji="1" lang="zh-CN" altLang="en-US" b="1">
                <a:ea typeface="黑体" panose="02010609060101010101" pitchFamily="49" charset="-122"/>
                <a:cs typeface="Times New Roman" panose="02020603050405020304" pitchFamily="18" charset="0"/>
                <a:sym typeface="Symbol" panose="05050102010706020507" pitchFamily="18" charset="2"/>
              </a:rPr>
              <a:t>。</a:t>
            </a:r>
          </a:p>
        </p:txBody>
      </p:sp>
      <p:sp>
        <p:nvSpPr>
          <p:cNvPr id="49190" name="AutoShape 38">
            <a:extLst>
              <a:ext uri="{FF2B5EF4-FFF2-40B4-BE49-F238E27FC236}">
                <a16:creationId xmlns:a16="http://schemas.microsoft.com/office/drawing/2014/main" id="{E6912C19-4A4F-4ECD-91F5-DE3C6137B177}"/>
              </a:ext>
            </a:extLst>
          </p:cNvPr>
          <p:cNvSpPr>
            <a:spLocks noChangeArrowheads="1"/>
          </p:cNvSpPr>
          <p:nvPr/>
        </p:nvSpPr>
        <p:spPr bwMode="auto">
          <a:xfrm>
            <a:off x="5003800" y="3281363"/>
            <a:ext cx="581025" cy="260350"/>
          </a:xfrm>
          <a:prstGeom prst="rightArrow">
            <a:avLst>
              <a:gd name="adj1" fmla="val 50000"/>
              <a:gd name="adj2" fmla="val 55793"/>
            </a:avLst>
          </a:prstGeom>
          <a:solidFill>
            <a:srgbClr val="3399FF"/>
          </a:solidFill>
          <a:ln w="19050">
            <a:solidFill>
              <a:srgbClr val="3399FF"/>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9206" name="Text Box 54">
            <a:extLst>
              <a:ext uri="{FF2B5EF4-FFF2-40B4-BE49-F238E27FC236}">
                <a16:creationId xmlns:a16="http://schemas.microsoft.com/office/drawing/2014/main" id="{90F487FB-B6E4-4285-985F-7F9A38CE514E}"/>
              </a:ext>
            </a:extLst>
          </p:cNvPr>
          <p:cNvSpPr txBox="1">
            <a:spLocks noChangeArrowheads="1"/>
          </p:cNvSpPr>
          <p:nvPr/>
        </p:nvSpPr>
        <p:spPr bwMode="auto">
          <a:xfrm>
            <a:off x="1403350" y="5010150"/>
            <a:ext cx="5184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ea typeface="黑体" panose="02010609060101010101" pitchFamily="49" charset="-122"/>
                <a:cs typeface="Times New Roman" panose="02020603050405020304" pitchFamily="18" charset="0"/>
              </a:rPr>
              <a:t>当 </a:t>
            </a:r>
            <a:r>
              <a:rPr kumimoji="1" lang="zh-CN" altLang="en-US" sz="3200">
                <a:solidFill>
                  <a:schemeClr val="bg1"/>
                </a:solidFill>
                <a:ea typeface="黑体" panose="02010609060101010101" pitchFamily="49" charset="-122"/>
                <a:cs typeface="Times New Roman" panose="02020603050405020304" pitchFamily="18" charset="0"/>
              </a:rPr>
              <a:t> </a:t>
            </a:r>
            <a:r>
              <a:rPr kumimoji="1" lang="en-US" altLang="zh-CN" sz="3200" i="1">
                <a:solidFill>
                  <a:schemeClr val="bg1"/>
                </a:solidFill>
                <a:ea typeface="黑体" panose="02010609060101010101" pitchFamily="49" charset="-122"/>
                <a:cs typeface="Times New Roman" panose="02020603050405020304" pitchFamily="18" charset="0"/>
              </a:rPr>
              <a:t>n</a:t>
            </a:r>
            <a:r>
              <a:rPr kumimoji="1" lang="en-US" altLang="zh-CN" sz="3200" baseline="30000">
                <a:solidFill>
                  <a:schemeClr val="bg1"/>
                </a:solidFill>
                <a:ea typeface="黑体" panose="02010609060101010101" pitchFamily="49" charset="-122"/>
                <a:cs typeface="Times New Roman" panose="02020603050405020304" pitchFamily="18" charset="0"/>
              </a:rPr>
              <a:t>2</a:t>
            </a:r>
            <a:r>
              <a:rPr kumimoji="1" lang="en-US" altLang="zh-CN" sz="3200" i="1">
                <a:solidFill>
                  <a:schemeClr val="bg1"/>
                </a:solidFill>
                <a:ea typeface="黑体" panose="02010609060101010101" pitchFamily="49" charset="-122"/>
                <a:cs typeface="Times New Roman" panose="02020603050405020304" pitchFamily="18" charset="0"/>
              </a:rPr>
              <a:t>R</a:t>
            </a:r>
            <a:r>
              <a:rPr kumimoji="1" lang="en-US" altLang="zh-CN" sz="3200" baseline="-25000">
                <a:solidFill>
                  <a:schemeClr val="bg1"/>
                </a:solidFill>
                <a:ea typeface="黑体" panose="02010609060101010101" pitchFamily="49" charset="-122"/>
                <a:cs typeface="Times New Roman" panose="02020603050405020304" pitchFamily="18" charset="0"/>
              </a:rPr>
              <a:t>L</a:t>
            </a:r>
            <a:r>
              <a:rPr kumimoji="1" lang="en-US" altLang="zh-CN" sz="3200">
                <a:solidFill>
                  <a:schemeClr val="bg1"/>
                </a:solidFill>
                <a:ea typeface="黑体" panose="02010609060101010101" pitchFamily="49" charset="-122"/>
                <a:cs typeface="Times New Roman" panose="02020603050405020304" pitchFamily="18" charset="0"/>
              </a:rPr>
              <a:t>=</a:t>
            </a:r>
            <a:r>
              <a:rPr kumimoji="1" lang="en-US" altLang="zh-CN" sz="3200" i="1">
                <a:solidFill>
                  <a:schemeClr val="bg1"/>
                </a:solidFill>
                <a:ea typeface="黑体" panose="02010609060101010101" pitchFamily="49" charset="-122"/>
                <a:cs typeface="Times New Roman" panose="02020603050405020304" pitchFamily="18" charset="0"/>
              </a:rPr>
              <a:t>R</a:t>
            </a:r>
            <a:r>
              <a:rPr kumimoji="1" lang="en-US" altLang="zh-CN" sz="3200" baseline="-25000">
                <a:solidFill>
                  <a:schemeClr val="bg1"/>
                </a:solidFill>
                <a:ea typeface="黑体" panose="02010609060101010101" pitchFamily="49" charset="-122"/>
                <a:cs typeface="Times New Roman" panose="02020603050405020304" pitchFamily="18" charset="0"/>
              </a:rPr>
              <a:t>S  </a:t>
            </a:r>
            <a:r>
              <a:rPr kumimoji="1" lang="zh-CN" altLang="en-US" b="1">
                <a:solidFill>
                  <a:schemeClr val="bg1"/>
                </a:solidFill>
                <a:ea typeface="黑体" panose="02010609060101010101" pitchFamily="49" charset="-122"/>
                <a:cs typeface="Times New Roman" panose="02020603050405020304" pitchFamily="18" charset="0"/>
              </a:rPr>
              <a:t>时匹配，即</a:t>
            </a:r>
          </a:p>
        </p:txBody>
      </p:sp>
      <p:sp>
        <p:nvSpPr>
          <p:cNvPr id="49207" name="Text Box 55">
            <a:extLst>
              <a:ext uri="{FF2B5EF4-FFF2-40B4-BE49-F238E27FC236}">
                <a16:creationId xmlns:a16="http://schemas.microsoft.com/office/drawing/2014/main" id="{1F7120C2-BDC7-4C3B-AFE5-5932AB187B09}"/>
              </a:ext>
            </a:extLst>
          </p:cNvPr>
          <p:cNvSpPr txBox="1">
            <a:spLocks noChangeArrowheads="1"/>
          </p:cNvSpPr>
          <p:nvPr/>
        </p:nvSpPr>
        <p:spPr bwMode="auto">
          <a:xfrm>
            <a:off x="5724525" y="5010150"/>
            <a:ext cx="2646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a:solidFill>
                  <a:schemeClr val="bg1"/>
                </a:solidFill>
                <a:ea typeface="黑体" panose="02010609060101010101" pitchFamily="49" charset="-122"/>
                <a:cs typeface="Times New Roman" panose="02020603050405020304" pitchFamily="18" charset="0"/>
              </a:rPr>
              <a:t>10</a:t>
            </a:r>
            <a:r>
              <a:rPr kumimoji="1" lang="en-US" altLang="zh-CN" sz="3200" i="1">
                <a:solidFill>
                  <a:schemeClr val="bg1"/>
                </a:solidFill>
                <a:ea typeface="黑体" panose="02010609060101010101" pitchFamily="49" charset="-122"/>
                <a:cs typeface="Times New Roman" panose="02020603050405020304" pitchFamily="18" charset="0"/>
              </a:rPr>
              <a:t>n</a:t>
            </a:r>
            <a:r>
              <a:rPr kumimoji="1" lang="en-US" altLang="zh-CN" sz="3200" baseline="30000">
                <a:solidFill>
                  <a:schemeClr val="bg1"/>
                </a:solidFill>
                <a:ea typeface="黑体" panose="02010609060101010101" pitchFamily="49" charset="-122"/>
                <a:cs typeface="Times New Roman" panose="02020603050405020304" pitchFamily="18" charset="0"/>
              </a:rPr>
              <a:t>2</a:t>
            </a:r>
            <a:r>
              <a:rPr kumimoji="1" lang="en-US" altLang="zh-CN" sz="3200">
                <a:solidFill>
                  <a:schemeClr val="bg1"/>
                </a:solidFill>
                <a:ea typeface="黑体" panose="02010609060101010101" pitchFamily="49" charset="-122"/>
                <a:cs typeface="Times New Roman" panose="02020603050405020304" pitchFamily="18" charset="0"/>
              </a:rPr>
              <a:t>=1 000</a:t>
            </a:r>
          </a:p>
        </p:txBody>
      </p:sp>
      <p:sp>
        <p:nvSpPr>
          <p:cNvPr id="49208" name="Text Box 56">
            <a:extLst>
              <a:ext uri="{FF2B5EF4-FFF2-40B4-BE49-F238E27FC236}">
                <a16:creationId xmlns:a16="http://schemas.microsoft.com/office/drawing/2014/main" id="{45C1A3B3-6213-4F58-8917-9EC578C21261}"/>
              </a:ext>
            </a:extLst>
          </p:cNvPr>
          <p:cNvSpPr txBox="1">
            <a:spLocks noChangeArrowheads="1"/>
          </p:cNvSpPr>
          <p:nvPr/>
        </p:nvSpPr>
        <p:spPr bwMode="auto">
          <a:xfrm>
            <a:off x="2195513" y="5729288"/>
            <a:ext cx="3024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i="1">
                <a:solidFill>
                  <a:schemeClr val="bg1"/>
                </a:solidFill>
                <a:ea typeface="黑体" panose="02010609060101010101" pitchFamily="49" charset="-122"/>
                <a:cs typeface="Times New Roman" panose="02020603050405020304" pitchFamily="18" charset="0"/>
              </a:rPr>
              <a:t>n</a:t>
            </a:r>
            <a:r>
              <a:rPr kumimoji="1" lang="en-US" altLang="zh-CN" sz="3200" baseline="30000">
                <a:solidFill>
                  <a:schemeClr val="bg1"/>
                </a:solidFill>
                <a:ea typeface="黑体" panose="02010609060101010101" pitchFamily="49" charset="-122"/>
                <a:cs typeface="Times New Roman" panose="02020603050405020304" pitchFamily="18" charset="0"/>
              </a:rPr>
              <a:t>2</a:t>
            </a:r>
            <a:r>
              <a:rPr kumimoji="1" lang="en-US" altLang="zh-CN" sz="3200">
                <a:solidFill>
                  <a:schemeClr val="bg1"/>
                </a:solidFill>
                <a:ea typeface="黑体" panose="02010609060101010101" pitchFamily="49" charset="-122"/>
                <a:cs typeface="Times New Roman" panose="02020603050405020304" pitchFamily="18" charset="0"/>
              </a:rPr>
              <a:t>=100</a:t>
            </a:r>
            <a:r>
              <a:rPr kumimoji="1" lang="zh-CN" altLang="en-US" sz="3200">
                <a:solidFill>
                  <a:schemeClr val="bg1"/>
                </a:solidFill>
                <a:ea typeface="黑体" panose="02010609060101010101" pitchFamily="49" charset="-122"/>
                <a:cs typeface="Times New Roman" panose="02020603050405020304" pitchFamily="18" charset="0"/>
              </a:rPr>
              <a:t>， </a:t>
            </a:r>
            <a:r>
              <a:rPr kumimoji="1" lang="en-US" altLang="zh-CN" sz="3200" i="1">
                <a:solidFill>
                  <a:schemeClr val="bg1"/>
                </a:solidFill>
                <a:ea typeface="黑体" panose="02010609060101010101" pitchFamily="49" charset="-122"/>
                <a:cs typeface="Times New Roman" panose="02020603050405020304" pitchFamily="18" charset="0"/>
              </a:rPr>
              <a:t>n</a:t>
            </a:r>
            <a:r>
              <a:rPr kumimoji="1" lang="en-US" altLang="zh-CN" sz="3200">
                <a:solidFill>
                  <a:schemeClr val="bg1"/>
                </a:solidFill>
                <a:ea typeface="黑体" panose="02010609060101010101" pitchFamily="49" charset="-122"/>
                <a:cs typeface="Times New Roman" panose="02020603050405020304" pitchFamily="18" charset="0"/>
              </a:rPr>
              <a:t>=10</a:t>
            </a:r>
            <a:endParaRPr kumimoji="1" lang="en-US" altLang="zh-CN" sz="3200">
              <a:solidFill>
                <a:schemeClr val="bg1"/>
              </a:solidFill>
              <a:ea typeface="黑体" panose="02010609060101010101" pitchFamily="49" charset="-122"/>
              <a:cs typeface="Times New Roman" panose="02020603050405020304" pitchFamily="18" charset="0"/>
              <a:sym typeface="Symbol" panose="05050102010706020507" pitchFamily="18" charset="2"/>
            </a:endParaRPr>
          </a:p>
        </p:txBody>
      </p:sp>
      <p:grpSp>
        <p:nvGrpSpPr>
          <p:cNvPr id="61448" name="Group 64">
            <a:extLst>
              <a:ext uri="{FF2B5EF4-FFF2-40B4-BE49-F238E27FC236}">
                <a16:creationId xmlns:a16="http://schemas.microsoft.com/office/drawing/2014/main" id="{80096FA5-82C0-4381-ACB3-0CA05F157AB2}"/>
              </a:ext>
            </a:extLst>
          </p:cNvPr>
          <p:cNvGrpSpPr>
            <a:grpSpLocks/>
          </p:cNvGrpSpPr>
          <p:nvPr/>
        </p:nvGrpSpPr>
        <p:grpSpPr bwMode="auto">
          <a:xfrm>
            <a:off x="8316913" y="6446838"/>
            <a:ext cx="792162" cy="366712"/>
            <a:chOff x="5193" y="4020"/>
            <a:chExt cx="499" cy="231"/>
          </a:xfrm>
        </p:grpSpPr>
        <p:pic>
          <p:nvPicPr>
            <p:cNvPr id="61500" name="Picture 65" descr="78900">
              <a:extLst>
                <a:ext uri="{FF2B5EF4-FFF2-40B4-BE49-F238E27FC236}">
                  <a16:creationId xmlns:a16="http://schemas.microsoft.com/office/drawing/2014/main" id="{99C54D6A-D3DA-4FF9-A0BF-7396098F4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1" name="Text Box 66">
              <a:hlinkClick r:id="" action="ppaction://hlinkshowjump?jump=nextslide"/>
              <a:extLst>
                <a:ext uri="{FF2B5EF4-FFF2-40B4-BE49-F238E27FC236}">
                  <a16:creationId xmlns:a16="http://schemas.microsoft.com/office/drawing/2014/main" id="{580BAE62-743E-4F40-A6BD-E70B197DA039}"/>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1449" name="Group 67">
            <a:extLst>
              <a:ext uri="{FF2B5EF4-FFF2-40B4-BE49-F238E27FC236}">
                <a16:creationId xmlns:a16="http://schemas.microsoft.com/office/drawing/2014/main" id="{A6C12F74-88CD-425B-B2FA-77E468F610D5}"/>
              </a:ext>
            </a:extLst>
          </p:cNvPr>
          <p:cNvGrpSpPr>
            <a:grpSpLocks/>
          </p:cNvGrpSpPr>
          <p:nvPr/>
        </p:nvGrpSpPr>
        <p:grpSpPr bwMode="auto">
          <a:xfrm>
            <a:off x="7453313" y="6446838"/>
            <a:ext cx="792162" cy="366712"/>
            <a:chOff x="4649" y="4020"/>
            <a:chExt cx="499" cy="231"/>
          </a:xfrm>
        </p:grpSpPr>
        <p:pic>
          <p:nvPicPr>
            <p:cNvPr id="61498" name="Picture 68" descr="78900">
              <a:extLst>
                <a:ext uri="{FF2B5EF4-FFF2-40B4-BE49-F238E27FC236}">
                  <a16:creationId xmlns:a16="http://schemas.microsoft.com/office/drawing/2014/main" id="{72F4C62D-FBA4-488A-B01C-ABED21876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9" name="Text Box 69">
              <a:hlinkClick r:id="" action="ppaction://hlinkshowjump?jump=previousslide"/>
              <a:extLst>
                <a:ext uri="{FF2B5EF4-FFF2-40B4-BE49-F238E27FC236}">
                  <a16:creationId xmlns:a16="http://schemas.microsoft.com/office/drawing/2014/main" id="{1ED06E66-53EA-4EFE-AFC4-47A9746C494D}"/>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132">
            <a:extLst>
              <a:ext uri="{FF2B5EF4-FFF2-40B4-BE49-F238E27FC236}">
                <a16:creationId xmlns:a16="http://schemas.microsoft.com/office/drawing/2014/main" id="{D815B77C-1548-4E5B-8F46-74BD8B5A2423}"/>
              </a:ext>
            </a:extLst>
          </p:cNvPr>
          <p:cNvGrpSpPr>
            <a:grpSpLocks/>
          </p:cNvGrpSpPr>
          <p:nvPr/>
        </p:nvGrpSpPr>
        <p:grpSpPr bwMode="auto">
          <a:xfrm>
            <a:off x="5795963" y="1985963"/>
            <a:ext cx="2127250" cy="2232025"/>
            <a:chOff x="3651" y="890"/>
            <a:chExt cx="1340" cy="1406"/>
          </a:xfrm>
        </p:grpSpPr>
        <p:sp>
          <p:nvSpPr>
            <p:cNvPr id="61489" name="Oval 104">
              <a:extLst>
                <a:ext uri="{FF2B5EF4-FFF2-40B4-BE49-F238E27FC236}">
                  <a16:creationId xmlns:a16="http://schemas.microsoft.com/office/drawing/2014/main" id="{DE5E0998-5E7A-4C7B-B8D0-67FD1790C710}"/>
                </a:ext>
              </a:extLst>
            </p:cNvPr>
            <p:cNvSpPr>
              <a:spLocks noChangeArrowheads="1"/>
            </p:cNvSpPr>
            <p:nvPr/>
          </p:nvSpPr>
          <p:spPr bwMode="auto">
            <a:xfrm>
              <a:off x="3651" y="157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61490" name="Text Box 105">
              <a:extLst>
                <a:ext uri="{FF2B5EF4-FFF2-40B4-BE49-F238E27FC236}">
                  <a16:creationId xmlns:a16="http://schemas.microsoft.com/office/drawing/2014/main" id="{851CCC7F-E8C7-4596-9063-B75AC71ED59C}"/>
                </a:ext>
              </a:extLst>
            </p:cNvPr>
            <p:cNvSpPr txBox="1">
              <a:spLocks noChangeArrowheads="1"/>
            </p:cNvSpPr>
            <p:nvPr/>
          </p:nvSpPr>
          <p:spPr bwMode="auto">
            <a:xfrm>
              <a:off x="4376" y="1570"/>
              <a:ext cx="6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n</a:t>
              </a:r>
              <a:r>
                <a:rPr kumimoji="1" lang="en-US" altLang="zh-CN" baseline="30000">
                  <a:solidFill>
                    <a:schemeClr val="bg1"/>
                  </a:solidFill>
                  <a:ea typeface="宋体" panose="02010600030101010101" pitchFamily="2" charset="-122"/>
                </a:rPr>
                <a:t>2</a:t>
              </a: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L</a:t>
              </a:r>
              <a:endParaRPr kumimoji="1" lang="en-US" altLang="zh-CN" i="1">
                <a:solidFill>
                  <a:schemeClr val="bg1"/>
                </a:solidFill>
                <a:ea typeface="宋体" panose="02010600030101010101" pitchFamily="2" charset="-122"/>
              </a:endParaRPr>
            </a:p>
          </p:txBody>
        </p:sp>
        <p:sp>
          <p:nvSpPr>
            <p:cNvPr id="61491" name="Text Box 106">
              <a:extLst>
                <a:ext uri="{FF2B5EF4-FFF2-40B4-BE49-F238E27FC236}">
                  <a16:creationId xmlns:a16="http://schemas.microsoft.com/office/drawing/2014/main" id="{4AD7529A-E936-403A-AB17-0C2CAB593537}"/>
                </a:ext>
              </a:extLst>
            </p:cNvPr>
            <p:cNvSpPr txBox="1">
              <a:spLocks noChangeArrowheads="1"/>
            </p:cNvSpPr>
            <p:nvPr/>
          </p:nvSpPr>
          <p:spPr bwMode="auto">
            <a:xfrm>
              <a:off x="3832" y="1253"/>
              <a:ext cx="2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1492" name="Text Box 107">
              <a:extLst>
                <a:ext uri="{FF2B5EF4-FFF2-40B4-BE49-F238E27FC236}">
                  <a16:creationId xmlns:a16="http://schemas.microsoft.com/office/drawing/2014/main" id="{7F3BB0F4-A432-4E15-AB46-A4861B33D5B2}"/>
                </a:ext>
              </a:extLst>
            </p:cNvPr>
            <p:cNvSpPr txBox="1">
              <a:spLocks noChangeArrowheads="1"/>
            </p:cNvSpPr>
            <p:nvPr/>
          </p:nvSpPr>
          <p:spPr bwMode="auto">
            <a:xfrm>
              <a:off x="3832" y="1888"/>
              <a:ext cx="2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1493" name="Text Box 108">
              <a:extLst>
                <a:ext uri="{FF2B5EF4-FFF2-40B4-BE49-F238E27FC236}">
                  <a16:creationId xmlns:a16="http://schemas.microsoft.com/office/drawing/2014/main" id="{915B0514-3599-4032-9425-EEF143BEF4C6}"/>
                </a:ext>
              </a:extLst>
            </p:cNvPr>
            <p:cNvSpPr txBox="1">
              <a:spLocks noChangeArrowheads="1"/>
            </p:cNvSpPr>
            <p:nvPr/>
          </p:nvSpPr>
          <p:spPr bwMode="auto">
            <a:xfrm>
              <a:off x="3996" y="1570"/>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S</a:t>
              </a:r>
              <a:endParaRPr kumimoji="1" lang="en-US" altLang="zh-CN">
                <a:solidFill>
                  <a:schemeClr val="bg1"/>
                </a:solidFill>
                <a:ea typeface="宋体" panose="02010600030101010101" pitchFamily="2" charset="-122"/>
              </a:endParaRPr>
            </a:p>
          </p:txBody>
        </p:sp>
        <p:sp>
          <p:nvSpPr>
            <p:cNvPr id="61494" name="Text Box 109">
              <a:extLst>
                <a:ext uri="{FF2B5EF4-FFF2-40B4-BE49-F238E27FC236}">
                  <a16:creationId xmlns:a16="http://schemas.microsoft.com/office/drawing/2014/main" id="{D75D7EE3-56D9-4D8F-A6A3-99D8B88A772A}"/>
                </a:ext>
              </a:extLst>
            </p:cNvPr>
            <p:cNvSpPr txBox="1">
              <a:spLocks noChangeArrowheads="1"/>
            </p:cNvSpPr>
            <p:nvPr/>
          </p:nvSpPr>
          <p:spPr bwMode="auto">
            <a:xfrm>
              <a:off x="4240" y="890"/>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S</a:t>
              </a:r>
              <a:endParaRPr kumimoji="1" lang="en-US" altLang="zh-CN" i="1">
                <a:solidFill>
                  <a:schemeClr val="bg1"/>
                </a:solidFill>
                <a:ea typeface="宋体" panose="02010600030101010101" pitchFamily="2" charset="-122"/>
              </a:endParaRPr>
            </a:p>
          </p:txBody>
        </p:sp>
        <p:sp>
          <p:nvSpPr>
            <p:cNvPr id="61495" name="Rectangle 110">
              <a:extLst>
                <a:ext uri="{FF2B5EF4-FFF2-40B4-BE49-F238E27FC236}">
                  <a16:creationId xmlns:a16="http://schemas.microsoft.com/office/drawing/2014/main" id="{3BBCD5B5-0B5F-4EB5-9CFC-863F5088FA0C}"/>
                </a:ext>
              </a:extLst>
            </p:cNvPr>
            <p:cNvSpPr>
              <a:spLocks noChangeArrowheads="1"/>
            </p:cNvSpPr>
            <p:nvPr/>
          </p:nvSpPr>
          <p:spPr bwMode="auto">
            <a:xfrm>
              <a:off x="3832" y="1253"/>
              <a:ext cx="1089" cy="104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1496" name="Rectangle 111">
              <a:extLst>
                <a:ext uri="{FF2B5EF4-FFF2-40B4-BE49-F238E27FC236}">
                  <a16:creationId xmlns:a16="http://schemas.microsoft.com/office/drawing/2014/main" id="{430F1B2A-A86F-4CDF-97A6-678575A1EB14}"/>
                </a:ext>
              </a:extLst>
            </p:cNvPr>
            <p:cNvSpPr>
              <a:spLocks noChangeArrowheads="1"/>
            </p:cNvSpPr>
            <p:nvPr/>
          </p:nvSpPr>
          <p:spPr bwMode="auto">
            <a:xfrm>
              <a:off x="4857" y="1570"/>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1497" name="Rectangle 112">
              <a:extLst>
                <a:ext uri="{FF2B5EF4-FFF2-40B4-BE49-F238E27FC236}">
                  <a16:creationId xmlns:a16="http://schemas.microsoft.com/office/drawing/2014/main" id="{5D5565EF-FB93-4362-BC68-A712F123140A}"/>
                </a:ext>
              </a:extLst>
            </p:cNvPr>
            <p:cNvSpPr>
              <a:spLocks noChangeArrowheads="1"/>
            </p:cNvSpPr>
            <p:nvPr/>
          </p:nvSpPr>
          <p:spPr bwMode="auto">
            <a:xfrm>
              <a:off x="4240" y="1207"/>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49265" name="Text Box 113">
            <a:extLst>
              <a:ext uri="{FF2B5EF4-FFF2-40B4-BE49-F238E27FC236}">
                <a16:creationId xmlns:a16="http://schemas.microsoft.com/office/drawing/2014/main" id="{FB8A1B78-DA80-4E6E-8D32-E7E34BFE2EDD}"/>
              </a:ext>
            </a:extLst>
          </p:cNvPr>
          <p:cNvSpPr txBox="1">
            <a:spLocks noChangeArrowheads="1"/>
          </p:cNvSpPr>
          <p:nvPr/>
        </p:nvSpPr>
        <p:spPr bwMode="auto">
          <a:xfrm>
            <a:off x="611188" y="4289425"/>
            <a:ext cx="647700" cy="519113"/>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解</a:t>
            </a:r>
            <a:endParaRPr kumimoji="1" lang="zh-CN" altLang="en-US">
              <a:solidFill>
                <a:schemeClr val="bg1"/>
              </a:solidFill>
              <a:latin typeface="黑体" panose="02010609060101010101" pitchFamily="49" charset="-122"/>
              <a:ea typeface="黑体" panose="02010609060101010101" pitchFamily="49" charset="-122"/>
            </a:endParaRPr>
          </a:p>
        </p:txBody>
      </p:sp>
      <p:sp>
        <p:nvSpPr>
          <p:cNvPr id="49266" name="Rectangle 114">
            <a:extLst>
              <a:ext uri="{FF2B5EF4-FFF2-40B4-BE49-F238E27FC236}">
                <a16:creationId xmlns:a16="http://schemas.microsoft.com/office/drawing/2014/main" id="{06D7109E-3B96-47C1-B5B9-33DD8C032C76}"/>
              </a:ext>
            </a:extLst>
          </p:cNvPr>
          <p:cNvSpPr>
            <a:spLocks noChangeArrowheads="1"/>
          </p:cNvSpPr>
          <p:nvPr/>
        </p:nvSpPr>
        <p:spPr bwMode="auto">
          <a:xfrm>
            <a:off x="1547813" y="4289425"/>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lang="zh-CN" altLang="en-US" b="1">
                <a:latin typeface="黑体" panose="02010609060101010101" pitchFamily="49" charset="-122"/>
                <a:ea typeface="黑体" panose="02010609060101010101" pitchFamily="49" charset="-122"/>
              </a:rPr>
              <a:t>应用变阻抗性质</a:t>
            </a:r>
          </a:p>
        </p:txBody>
      </p:sp>
      <p:grpSp>
        <p:nvGrpSpPr>
          <p:cNvPr id="61453" name="Group 118">
            <a:extLst>
              <a:ext uri="{FF2B5EF4-FFF2-40B4-BE49-F238E27FC236}">
                <a16:creationId xmlns:a16="http://schemas.microsoft.com/office/drawing/2014/main" id="{CC60565F-96A4-4F9A-8033-B8FA5331BBE1}"/>
              </a:ext>
            </a:extLst>
          </p:cNvPr>
          <p:cNvGrpSpPr>
            <a:grpSpLocks/>
          </p:cNvGrpSpPr>
          <p:nvPr/>
        </p:nvGrpSpPr>
        <p:grpSpPr bwMode="auto">
          <a:xfrm>
            <a:off x="6588125" y="6446838"/>
            <a:ext cx="792163" cy="366712"/>
            <a:chOff x="4649" y="4020"/>
            <a:chExt cx="499" cy="231"/>
          </a:xfrm>
        </p:grpSpPr>
        <p:pic>
          <p:nvPicPr>
            <p:cNvPr id="61487" name="Picture 119" descr="78900">
              <a:extLst>
                <a:ext uri="{FF2B5EF4-FFF2-40B4-BE49-F238E27FC236}">
                  <a16:creationId xmlns:a16="http://schemas.microsoft.com/office/drawing/2014/main" id="{7D5FC3D6-9B97-47F4-BC7C-AF77EC02B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8" name="Text Box 120">
              <a:hlinkClick r:id="" action="ppaction://hlinkshowjump?jump=firstslide"/>
              <a:extLst>
                <a:ext uri="{FF2B5EF4-FFF2-40B4-BE49-F238E27FC236}">
                  <a16:creationId xmlns:a16="http://schemas.microsoft.com/office/drawing/2014/main" id="{AA5D7A07-FECE-40D1-A733-E33473240F3D}"/>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6" name="Group 131">
            <a:extLst>
              <a:ext uri="{FF2B5EF4-FFF2-40B4-BE49-F238E27FC236}">
                <a16:creationId xmlns:a16="http://schemas.microsoft.com/office/drawing/2014/main" id="{B53D7BC6-ACEE-41EB-9D5B-B52ED0FE665A}"/>
              </a:ext>
            </a:extLst>
          </p:cNvPr>
          <p:cNvGrpSpPr>
            <a:grpSpLocks/>
          </p:cNvGrpSpPr>
          <p:nvPr/>
        </p:nvGrpSpPr>
        <p:grpSpPr bwMode="auto">
          <a:xfrm>
            <a:off x="812800" y="2085975"/>
            <a:ext cx="3656013" cy="1931988"/>
            <a:chOff x="512" y="953"/>
            <a:chExt cx="2303" cy="1217"/>
          </a:xfrm>
        </p:grpSpPr>
        <p:sp>
          <p:nvSpPr>
            <p:cNvPr id="61456" name="Oval 74">
              <a:extLst>
                <a:ext uri="{FF2B5EF4-FFF2-40B4-BE49-F238E27FC236}">
                  <a16:creationId xmlns:a16="http://schemas.microsoft.com/office/drawing/2014/main" id="{DCEBB5FF-0B2E-436B-85EC-0D1733A29242}"/>
                </a:ext>
              </a:extLst>
            </p:cNvPr>
            <p:cNvSpPr>
              <a:spLocks noChangeArrowheads="1"/>
            </p:cNvSpPr>
            <p:nvPr/>
          </p:nvSpPr>
          <p:spPr bwMode="auto">
            <a:xfrm>
              <a:off x="793" y="152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61457" name="Text Box 75">
              <a:extLst>
                <a:ext uri="{FF2B5EF4-FFF2-40B4-BE49-F238E27FC236}">
                  <a16:creationId xmlns:a16="http://schemas.microsoft.com/office/drawing/2014/main" id="{F11B903F-D609-45E1-98A1-19A0DA1DA130}"/>
                </a:ext>
              </a:extLst>
            </p:cNvPr>
            <p:cNvSpPr txBox="1">
              <a:spLocks noChangeArrowheads="1"/>
            </p:cNvSpPr>
            <p:nvPr/>
          </p:nvSpPr>
          <p:spPr bwMode="auto">
            <a:xfrm>
              <a:off x="2381" y="1570"/>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L</a:t>
              </a:r>
              <a:endParaRPr kumimoji="1" lang="en-US" altLang="zh-CN" i="1">
                <a:solidFill>
                  <a:schemeClr val="bg1"/>
                </a:solidFill>
                <a:ea typeface="宋体" panose="02010600030101010101" pitchFamily="2" charset="-122"/>
              </a:endParaRPr>
            </a:p>
          </p:txBody>
        </p:sp>
        <p:sp>
          <p:nvSpPr>
            <p:cNvPr id="61458" name="Line 76">
              <a:extLst>
                <a:ext uri="{FF2B5EF4-FFF2-40B4-BE49-F238E27FC236}">
                  <a16:creationId xmlns:a16="http://schemas.microsoft.com/office/drawing/2014/main" id="{BF2FC667-059F-4E38-9BD7-FF7979E107FB}"/>
                </a:ext>
              </a:extLst>
            </p:cNvPr>
            <p:cNvSpPr>
              <a:spLocks noChangeShapeType="1"/>
            </p:cNvSpPr>
            <p:nvPr/>
          </p:nvSpPr>
          <p:spPr bwMode="auto">
            <a:xfrm>
              <a:off x="975" y="1343"/>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9" name="Text Box 77">
              <a:extLst>
                <a:ext uri="{FF2B5EF4-FFF2-40B4-BE49-F238E27FC236}">
                  <a16:creationId xmlns:a16="http://schemas.microsoft.com/office/drawing/2014/main" id="{B18271E6-9113-489D-AE60-F9B7D8650B12}"/>
                </a:ext>
              </a:extLst>
            </p:cNvPr>
            <p:cNvSpPr txBox="1">
              <a:spLocks noChangeArrowheads="1"/>
            </p:cNvSpPr>
            <p:nvPr/>
          </p:nvSpPr>
          <p:spPr bwMode="auto">
            <a:xfrm>
              <a:off x="512" y="1525"/>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S</a:t>
              </a:r>
              <a:endParaRPr kumimoji="1" lang="en-US" altLang="zh-CN">
                <a:solidFill>
                  <a:schemeClr val="bg1"/>
                </a:solidFill>
                <a:ea typeface="宋体" panose="02010600030101010101" pitchFamily="2" charset="-122"/>
              </a:endParaRPr>
            </a:p>
          </p:txBody>
        </p:sp>
        <p:sp>
          <p:nvSpPr>
            <p:cNvPr id="61460" name="Text Box 78">
              <a:extLst>
                <a:ext uri="{FF2B5EF4-FFF2-40B4-BE49-F238E27FC236}">
                  <a16:creationId xmlns:a16="http://schemas.microsoft.com/office/drawing/2014/main" id="{1E27B211-BD20-4E1C-8E2F-39988EE47424}"/>
                </a:ext>
              </a:extLst>
            </p:cNvPr>
            <p:cNvSpPr txBox="1">
              <a:spLocks noChangeArrowheads="1"/>
            </p:cNvSpPr>
            <p:nvPr/>
          </p:nvSpPr>
          <p:spPr bwMode="auto">
            <a:xfrm>
              <a:off x="1111" y="953"/>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S</a:t>
              </a:r>
              <a:endParaRPr kumimoji="1" lang="en-US" altLang="zh-CN" i="1">
                <a:solidFill>
                  <a:schemeClr val="bg1"/>
                </a:solidFill>
                <a:ea typeface="宋体" panose="02010600030101010101" pitchFamily="2" charset="-122"/>
              </a:endParaRPr>
            </a:p>
          </p:txBody>
        </p:sp>
        <p:sp>
          <p:nvSpPr>
            <p:cNvPr id="61461" name="Line 79">
              <a:extLst>
                <a:ext uri="{FF2B5EF4-FFF2-40B4-BE49-F238E27FC236}">
                  <a16:creationId xmlns:a16="http://schemas.microsoft.com/office/drawing/2014/main" id="{BBC0E06D-7DED-4C4C-8335-C86117FCD55B}"/>
                </a:ext>
              </a:extLst>
            </p:cNvPr>
            <p:cNvSpPr>
              <a:spLocks noChangeShapeType="1"/>
            </p:cNvSpPr>
            <p:nvPr/>
          </p:nvSpPr>
          <p:spPr bwMode="auto">
            <a:xfrm flipV="1">
              <a:off x="1700" y="1343"/>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80">
              <a:extLst>
                <a:ext uri="{FF2B5EF4-FFF2-40B4-BE49-F238E27FC236}">
                  <a16:creationId xmlns:a16="http://schemas.microsoft.com/office/drawing/2014/main" id="{DEC2AAF3-4ADE-494B-8F55-40123A90CF39}"/>
                </a:ext>
              </a:extLst>
            </p:cNvPr>
            <p:cNvSpPr>
              <a:spLocks noChangeShapeType="1"/>
            </p:cNvSpPr>
            <p:nvPr/>
          </p:nvSpPr>
          <p:spPr bwMode="auto">
            <a:xfrm flipH="1" flipV="1">
              <a:off x="1700" y="1978"/>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Line 81">
              <a:extLst>
                <a:ext uri="{FF2B5EF4-FFF2-40B4-BE49-F238E27FC236}">
                  <a16:creationId xmlns:a16="http://schemas.microsoft.com/office/drawing/2014/main" id="{ABD039B6-2EC1-4990-99C5-E6A30161404A}"/>
                </a:ext>
              </a:extLst>
            </p:cNvPr>
            <p:cNvSpPr>
              <a:spLocks noChangeShapeType="1"/>
            </p:cNvSpPr>
            <p:nvPr/>
          </p:nvSpPr>
          <p:spPr bwMode="auto">
            <a:xfrm flipV="1">
              <a:off x="975" y="2159"/>
              <a:ext cx="725"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4" name="Text Box 82">
              <a:extLst>
                <a:ext uri="{FF2B5EF4-FFF2-40B4-BE49-F238E27FC236}">
                  <a16:creationId xmlns:a16="http://schemas.microsoft.com/office/drawing/2014/main" id="{00E42124-1CF5-44CD-AED2-D4D22C085BED}"/>
                </a:ext>
              </a:extLst>
            </p:cNvPr>
            <p:cNvSpPr txBox="1">
              <a:spLocks noChangeArrowheads="1"/>
            </p:cNvSpPr>
            <p:nvPr/>
          </p:nvSpPr>
          <p:spPr bwMode="auto">
            <a:xfrm>
              <a:off x="1473" y="13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1465" name="Text Box 83">
              <a:extLst>
                <a:ext uri="{FF2B5EF4-FFF2-40B4-BE49-F238E27FC236}">
                  <a16:creationId xmlns:a16="http://schemas.microsoft.com/office/drawing/2014/main" id="{31864B15-651E-4F71-9D2B-3F800FAE30BE}"/>
                </a:ext>
              </a:extLst>
            </p:cNvPr>
            <p:cNvSpPr txBox="1">
              <a:spLocks noChangeArrowheads="1"/>
            </p:cNvSpPr>
            <p:nvPr/>
          </p:nvSpPr>
          <p:spPr bwMode="auto">
            <a:xfrm>
              <a:off x="2062" y="14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1466" name="Text Box 84">
              <a:extLst>
                <a:ext uri="{FF2B5EF4-FFF2-40B4-BE49-F238E27FC236}">
                  <a16:creationId xmlns:a16="http://schemas.microsoft.com/office/drawing/2014/main" id="{E6048CE9-2528-44B4-A307-BC26D107501A}"/>
                </a:ext>
              </a:extLst>
            </p:cNvPr>
            <p:cNvSpPr txBox="1">
              <a:spLocks noChangeArrowheads="1"/>
            </p:cNvSpPr>
            <p:nvPr/>
          </p:nvSpPr>
          <p:spPr bwMode="auto">
            <a:xfrm>
              <a:off x="1700" y="1116"/>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:1</a:t>
              </a:r>
            </a:p>
          </p:txBody>
        </p:sp>
        <p:sp>
          <p:nvSpPr>
            <p:cNvPr id="61467" name="Text Box 85">
              <a:extLst>
                <a:ext uri="{FF2B5EF4-FFF2-40B4-BE49-F238E27FC236}">
                  <a16:creationId xmlns:a16="http://schemas.microsoft.com/office/drawing/2014/main" id="{3A9A7770-2DA2-48BB-A264-D6B735A5E6DC}"/>
                </a:ext>
              </a:extLst>
            </p:cNvPr>
            <p:cNvSpPr txBox="1">
              <a:spLocks noChangeArrowheads="1"/>
            </p:cNvSpPr>
            <p:nvPr/>
          </p:nvSpPr>
          <p:spPr bwMode="auto">
            <a:xfrm>
              <a:off x="612" y="129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1468" name="Text Box 86">
              <a:extLst>
                <a:ext uri="{FF2B5EF4-FFF2-40B4-BE49-F238E27FC236}">
                  <a16:creationId xmlns:a16="http://schemas.microsoft.com/office/drawing/2014/main" id="{FDDB1CC9-E9CE-46A4-95A4-8F1C76224DED}"/>
                </a:ext>
              </a:extLst>
            </p:cNvPr>
            <p:cNvSpPr txBox="1">
              <a:spLocks noChangeArrowheads="1"/>
            </p:cNvSpPr>
            <p:nvPr/>
          </p:nvSpPr>
          <p:spPr bwMode="auto">
            <a:xfrm>
              <a:off x="657" y="170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61469" name="Line 87">
              <a:extLst>
                <a:ext uri="{FF2B5EF4-FFF2-40B4-BE49-F238E27FC236}">
                  <a16:creationId xmlns:a16="http://schemas.microsoft.com/office/drawing/2014/main" id="{6B8B4A77-0A8A-4DD2-921C-C10FDF54B111}"/>
                </a:ext>
              </a:extLst>
            </p:cNvPr>
            <p:cNvSpPr>
              <a:spLocks noChangeShapeType="1"/>
            </p:cNvSpPr>
            <p:nvPr/>
          </p:nvSpPr>
          <p:spPr bwMode="auto">
            <a:xfrm>
              <a:off x="2062" y="2159"/>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88">
              <a:extLst>
                <a:ext uri="{FF2B5EF4-FFF2-40B4-BE49-F238E27FC236}">
                  <a16:creationId xmlns:a16="http://schemas.microsoft.com/office/drawing/2014/main" id="{CB12E0E3-0573-4254-A043-99E2B72456CB}"/>
                </a:ext>
              </a:extLst>
            </p:cNvPr>
            <p:cNvSpPr>
              <a:spLocks noChangeShapeType="1"/>
            </p:cNvSpPr>
            <p:nvPr/>
          </p:nvSpPr>
          <p:spPr bwMode="auto">
            <a:xfrm>
              <a:off x="2062" y="1343"/>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89">
              <a:extLst>
                <a:ext uri="{FF2B5EF4-FFF2-40B4-BE49-F238E27FC236}">
                  <a16:creationId xmlns:a16="http://schemas.microsoft.com/office/drawing/2014/main" id="{6F171553-DB22-4284-8C5E-91E8E247606D}"/>
                </a:ext>
              </a:extLst>
            </p:cNvPr>
            <p:cNvSpPr>
              <a:spLocks noChangeShapeType="1"/>
            </p:cNvSpPr>
            <p:nvPr/>
          </p:nvSpPr>
          <p:spPr bwMode="auto">
            <a:xfrm>
              <a:off x="974" y="1343"/>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98">
              <a:extLst>
                <a:ext uri="{FF2B5EF4-FFF2-40B4-BE49-F238E27FC236}">
                  <a16:creationId xmlns:a16="http://schemas.microsoft.com/office/drawing/2014/main" id="{25050D90-0E8E-4BAC-8C9E-3E4B168FBAAF}"/>
                </a:ext>
              </a:extLst>
            </p:cNvPr>
            <p:cNvSpPr>
              <a:spLocks noChangeShapeType="1"/>
            </p:cNvSpPr>
            <p:nvPr/>
          </p:nvSpPr>
          <p:spPr bwMode="auto">
            <a:xfrm flipH="1" flipV="1">
              <a:off x="2062" y="1978"/>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9">
              <a:extLst>
                <a:ext uri="{FF2B5EF4-FFF2-40B4-BE49-F238E27FC236}">
                  <a16:creationId xmlns:a16="http://schemas.microsoft.com/office/drawing/2014/main" id="{C1CEDF54-B096-45A7-B201-FFA4DBAEF618}"/>
                </a:ext>
              </a:extLst>
            </p:cNvPr>
            <p:cNvSpPr>
              <a:spLocks noChangeShapeType="1"/>
            </p:cNvSpPr>
            <p:nvPr/>
          </p:nvSpPr>
          <p:spPr bwMode="auto">
            <a:xfrm flipH="1" flipV="1">
              <a:off x="2062" y="1343"/>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100">
              <a:extLst>
                <a:ext uri="{FF2B5EF4-FFF2-40B4-BE49-F238E27FC236}">
                  <a16:creationId xmlns:a16="http://schemas.microsoft.com/office/drawing/2014/main" id="{D819B56D-72FD-43FF-B4F3-90EEEDB5BB34}"/>
                </a:ext>
              </a:extLst>
            </p:cNvPr>
            <p:cNvSpPr>
              <a:spLocks noChangeShapeType="1"/>
            </p:cNvSpPr>
            <p:nvPr/>
          </p:nvSpPr>
          <p:spPr bwMode="auto">
            <a:xfrm>
              <a:off x="2743" y="1343"/>
              <a:ext cx="0" cy="8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Rectangle 101">
              <a:extLst>
                <a:ext uri="{FF2B5EF4-FFF2-40B4-BE49-F238E27FC236}">
                  <a16:creationId xmlns:a16="http://schemas.microsoft.com/office/drawing/2014/main" id="{95C0B1CE-7AB6-4C6C-9102-AFA1ABF39691}"/>
                </a:ext>
              </a:extLst>
            </p:cNvPr>
            <p:cNvSpPr>
              <a:spLocks noChangeArrowheads="1"/>
            </p:cNvSpPr>
            <p:nvPr/>
          </p:nvSpPr>
          <p:spPr bwMode="auto">
            <a:xfrm>
              <a:off x="2688" y="1569"/>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1476" name="Rectangle 102">
              <a:extLst>
                <a:ext uri="{FF2B5EF4-FFF2-40B4-BE49-F238E27FC236}">
                  <a16:creationId xmlns:a16="http://schemas.microsoft.com/office/drawing/2014/main" id="{BFD6DDDB-DAB6-4B65-A5D9-307A8B30ABE7}"/>
                </a:ext>
              </a:extLst>
            </p:cNvPr>
            <p:cNvSpPr>
              <a:spLocks noChangeArrowheads="1"/>
            </p:cNvSpPr>
            <p:nvPr/>
          </p:nvSpPr>
          <p:spPr bwMode="auto">
            <a:xfrm>
              <a:off x="1120" y="127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61477" name="Group 121">
              <a:extLst>
                <a:ext uri="{FF2B5EF4-FFF2-40B4-BE49-F238E27FC236}">
                  <a16:creationId xmlns:a16="http://schemas.microsoft.com/office/drawing/2014/main" id="{3233D113-B333-436D-A4CF-11B664FBA610}"/>
                </a:ext>
              </a:extLst>
            </p:cNvPr>
            <p:cNvGrpSpPr>
              <a:grpSpLocks/>
            </p:cNvGrpSpPr>
            <p:nvPr/>
          </p:nvGrpSpPr>
          <p:grpSpPr bwMode="auto">
            <a:xfrm>
              <a:off x="1973" y="1616"/>
              <a:ext cx="91" cy="363"/>
              <a:chOff x="1565" y="2614"/>
              <a:chExt cx="90" cy="486"/>
            </a:xfrm>
          </p:grpSpPr>
          <p:sp>
            <p:nvSpPr>
              <p:cNvPr id="61483" name="Arc 122">
                <a:extLst>
                  <a:ext uri="{FF2B5EF4-FFF2-40B4-BE49-F238E27FC236}">
                    <a16:creationId xmlns:a16="http://schemas.microsoft.com/office/drawing/2014/main" id="{E6D80E70-A394-4635-9C0E-04401EB0026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4" name="Arc 123">
                <a:extLst>
                  <a:ext uri="{FF2B5EF4-FFF2-40B4-BE49-F238E27FC236}">
                    <a16:creationId xmlns:a16="http://schemas.microsoft.com/office/drawing/2014/main" id="{FD25F8DB-CFF0-44E7-8732-FCFADACDDE4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5" name="Arc 124">
                <a:extLst>
                  <a:ext uri="{FF2B5EF4-FFF2-40B4-BE49-F238E27FC236}">
                    <a16:creationId xmlns:a16="http://schemas.microsoft.com/office/drawing/2014/main" id="{FBCD7995-3E6B-424F-86BA-55818EA4185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6" name="Arc 125">
                <a:extLst>
                  <a:ext uri="{FF2B5EF4-FFF2-40B4-BE49-F238E27FC236}">
                    <a16:creationId xmlns:a16="http://schemas.microsoft.com/office/drawing/2014/main" id="{F5BDEB3E-034A-4323-90CF-CEF18E48381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1478" name="Group 126">
              <a:extLst>
                <a:ext uri="{FF2B5EF4-FFF2-40B4-BE49-F238E27FC236}">
                  <a16:creationId xmlns:a16="http://schemas.microsoft.com/office/drawing/2014/main" id="{8AEDA8AC-F779-4FCD-B58C-06F2CB7CCA71}"/>
                </a:ext>
              </a:extLst>
            </p:cNvPr>
            <p:cNvGrpSpPr>
              <a:grpSpLocks/>
            </p:cNvGrpSpPr>
            <p:nvPr/>
          </p:nvGrpSpPr>
          <p:grpSpPr bwMode="auto">
            <a:xfrm rot="10800000">
              <a:off x="1701" y="1616"/>
              <a:ext cx="90" cy="363"/>
              <a:chOff x="1565" y="2614"/>
              <a:chExt cx="90" cy="486"/>
            </a:xfrm>
          </p:grpSpPr>
          <p:sp>
            <p:nvSpPr>
              <p:cNvPr id="61479" name="Arc 127">
                <a:extLst>
                  <a:ext uri="{FF2B5EF4-FFF2-40B4-BE49-F238E27FC236}">
                    <a16:creationId xmlns:a16="http://schemas.microsoft.com/office/drawing/2014/main" id="{4097AE07-E74E-47CE-8A1B-4AFEDCD01B8A}"/>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0" name="Arc 128">
                <a:extLst>
                  <a:ext uri="{FF2B5EF4-FFF2-40B4-BE49-F238E27FC236}">
                    <a16:creationId xmlns:a16="http://schemas.microsoft.com/office/drawing/2014/main" id="{8D140EB8-BCC3-4BD1-B230-D9F20D14AEB0}"/>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1" name="Arc 129">
                <a:extLst>
                  <a:ext uri="{FF2B5EF4-FFF2-40B4-BE49-F238E27FC236}">
                    <a16:creationId xmlns:a16="http://schemas.microsoft.com/office/drawing/2014/main" id="{6D44D152-37B8-4421-ABC3-47ECBFE4017D}"/>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2" name="Arc 130">
                <a:extLst>
                  <a:ext uri="{FF2B5EF4-FFF2-40B4-BE49-F238E27FC236}">
                    <a16:creationId xmlns:a16="http://schemas.microsoft.com/office/drawing/2014/main" id="{8B3BAD0C-FF9D-4805-9794-04FBF5F62C36}"/>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49285" name="AutoShape 133">
            <a:extLst>
              <a:ext uri="{FF2B5EF4-FFF2-40B4-BE49-F238E27FC236}">
                <a16:creationId xmlns:a16="http://schemas.microsoft.com/office/drawing/2014/main" id="{AF108322-ABC4-455D-A958-4B6391EFB23C}"/>
              </a:ext>
            </a:extLst>
          </p:cNvPr>
          <p:cNvSpPr>
            <a:spLocks noChangeArrowheads="1"/>
          </p:cNvSpPr>
          <p:nvPr/>
        </p:nvSpPr>
        <p:spPr bwMode="auto">
          <a:xfrm>
            <a:off x="1547813" y="5873750"/>
            <a:ext cx="581025" cy="215900"/>
          </a:xfrm>
          <a:prstGeom prst="rightArrow">
            <a:avLst>
              <a:gd name="adj1" fmla="val 50000"/>
              <a:gd name="adj2" fmla="val 67279"/>
            </a:avLst>
          </a:prstGeom>
          <a:solidFill>
            <a:srgbClr val="3399FF"/>
          </a:solidFill>
          <a:ln w="19050">
            <a:solidFill>
              <a:srgbClr val="3399FF"/>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p:cTn id="7" dur="1000" fill="hold"/>
                                        <p:tgtEl>
                                          <p:spTgt spid="49154"/>
                                        </p:tgtEl>
                                        <p:attrNameLst>
                                          <p:attrName>ppt_w</p:attrName>
                                        </p:attrNameLst>
                                      </p:cBhvr>
                                      <p:tavLst>
                                        <p:tav tm="0">
                                          <p:val>
                                            <p:fltVal val="0"/>
                                          </p:val>
                                        </p:tav>
                                        <p:tav tm="100000">
                                          <p:val>
                                            <p:strVal val="#ppt_w"/>
                                          </p:val>
                                        </p:tav>
                                      </p:tavLst>
                                    </p:anim>
                                    <p:anim calcmode="lin" valueType="num">
                                      <p:cBhvr>
                                        <p:cTn id="8" dur="1000" fill="hold"/>
                                        <p:tgtEl>
                                          <p:spTgt spid="49154"/>
                                        </p:tgtEl>
                                        <p:attrNameLst>
                                          <p:attrName>ppt_h</p:attrName>
                                        </p:attrNameLst>
                                      </p:cBhvr>
                                      <p:tavLst>
                                        <p:tav tm="0">
                                          <p:val>
                                            <p:fltVal val="0"/>
                                          </p:val>
                                        </p:tav>
                                        <p:tav tm="100000">
                                          <p:val>
                                            <p:strVal val="#ppt_h"/>
                                          </p:val>
                                        </p:tav>
                                      </p:tavLst>
                                    </p:anim>
                                    <p:anim calcmode="lin" valueType="num">
                                      <p:cBhvr>
                                        <p:cTn id="9" dur="1000" fill="hold"/>
                                        <p:tgtEl>
                                          <p:spTgt spid="4915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15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par>
                          <p:cTn id="15" fill="hold" nodeType="afterGroup">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49155"/>
                                        </p:tgtEl>
                                        <p:attrNameLst>
                                          <p:attrName>style.visibility</p:attrName>
                                        </p:attrNameLst>
                                      </p:cBhvr>
                                      <p:to>
                                        <p:strVal val="visible"/>
                                      </p:to>
                                    </p:set>
                                    <p:animEffect transition="in" filter="wipe(up)">
                                      <p:cBhvr>
                                        <p:cTn id="18" dur="2000"/>
                                        <p:tgtEl>
                                          <p:spTgt spid="491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9265"/>
                                        </p:tgtEl>
                                        <p:attrNameLst>
                                          <p:attrName>style.visibility</p:attrName>
                                        </p:attrNameLst>
                                      </p:cBhvr>
                                      <p:to>
                                        <p:strVal val="visible"/>
                                      </p:to>
                                    </p:set>
                                    <p:anim calcmode="lin" valueType="num">
                                      <p:cBhvr>
                                        <p:cTn id="23" dur="1000" fill="hold"/>
                                        <p:tgtEl>
                                          <p:spTgt spid="49265"/>
                                        </p:tgtEl>
                                        <p:attrNameLst>
                                          <p:attrName>ppt_w</p:attrName>
                                        </p:attrNameLst>
                                      </p:cBhvr>
                                      <p:tavLst>
                                        <p:tav tm="0">
                                          <p:val>
                                            <p:fltVal val="0"/>
                                          </p:val>
                                        </p:tav>
                                        <p:tav tm="100000">
                                          <p:val>
                                            <p:strVal val="#ppt_w"/>
                                          </p:val>
                                        </p:tav>
                                      </p:tavLst>
                                    </p:anim>
                                    <p:anim calcmode="lin" valueType="num">
                                      <p:cBhvr>
                                        <p:cTn id="24" dur="1000" fill="hold"/>
                                        <p:tgtEl>
                                          <p:spTgt spid="49265"/>
                                        </p:tgtEl>
                                        <p:attrNameLst>
                                          <p:attrName>ppt_h</p:attrName>
                                        </p:attrNameLst>
                                      </p:cBhvr>
                                      <p:tavLst>
                                        <p:tav tm="0">
                                          <p:val>
                                            <p:fltVal val="0"/>
                                          </p:val>
                                        </p:tav>
                                        <p:tav tm="100000">
                                          <p:val>
                                            <p:strVal val="#ppt_h"/>
                                          </p:val>
                                        </p:tav>
                                      </p:tavLst>
                                    </p:anim>
                                    <p:anim calcmode="lin" valueType="num">
                                      <p:cBhvr>
                                        <p:cTn id="25" dur="1000" fill="hold"/>
                                        <p:tgtEl>
                                          <p:spTgt spid="4926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92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9266"/>
                                        </p:tgtEl>
                                        <p:attrNameLst>
                                          <p:attrName>style.visibility</p:attrName>
                                        </p:attrNameLst>
                                      </p:cBhvr>
                                      <p:to>
                                        <p:strVal val="visible"/>
                                      </p:to>
                                    </p:set>
                                    <p:animEffect transition="in" filter="blinds(horizontal)">
                                      <p:cBhvr>
                                        <p:cTn id="31" dur="500"/>
                                        <p:tgtEl>
                                          <p:spTgt spid="4926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49190"/>
                                        </p:tgtEl>
                                        <p:attrNameLst>
                                          <p:attrName>style.visibility</p:attrName>
                                        </p:attrNameLst>
                                      </p:cBhvr>
                                      <p:to>
                                        <p:strVal val="visible"/>
                                      </p:to>
                                    </p:set>
                                    <p:animEffect transition="in" filter="slide(fromLeft)">
                                      <p:cBhvr>
                                        <p:cTn id="36" dur="500"/>
                                        <p:tgtEl>
                                          <p:spTgt spid="49190"/>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49206"/>
                                        </p:tgtEl>
                                        <p:attrNameLst>
                                          <p:attrName>style.visibility</p:attrName>
                                        </p:attrNameLst>
                                      </p:cBhvr>
                                      <p:to>
                                        <p:strVal val="visible"/>
                                      </p:to>
                                    </p:set>
                                    <p:animEffect transition="in" filter="slide(fromTop)">
                                      <p:cBhvr>
                                        <p:cTn id="45" dur="2000"/>
                                        <p:tgtEl>
                                          <p:spTgt spid="492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9207"/>
                                        </p:tgtEl>
                                        <p:attrNameLst>
                                          <p:attrName>style.visibility</p:attrName>
                                        </p:attrNameLst>
                                      </p:cBhvr>
                                      <p:to>
                                        <p:strVal val="visible"/>
                                      </p:to>
                                    </p:set>
                                    <p:animEffect transition="in" filter="wipe(left)">
                                      <p:cBhvr>
                                        <p:cTn id="50" dur="1000"/>
                                        <p:tgtEl>
                                          <p:spTgt spid="4920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49285"/>
                                        </p:tgtEl>
                                        <p:attrNameLst>
                                          <p:attrName>style.visibility</p:attrName>
                                        </p:attrNameLst>
                                      </p:cBhvr>
                                      <p:to>
                                        <p:strVal val="visible"/>
                                      </p:to>
                                    </p:set>
                                    <p:animEffect transition="in" filter="slide(fromLeft)">
                                      <p:cBhvr>
                                        <p:cTn id="55" dur="500"/>
                                        <p:tgtEl>
                                          <p:spTgt spid="49285"/>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49208"/>
                                        </p:tgtEl>
                                        <p:attrNameLst>
                                          <p:attrName>style.visibility</p:attrName>
                                        </p:attrNameLst>
                                      </p:cBhvr>
                                      <p:to>
                                        <p:strVal val="visible"/>
                                      </p:to>
                                    </p:set>
                                    <p:animEffect transition="in" filter="wipe(left)">
                                      <p:cBhvr>
                                        <p:cTn id="59" dur="1000"/>
                                        <p:tgtEl>
                                          <p:spTgt spid="49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autoUpdateAnimBg="0"/>
      <p:bldP spid="49190" grpId="0" animBg="1"/>
      <p:bldP spid="49206" grpId="0" autoUpdateAnimBg="0"/>
      <p:bldP spid="49207" grpId="0"/>
      <p:bldP spid="49208" grpId="0" autoUpdateAnimBg="0"/>
      <p:bldP spid="49265" grpId="0" animBg="1" autoUpdateAnimBg="0"/>
      <p:bldP spid="49266" grpId="0"/>
      <p:bldP spid="4928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1CAC456F-58E1-4701-8C59-8F150A3127DD}"/>
              </a:ext>
            </a:extLst>
          </p:cNvPr>
          <p:cNvSpPr txBox="1">
            <a:spLocks noChangeArrowheads="1"/>
          </p:cNvSpPr>
          <p:nvPr/>
        </p:nvSpPr>
        <p:spPr bwMode="auto">
          <a:xfrm>
            <a:off x="433388" y="590550"/>
            <a:ext cx="136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solidFill>
                  <a:schemeClr val="bg1"/>
                </a:solidFill>
                <a:latin typeface="黑体" panose="02010609060101010101" pitchFamily="49" charset="-122"/>
                <a:ea typeface="黑体" panose="02010609060101010101" pitchFamily="49" charset="-122"/>
              </a:rPr>
              <a:t>例</a:t>
            </a:r>
            <a:r>
              <a:rPr kumimoji="1" lang="en-US" altLang="zh-CN" sz="3200">
                <a:solidFill>
                  <a:schemeClr val="bg1"/>
                </a:solidFill>
                <a:latin typeface="黑体" panose="02010609060101010101" pitchFamily="49" charset="-122"/>
                <a:ea typeface="黑体" panose="02010609060101010101" pitchFamily="49" charset="-122"/>
              </a:rPr>
              <a:t>5-2</a:t>
            </a:r>
          </a:p>
        </p:txBody>
      </p:sp>
      <p:graphicFrame>
        <p:nvGraphicFramePr>
          <p:cNvPr id="48175" name="Object 47">
            <a:extLst>
              <a:ext uri="{FF2B5EF4-FFF2-40B4-BE49-F238E27FC236}">
                <a16:creationId xmlns:a16="http://schemas.microsoft.com/office/drawing/2014/main" id="{68986D85-FAC3-4B2B-BED3-1D15F0E0DE5A}"/>
              </a:ext>
            </a:extLst>
          </p:cNvPr>
          <p:cNvGraphicFramePr>
            <a:graphicFrameLocks noChangeAspect="1"/>
          </p:cNvGraphicFramePr>
          <p:nvPr/>
        </p:nvGraphicFramePr>
        <p:xfrm>
          <a:off x="1735138" y="463550"/>
          <a:ext cx="1612900" cy="725488"/>
        </p:xfrm>
        <a:graphic>
          <a:graphicData uri="http://schemas.openxmlformats.org/presentationml/2006/ole">
            <mc:AlternateContent xmlns:mc="http://schemas.openxmlformats.org/markup-compatibility/2006">
              <mc:Choice xmlns:v="urn:schemas-microsoft-com:vml" Requires="v">
                <p:oleObj spid="_x0000_s62564" name="Equation" r:id="rId3" imgW="850680" imgH="317160" progId="Equation.DSMT4">
                  <p:embed/>
                </p:oleObj>
              </mc:Choice>
              <mc:Fallback>
                <p:oleObj name="Equation" r:id="rId3" imgW="850680" imgH="317160" progId="Equation.DSMT4">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138" y="463550"/>
                        <a:ext cx="161290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76" name="Text Box 48">
            <a:extLst>
              <a:ext uri="{FF2B5EF4-FFF2-40B4-BE49-F238E27FC236}">
                <a16:creationId xmlns:a16="http://schemas.microsoft.com/office/drawing/2014/main" id="{FA3FEB5D-4CA8-4EC1-8585-CFDCD15889B5}"/>
              </a:ext>
            </a:extLst>
          </p:cNvPr>
          <p:cNvSpPr txBox="1">
            <a:spLocks noChangeArrowheads="1"/>
          </p:cNvSpPr>
          <p:nvPr/>
        </p:nvSpPr>
        <p:spPr bwMode="auto">
          <a:xfrm>
            <a:off x="1835150" y="3248025"/>
            <a:ext cx="144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列方程</a:t>
            </a:r>
          </a:p>
        </p:txBody>
      </p:sp>
      <p:graphicFrame>
        <p:nvGraphicFramePr>
          <p:cNvPr id="48177" name="Object 49">
            <a:extLst>
              <a:ext uri="{FF2B5EF4-FFF2-40B4-BE49-F238E27FC236}">
                <a16:creationId xmlns:a16="http://schemas.microsoft.com/office/drawing/2014/main" id="{4327ECA9-44E1-4B0C-8979-635D005875DE}"/>
              </a:ext>
            </a:extLst>
          </p:cNvPr>
          <p:cNvGraphicFramePr>
            <a:graphicFrameLocks noChangeAspect="1"/>
          </p:cNvGraphicFramePr>
          <p:nvPr/>
        </p:nvGraphicFramePr>
        <p:xfrm>
          <a:off x="1476375" y="4975225"/>
          <a:ext cx="1657350" cy="909638"/>
        </p:xfrm>
        <a:graphic>
          <a:graphicData uri="http://schemas.openxmlformats.org/presentationml/2006/ole">
            <mc:AlternateContent xmlns:mc="http://schemas.openxmlformats.org/markup-compatibility/2006">
              <mc:Choice xmlns:v="urn:schemas-microsoft-com:vml" Requires="v">
                <p:oleObj spid="_x0000_s62565" name="公式" r:id="rId5" imgW="762058" imgH="390628" progId="Equation.3">
                  <p:embed/>
                </p:oleObj>
              </mc:Choice>
              <mc:Fallback>
                <p:oleObj name="公式" r:id="rId5" imgW="762058" imgH="390628" progId="Equation.3">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975225"/>
                        <a:ext cx="1657350"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78" name="Object 50">
            <a:extLst>
              <a:ext uri="{FF2B5EF4-FFF2-40B4-BE49-F238E27FC236}">
                <a16:creationId xmlns:a16="http://schemas.microsoft.com/office/drawing/2014/main" id="{028DF0F7-B30A-4BFA-81DB-D082CDF7BB37}"/>
              </a:ext>
            </a:extLst>
          </p:cNvPr>
          <p:cNvGraphicFramePr>
            <a:graphicFrameLocks noChangeAspect="1"/>
          </p:cNvGraphicFramePr>
          <p:nvPr/>
        </p:nvGraphicFramePr>
        <p:xfrm>
          <a:off x="1476375" y="5983288"/>
          <a:ext cx="1492250" cy="541337"/>
        </p:xfrm>
        <a:graphic>
          <a:graphicData uri="http://schemas.openxmlformats.org/presentationml/2006/ole">
            <mc:AlternateContent xmlns:mc="http://schemas.openxmlformats.org/markup-compatibility/2006">
              <mc:Choice xmlns:v="urn:schemas-microsoft-com:vml" Requires="v">
                <p:oleObj spid="_x0000_s62566" name="公式" r:id="rId7" imgW="676344" imgH="209563" progId="Equation.3">
                  <p:embed/>
                </p:oleObj>
              </mc:Choice>
              <mc:Fallback>
                <p:oleObj name="公式" r:id="rId7" imgW="676344" imgH="209563" progId="Equation.3">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983288"/>
                        <a:ext cx="14922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79" name="AutoShape 51">
            <a:extLst>
              <a:ext uri="{FF2B5EF4-FFF2-40B4-BE49-F238E27FC236}">
                <a16:creationId xmlns:a16="http://schemas.microsoft.com/office/drawing/2014/main" id="{E66F01E2-9F3C-42B9-9EF9-39735371AB44}"/>
              </a:ext>
            </a:extLst>
          </p:cNvPr>
          <p:cNvSpPr>
            <a:spLocks/>
          </p:cNvSpPr>
          <p:nvPr/>
        </p:nvSpPr>
        <p:spPr bwMode="auto">
          <a:xfrm>
            <a:off x="1244600" y="3930650"/>
            <a:ext cx="87313" cy="2557463"/>
          </a:xfrm>
          <a:prstGeom prst="leftBrace">
            <a:avLst>
              <a:gd name="adj1" fmla="val 244090"/>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8181" name="Object 53">
            <a:extLst>
              <a:ext uri="{FF2B5EF4-FFF2-40B4-BE49-F238E27FC236}">
                <a16:creationId xmlns:a16="http://schemas.microsoft.com/office/drawing/2014/main" id="{4E05C09C-7A49-4061-9D31-1189D78AFED2}"/>
              </a:ext>
            </a:extLst>
          </p:cNvPr>
          <p:cNvGraphicFramePr>
            <a:graphicFrameLocks noChangeAspect="1"/>
          </p:cNvGraphicFramePr>
          <p:nvPr/>
        </p:nvGraphicFramePr>
        <p:xfrm>
          <a:off x="1547813" y="4327525"/>
          <a:ext cx="2009775" cy="742950"/>
        </p:xfrm>
        <a:graphic>
          <a:graphicData uri="http://schemas.openxmlformats.org/presentationml/2006/ole">
            <mc:AlternateContent xmlns:mc="http://schemas.openxmlformats.org/markup-compatibility/2006">
              <mc:Choice xmlns:v="urn:schemas-microsoft-com:vml" Requires="v">
                <p:oleObj spid="_x0000_s62567" name="公式" r:id="rId9" imgW="923770" imgH="304787" progId="Equation.3">
                  <p:embed/>
                </p:oleObj>
              </mc:Choice>
              <mc:Fallback>
                <p:oleObj name="公式" r:id="rId9" imgW="923770" imgH="304787"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327525"/>
                        <a:ext cx="20097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82" name="AutoShape 54">
            <a:extLst>
              <a:ext uri="{FF2B5EF4-FFF2-40B4-BE49-F238E27FC236}">
                <a16:creationId xmlns:a16="http://schemas.microsoft.com/office/drawing/2014/main" id="{F4D9FCB6-0775-4382-A8DF-681FDFF83866}"/>
              </a:ext>
            </a:extLst>
          </p:cNvPr>
          <p:cNvSpPr>
            <a:spLocks noChangeArrowheads="1"/>
          </p:cNvSpPr>
          <p:nvPr/>
        </p:nvSpPr>
        <p:spPr bwMode="auto">
          <a:xfrm>
            <a:off x="4284663" y="5119688"/>
            <a:ext cx="863600" cy="215900"/>
          </a:xfrm>
          <a:prstGeom prst="rightArrow">
            <a:avLst>
              <a:gd name="adj1" fmla="val 50000"/>
              <a:gd name="adj2" fmla="val 100000"/>
            </a:avLst>
          </a:prstGeom>
          <a:solidFill>
            <a:srgbClr val="3399FF"/>
          </a:solidFill>
          <a:ln w="19050">
            <a:solidFill>
              <a:srgbClr val="3399FF"/>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48183" name="Text Box 55">
            <a:extLst>
              <a:ext uri="{FF2B5EF4-FFF2-40B4-BE49-F238E27FC236}">
                <a16:creationId xmlns:a16="http://schemas.microsoft.com/office/drawing/2014/main" id="{7281260F-CC2D-415C-8FDD-8BFEFACC5DA9}"/>
              </a:ext>
            </a:extLst>
          </p:cNvPr>
          <p:cNvSpPr txBox="1">
            <a:spLocks noChangeArrowheads="1"/>
          </p:cNvSpPr>
          <p:nvPr/>
        </p:nvSpPr>
        <p:spPr bwMode="auto">
          <a:xfrm>
            <a:off x="4270375" y="4500563"/>
            <a:ext cx="971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解得</a:t>
            </a:r>
          </a:p>
        </p:txBody>
      </p:sp>
      <p:grpSp>
        <p:nvGrpSpPr>
          <p:cNvPr id="62475" name="Group 62">
            <a:extLst>
              <a:ext uri="{FF2B5EF4-FFF2-40B4-BE49-F238E27FC236}">
                <a16:creationId xmlns:a16="http://schemas.microsoft.com/office/drawing/2014/main" id="{621C616D-DE12-44C1-B6F4-6D0BBFB4490B}"/>
              </a:ext>
            </a:extLst>
          </p:cNvPr>
          <p:cNvGrpSpPr>
            <a:grpSpLocks/>
          </p:cNvGrpSpPr>
          <p:nvPr/>
        </p:nvGrpSpPr>
        <p:grpSpPr bwMode="auto">
          <a:xfrm>
            <a:off x="8316913" y="6446838"/>
            <a:ext cx="792162" cy="366712"/>
            <a:chOff x="5193" y="4020"/>
            <a:chExt cx="499" cy="231"/>
          </a:xfrm>
        </p:grpSpPr>
        <p:pic>
          <p:nvPicPr>
            <p:cNvPr id="62532" name="Picture 63" descr="78900">
              <a:extLst>
                <a:ext uri="{FF2B5EF4-FFF2-40B4-BE49-F238E27FC236}">
                  <a16:creationId xmlns:a16="http://schemas.microsoft.com/office/drawing/2014/main" id="{FE8C4F4C-942F-4436-AFA9-665B534044D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33" name="Text Box 64">
              <a:hlinkClick r:id="" action="ppaction://hlinkshowjump?jump=nextslide"/>
              <a:extLst>
                <a:ext uri="{FF2B5EF4-FFF2-40B4-BE49-F238E27FC236}">
                  <a16:creationId xmlns:a16="http://schemas.microsoft.com/office/drawing/2014/main" id="{2ED9C4C6-7BA4-4A13-8291-29900425F0D8}"/>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2476" name="Group 65">
            <a:extLst>
              <a:ext uri="{FF2B5EF4-FFF2-40B4-BE49-F238E27FC236}">
                <a16:creationId xmlns:a16="http://schemas.microsoft.com/office/drawing/2014/main" id="{ABD1A22C-2A71-499A-B892-446720EC1D84}"/>
              </a:ext>
            </a:extLst>
          </p:cNvPr>
          <p:cNvGrpSpPr>
            <a:grpSpLocks/>
          </p:cNvGrpSpPr>
          <p:nvPr/>
        </p:nvGrpSpPr>
        <p:grpSpPr bwMode="auto">
          <a:xfrm>
            <a:off x="7453313" y="6446838"/>
            <a:ext cx="792162" cy="366712"/>
            <a:chOff x="4649" y="4020"/>
            <a:chExt cx="499" cy="231"/>
          </a:xfrm>
        </p:grpSpPr>
        <p:pic>
          <p:nvPicPr>
            <p:cNvPr id="62530" name="Picture 66" descr="78900">
              <a:extLst>
                <a:ext uri="{FF2B5EF4-FFF2-40B4-BE49-F238E27FC236}">
                  <a16:creationId xmlns:a16="http://schemas.microsoft.com/office/drawing/2014/main" id="{B50D4C4B-CF84-489F-A940-ED2D9ABDA7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31" name="Text Box 67">
              <a:hlinkClick r:id="" action="ppaction://hlinkshowjump?jump=previousslide"/>
              <a:extLst>
                <a:ext uri="{FF2B5EF4-FFF2-40B4-BE49-F238E27FC236}">
                  <a16:creationId xmlns:a16="http://schemas.microsoft.com/office/drawing/2014/main" id="{9458C9E9-68F6-476B-9DDE-343138C4DF72}"/>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48236" name="Text Box 108">
            <a:extLst>
              <a:ext uri="{FF2B5EF4-FFF2-40B4-BE49-F238E27FC236}">
                <a16:creationId xmlns:a16="http://schemas.microsoft.com/office/drawing/2014/main" id="{583F92DD-B7D9-4C07-AAE1-A185056B56DC}"/>
              </a:ext>
            </a:extLst>
          </p:cNvPr>
          <p:cNvSpPr txBox="1">
            <a:spLocks noChangeArrowheads="1"/>
          </p:cNvSpPr>
          <p:nvPr/>
        </p:nvSpPr>
        <p:spPr bwMode="auto">
          <a:xfrm>
            <a:off x="684213" y="3248025"/>
            <a:ext cx="1150937" cy="519113"/>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解法</a:t>
            </a:r>
            <a:r>
              <a:rPr kumimoji="1" lang="en-US" altLang="zh-CN">
                <a:solidFill>
                  <a:schemeClr val="bg1"/>
                </a:solidFill>
                <a:latin typeface="黑体" panose="02010609060101010101" pitchFamily="49" charset="-122"/>
                <a:ea typeface="黑体" panose="02010609060101010101" pitchFamily="49" charset="-122"/>
              </a:rPr>
              <a:t>1</a:t>
            </a:r>
          </a:p>
        </p:txBody>
      </p:sp>
      <p:grpSp>
        <p:nvGrpSpPr>
          <p:cNvPr id="62478" name="Group 112">
            <a:extLst>
              <a:ext uri="{FF2B5EF4-FFF2-40B4-BE49-F238E27FC236}">
                <a16:creationId xmlns:a16="http://schemas.microsoft.com/office/drawing/2014/main" id="{2F230181-C600-4713-85B9-135DF253FDB5}"/>
              </a:ext>
            </a:extLst>
          </p:cNvPr>
          <p:cNvGrpSpPr>
            <a:grpSpLocks/>
          </p:cNvGrpSpPr>
          <p:nvPr/>
        </p:nvGrpSpPr>
        <p:grpSpPr bwMode="auto">
          <a:xfrm>
            <a:off x="6588125" y="6446838"/>
            <a:ext cx="792163" cy="366712"/>
            <a:chOff x="4649" y="4020"/>
            <a:chExt cx="499" cy="231"/>
          </a:xfrm>
        </p:grpSpPr>
        <p:pic>
          <p:nvPicPr>
            <p:cNvPr id="62528" name="Picture 113" descr="78900">
              <a:extLst>
                <a:ext uri="{FF2B5EF4-FFF2-40B4-BE49-F238E27FC236}">
                  <a16:creationId xmlns:a16="http://schemas.microsoft.com/office/drawing/2014/main" id="{A8401B27-3D94-4697-8399-63CF05CA43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9" name="Text Box 114">
              <a:hlinkClick r:id="" action="ppaction://hlinkshowjump?jump=firstslide"/>
              <a:extLst>
                <a:ext uri="{FF2B5EF4-FFF2-40B4-BE49-F238E27FC236}">
                  <a16:creationId xmlns:a16="http://schemas.microsoft.com/office/drawing/2014/main" id="{6E2D1022-B635-487F-A029-251F28AB470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28">
            <a:extLst>
              <a:ext uri="{FF2B5EF4-FFF2-40B4-BE49-F238E27FC236}">
                <a16:creationId xmlns:a16="http://schemas.microsoft.com/office/drawing/2014/main" id="{3436EC7E-AC1E-4F76-A77B-C21C8870AE34}"/>
              </a:ext>
            </a:extLst>
          </p:cNvPr>
          <p:cNvGrpSpPr>
            <a:grpSpLocks/>
          </p:cNvGrpSpPr>
          <p:nvPr/>
        </p:nvGrpSpPr>
        <p:grpSpPr bwMode="auto">
          <a:xfrm>
            <a:off x="5368925" y="4657725"/>
            <a:ext cx="2870200" cy="862013"/>
            <a:chOff x="3382" y="2640"/>
            <a:chExt cx="1808" cy="543"/>
          </a:xfrm>
        </p:grpSpPr>
        <p:graphicFrame>
          <p:nvGraphicFramePr>
            <p:cNvPr id="62526" name="Object 56">
              <a:extLst>
                <a:ext uri="{FF2B5EF4-FFF2-40B4-BE49-F238E27FC236}">
                  <a16:creationId xmlns:a16="http://schemas.microsoft.com/office/drawing/2014/main" id="{00527D43-5424-498E-A2FA-9477A4611727}"/>
                </a:ext>
              </a:extLst>
            </p:cNvPr>
            <p:cNvGraphicFramePr>
              <a:graphicFrameLocks noChangeAspect="1"/>
            </p:cNvGraphicFramePr>
            <p:nvPr/>
          </p:nvGraphicFramePr>
          <p:xfrm>
            <a:off x="3382" y="2640"/>
            <a:ext cx="1808" cy="543"/>
          </p:xfrm>
          <a:graphic>
            <a:graphicData uri="http://schemas.openxmlformats.org/presentationml/2006/ole">
              <mc:AlternateContent xmlns:mc="http://schemas.openxmlformats.org/markup-compatibility/2006">
                <mc:Choice xmlns:v="urn:schemas-microsoft-com:vml" Requires="v">
                  <p:oleObj spid="_x0000_s62568" name="公式" r:id="rId12" imgW="1124001" imgH="295404" progId="Equation.3">
                    <p:embed/>
                  </p:oleObj>
                </mc:Choice>
                <mc:Fallback>
                  <p:oleObj name="公式" r:id="rId12" imgW="1124001" imgH="295404" progId="Equation.3">
                    <p:embed/>
                    <p:pic>
                      <p:nvPicPr>
                        <p:cNvPr id="0" name="Object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2" y="2640"/>
                          <a:ext cx="180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27" name="Line 127">
              <a:extLst>
                <a:ext uri="{FF2B5EF4-FFF2-40B4-BE49-F238E27FC236}">
                  <a16:creationId xmlns:a16="http://schemas.microsoft.com/office/drawing/2014/main" id="{4FF55697-967E-4AD9-9D39-156214B53F3D}"/>
                </a:ext>
              </a:extLst>
            </p:cNvPr>
            <p:cNvSpPr>
              <a:spLocks noChangeShapeType="1"/>
            </p:cNvSpPr>
            <p:nvPr/>
          </p:nvSpPr>
          <p:spPr bwMode="auto">
            <a:xfrm>
              <a:off x="4595" y="3131"/>
              <a:ext cx="27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30">
            <a:extLst>
              <a:ext uri="{FF2B5EF4-FFF2-40B4-BE49-F238E27FC236}">
                <a16:creationId xmlns:a16="http://schemas.microsoft.com/office/drawing/2014/main" id="{183EDA98-A07A-4B2B-84EF-E227FF83098B}"/>
              </a:ext>
            </a:extLst>
          </p:cNvPr>
          <p:cNvGrpSpPr>
            <a:grpSpLocks/>
          </p:cNvGrpSpPr>
          <p:nvPr/>
        </p:nvGrpSpPr>
        <p:grpSpPr bwMode="auto">
          <a:xfrm>
            <a:off x="1541463" y="3692525"/>
            <a:ext cx="2578100" cy="717550"/>
            <a:chOff x="971" y="2032"/>
            <a:chExt cx="1624" cy="452"/>
          </a:xfrm>
        </p:grpSpPr>
        <p:graphicFrame>
          <p:nvGraphicFramePr>
            <p:cNvPr id="62524" name="Object 52">
              <a:extLst>
                <a:ext uri="{FF2B5EF4-FFF2-40B4-BE49-F238E27FC236}">
                  <a16:creationId xmlns:a16="http://schemas.microsoft.com/office/drawing/2014/main" id="{85B9D04A-48CF-4DFF-9466-3CB17730A8D5}"/>
                </a:ext>
              </a:extLst>
            </p:cNvPr>
            <p:cNvGraphicFramePr>
              <a:graphicFrameLocks noChangeAspect="1"/>
            </p:cNvGraphicFramePr>
            <p:nvPr/>
          </p:nvGraphicFramePr>
          <p:xfrm>
            <a:off x="971" y="2032"/>
            <a:ext cx="1624" cy="452"/>
          </p:xfrm>
          <a:graphic>
            <a:graphicData uri="http://schemas.openxmlformats.org/presentationml/2006/ole">
              <mc:AlternateContent xmlns:mc="http://schemas.openxmlformats.org/markup-compatibility/2006">
                <mc:Choice xmlns:v="urn:schemas-microsoft-com:vml" Requires="v">
                  <p:oleObj spid="_x0000_s62569" name="公式" r:id="rId14" imgW="1209715" imgH="295404" progId="Equation.3">
                    <p:embed/>
                  </p:oleObj>
                </mc:Choice>
                <mc:Fallback>
                  <p:oleObj name="公式" r:id="rId14" imgW="1209715" imgH="295404" progId="Equation.3">
                    <p:embed/>
                    <p:pic>
                      <p:nvPicPr>
                        <p:cNvPr id="0" name="Object 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1" y="2032"/>
                          <a:ext cx="162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25" name="Line 129">
              <a:extLst>
                <a:ext uri="{FF2B5EF4-FFF2-40B4-BE49-F238E27FC236}">
                  <a16:creationId xmlns:a16="http://schemas.microsoft.com/office/drawing/2014/main" id="{BB3AE668-B2EA-4A70-9F7F-DA7D1FA925C7}"/>
                </a:ext>
              </a:extLst>
            </p:cNvPr>
            <p:cNvSpPr>
              <a:spLocks noChangeShapeType="1"/>
            </p:cNvSpPr>
            <p:nvPr/>
          </p:nvSpPr>
          <p:spPr bwMode="auto">
            <a:xfrm>
              <a:off x="2290" y="2441"/>
              <a:ext cx="27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34">
            <a:extLst>
              <a:ext uri="{FF2B5EF4-FFF2-40B4-BE49-F238E27FC236}">
                <a16:creationId xmlns:a16="http://schemas.microsoft.com/office/drawing/2014/main" id="{E4FC80C1-FDC1-48E6-889B-CB6347C13897}"/>
              </a:ext>
            </a:extLst>
          </p:cNvPr>
          <p:cNvGrpSpPr>
            <a:grpSpLocks/>
          </p:cNvGrpSpPr>
          <p:nvPr/>
        </p:nvGrpSpPr>
        <p:grpSpPr bwMode="auto">
          <a:xfrm>
            <a:off x="1708150" y="965200"/>
            <a:ext cx="5770563" cy="2032000"/>
            <a:chOff x="1076" y="415"/>
            <a:chExt cx="3635" cy="1280"/>
          </a:xfrm>
        </p:grpSpPr>
        <p:grpSp>
          <p:nvGrpSpPr>
            <p:cNvPr id="62482" name="Group 126">
              <a:extLst>
                <a:ext uri="{FF2B5EF4-FFF2-40B4-BE49-F238E27FC236}">
                  <a16:creationId xmlns:a16="http://schemas.microsoft.com/office/drawing/2014/main" id="{4B001690-D666-4B10-B148-42D3B02BB300}"/>
                </a:ext>
              </a:extLst>
            </p:cNvPr>
            <p:cNvGrpSpPr>
              <a:grpSpLocks/>
            </p:cNvGrpSpPr>
            <p:nvPr/>
          </p:nvGrpSpPr>
          <p:grpSpPr bwMode="auto">
            <a:xfrm>
              <a:off x="1076" y="415"/>
              <a:ext cx="3635" cy="1280"/>
              <a:chOff x="1076" y="415"/>
              <a:chExt cx="3635" cy="1280"/>
            </a:xfrm>
          </p:grpSpPr>
          <p:sp>
            <p:nvSpPr>
              <p:cNvPr id="62486" name="Line 93">
                <a:extLst>
                  <a:ext uri="{FF2B5EF4-FFF2-40B4-BE49-F238E27FC236}">
                    <a16:creationId xmlns:a16="http://schemas.microsoft.com/office/drawing/2014/main" id="{0EF39F60-2118-4377-A11A-6F129AF038F9}"/>
                  </a:ext>
                </a:extLst>
              </p:cNvPr>
              <p:cNvSpPr>
                <a:spLocks noChangeShapeType="1"/>
              </p:cNvSpPr>
              <p:nvPr/>
            </p:nvSpPr>
            <p:spPr bwMode="auto">
              <a:xfrm>
                <a:off x="3469" y="868"/>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94">
                <a:extLst>
                  <a:ext uri="{FF2B5EF4-FFF2-40B4-BE49-F238E27FC236}">
                    <a16:creationId xmlns:a16="http://schemas.microsoft.com/office/drawing/2014/main" id="{92B904CD-2DE8-4B93-A3E2-9677E2844099}"/>
                  </a:ext>
                </a:extLst>
              </p:cNvPr>
              <p:cNvSpPr>
                <a:spLocks noChangeShapeType="1"/>
              </p:cNvSpPr>
              <p:nvPr/>
            </p:nvSpPr>
            <p:spPr bwMode="auto">
              <a:xfrm>
                <a:off x="2019" y="868"/>
                <a:ext cx="108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2488" name="Object 72">
                <a:extLst>
                  <a:ext uri="{FF2B5EF4-FFF2-40B4-BE49-F238E27FC236}">
                    <a16:creationId xmlns:a16="http://schemas.microsoft.com/office/drawing/2014/main" id="{B81F6B9A-1234-41D5-AE58-9217D13CCA88}"/>
                  </a:ext>
                </a:extLst>
              </p:cNvPr>
              <p:cNvGraphicFramePr>
                <a:graphicFrameLocks noChangeAspect="1"/>
              </p:cNvGraphicFramePr>
              <p:nvPr/>
            </p:nvGraphicFramePr>
            <p:xfrm>
              <a:off x="2200" y="415"/>
              <a:ext cx="201" cy="424"/>
            </p:xfrm>
            <a:graphic>
              <a:graphicData uri="http://schemas.openxmlformats.org/presentationml/2006/ole">
                <mc:AlternateContent xmlns:mc="http://schemas.openxmlformats.org/markup-compatibility/2006">
                  <mc:Choice xmlns:v="urn:schemas-microsoft-com:vml" Requires="v">
                    <p:oleObj spid="_x0000_s62570" name="公式" r:id="rId16" imgW="95084" imgH="276289" progId="Equation.3">
                      <p:embed/>
                    </p:oleObj>
                  </mc:Choice>
                  <mc:Fallback>
                    <p:oleObj name="公式" r:id="rId16" imgW="95084" imgH="276289" progId="Equation.3">
                      <p:embed/>
                      <p:pic>
                        <p:nvPicPr>
                          <p:cNvPr id="0" name="Object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00" y="415"/>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9" name="Object 73">
                <a:extLst>
                  <a:ext uri="{FF2B5EF4-FFF2-40B4-BE49-F238E27FC236}">
                    <a16:creationId xmlns:a16="http://schemas.microsoft.com/office/drawing/2014/main" id="{6A396DA5-A97C-4C66-B34D-AC7798A391AA}"/>
                  </a:ext>
                </a:extLst>
              </p:cNvPr>
              <p:cNvGraphicFramePr>
                <a:graphicFrameLocks noChangeAspect="1"/>
              </p:cNvGraphicFramePr>
              <p:nvPr/>
            </p:nvGraphicFramePr>
            <p:xfrm>
              <a:off x="3788" y="436"/>
              <a:ext cx="223" cy="432"/>
            </p:xfrm>
            <a:graphic>
              <a:graphicData uri="http://schemas.openxmlformats.org/presentationml/2006/ole">
                <mc:AlternateContent xmlns:mc="http://schemas.openxmlformats.org/markup-compatibility/2006">
                  <mc:Choice xmlns:v="urn:schemas-microsoft-com:vml" Requires="v">
                    <p:oleObj spid="_x0000_s62571" name="公式" r:id="rId18" imgW="104800" imgH="276289" progId="Equation.3">
                      <p:embed/>
                    </p:oleObj>
                  </mc:Choice>
                  <mc:Fallback>
                    <p:oleObj name="公式" r:id="rId18" imgW="104800" imgH="276289" progId="Equation.3">
                      <p:embed/>
                      <p:pic>
                        <p:nvPicPr>
                          <p:cNvPr id="0" name="Object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88" y="436"/>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0" name="Line 74">
                <a:extLst>
                  <a:ext uri="{FF2B5EF4-FFF2-40B4-BE49-F238E27FC236}">
                    <a16:creationId xmlns:a16="http://schemas.microsoft.com/office/drawing/2014/main" id="{B9DDBD82-10B7-43CB-8F23-F0639237D01F}"/>
                  </a:ext>
                </a:extLst>
              </p:cNvPr>
              <p:cNvSpPr>
                <a:spLocks noChangeShapeType="1"/>
              </p:cNvSpPr>
              <p:nvPr/>
            </p:nvSpPr>
            <p:spPr bwMode="auto">
              <a:xfrm rot="5400000">
                <a:off x="3870" y="740"/>
                <a:ext cx="0" cy="256"/>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1" name="Line 75">
                <a:extLst>
                  <a:ext uri="{FF2B5EF4-FFF2-40B4-BE49-F238E27FC236}">
                    <a16:creationId xmlns:a16="http://schemas.microsoft.com/office/drawing/2014/main" id="{6FC3E692-5A64-414B-858A-A7C30C1A7E9C}"/>
                  </a:ext>
                </a:extLst>
              </p:cNvPr>
              <p:cNvSpPr>
                <a:spLocks noChangeShapeType="1"/>
              </p:cNvSpPr>
              <p:nvPr/>
            </p:nvSpPr>
            <p:spPr bwMode="auto">
              <a:xfrm>
                <a:off x="2064" y="863"/>
                <a:ext cx="363"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Text Box 76">
                <a:extLst>
                  <a:ext uri="{FF2B5EF4-FFF2-40B4-BE49-F238E27FC236}">
                    <a16:creationId xmlns:a16="http://schemas.microsoft.com/office/drawing/2014/main" id="{101EADEA-A002-49B4-9213-71CC8047CD8D}"/>
                  </a:ext>
                </a:extLst>
              </p:cNvPr>
              <p:cNvSpPr txBox="1">
                <a:spLocks noChangeArrowheads="1"/>
              </p:cNvSpPr>
              <p:nvPr/>
            </p:nvSpPr>
            <p:spPr bwMode="auto">
              <a:xfrm>
                <a:off x="3823" y="822"/>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2493" name="Text Box 77">
                <a:extLst>
                  <a:ext uri="{FF2B5EF4-FFF2-40B4-BE49-F238E27FC236}">
                    <a16:creationId xmlns:a16="http://schemas.microsoft.com/office/drawing/2014/main" id="{69E6382D-D47C-4FF2-B792-95DC1A298B9E}"/>
                  </a:ext>
                </a:extLst>
              </p:cNvPr>
              <p:cNvSpPr txBox="1">
                <a:spLocks noChangeArrowheads="1"/>
              </p:cNvSpPr>
              <p:nvPr/>
            </p:nvSpPr>
            <p:spPr bwMode="auto">
              <a:xfrm>
                <a:off x="3833" y="1367"/>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62494" name="Object 78">
                <a:extLst>
                  <a:ext uri="{FF2B5EF4-FFF2-40B4-BE49-F238E27FC236}">
                    <a16:creationId xmlns:a16="http://schemas.microsoft.com/office/drawing/2014/main" id="{0D5676B5-98CA-423C-9FFE-2ED40F6B3B7E}"/>
                  </a:ext>
                </a:extLst>
              </p:cNvPr>
              <p:cNvGraphicFramePr>
                <a:graphicFrameLocks noChangeAspect="1"/>
              </p:cNvGraphicFramePr>
              <p:nvPr/>
            </p:nvGraphicFramePr>
            <p:xfrm>
              <a:off x="3833" y="1026"/>
              <a:ext cx="247" cy="448"/>
            </p:xfrm>
            <a:graphic>
              <a:graphicData uri="http://schemas.openxmlformats.org/presentationml/2006/ole">
                <mc:AlternateContent xmlns:mc="http://schemas.openxmlformats.org/markup-compatibility/2006">
                  <mc:Choice xmlns:v="urn:schemas-microsoft-com:vml" Requires="v">
                    <p:oleObj spid="_x0000_s62572" name="公式" r:id="rId20" imgW="152342" imgH="295404" progId="Equation.3">
                      <p:embed/>
                    </p:oleObj>
                  </mc:Choice>
                  <mc:Fallback>
                    <p:oleObj name="公式" r:id="rId20" imgW="152342" imgH="295404" progId="Equation.3">
                      <p:embed/>
                      <p:pic>
                        <p:nvPicPr>
                          <p:cNvPr id="0" name="Object 7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33" y="1026"/>
                            <a:ext cx="247"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5" name="Text Box 79">
                <a:extLst>
                  <a:ext uri="{FF2B5EF4-FFF2-40B4-BE49-F238E27FC236}">
                    <a16:creationId xmlns:a16="http://schemas.microsoft.com/office/drawing/2014/main" id="{73435B68-479F-4F07-8768-A0902BE8B279}"/>
                  </a:ext>
                </a:extLst>
              </p:cNvPr>
              <p:cNvSpPr txBox="1">
                <a:spLocks noChangeArrowheads="1"/>
              </p:cNvSpPr>
              <p:nvPr/>
            </p:nvSpPr>
            <p:spPr bwMode="auto">
              <a:xfrm>
                <a:off x="2971" y="572"/>
                <a:ext cx="6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 : 10</a:t>
                </a:r>
              </a:p>
            </p:txBody>
          </p:sp>
          <p:sp>
            <p:nvSpPr>
              <p:cNvPr id="62496" name="Text Box 80">
                <a:extLst>
                  <a:ext uri="{FF2B5EF4-FFF2-40B4-BE49-F238E27FC236}">
                    <a16:creationId xmlns:a16="http://schemas.microsoft.com/office/drawing/2014/main" id="{0D8BD74A-5D3E-47CF-AD1D-F6B5FC42C226}"/>
                  </a:ext>
                </a:extLst>
              </p:cNvPr>
              <p:cNvSpPr txBox="1">
                <a:spLocks noChangeArrowheads="1"/>
              </p:cNvSpPr>
              <p:nvPr/>
            </p:nvSpPr>
            <p:spPr bwMode="auto">
              <a:xfrm>
                <a:off x="4196" y="1050"/>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50</a:t>
                </a: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graphicFrame>
            <p:nvGraphicFramePr>
              <p:cNvPr id="62497" name="Object 81">
                <a:extLst>
                  <a:ext uri="{FF2B5EF4-FFF2-40B4-BE49-F238E27FC236}">
                    <a16:creationId xmlns:a16="http://schemas.microsoft.com/office/drawing/2014/main" id="{D6A22417-29A7-4B80-94EC-78321AE0AABD}"/>
                  </a:ext>
                </a:extLst>
              </p:cNvPr>
              <p:cNvGraphicFramePr>
                <a:graphicFrameLocks noChangeAspect="1"/>
              </p:cNvGraphicFramePr>
              <p:nvPr/>
            </p:nvGraphicFramePr>
            <p:xfrm>
              <a:off x="1076" y="1063"/>
              <a:ext cx="686" cy="312"/>
            </p:xfrm>
            <a:graphic>
              <a:graphicData uri="http://schemas.openxmlformats.org/presentationml/2006/ole">
                <mc:AlternateContent xmlns:mc="http://schemas.openxmlformats.org/markup-compatibility/2006">
                  <mc:Choice xmlns:v="urn:schemas-microsoft-com:vml" Requires="v">
                    <p:oleObj spid="_x0000_s62573" name="Equation" r:id="rId22" imgW="485829" imgH="161951" progId="Equation.DSMT4">
                      <p:embed/>
                    </p:oleObj>
                  </mc:Choice>
                  <mc:Fallback>
                    <p:oleObj name="Equation" r:id="rId22" imgW="485829" imgH="161951" progId="Equation.DSMT4">
                      <p:embed/>
                      <p:pic>
                        <p:nvPicPr>
                          <p:cNvPr id="0" name="Object 8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6" y="1063"/>
                            <a:ext cx="68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8" name="Text Box 82">
                <a:extLst>
                  <a:ext uri="{FF2B5EF4-FFF2-40B4-BE49-F238E27FC236}">
                    <a16:creationId xmlns:a16="http://schemas.microsoft.com/office/drawing/2014/main" id="{D7CC4CF0-5C6E-451E-A756-1149DA27A81D}"/>
                  </a:ext>
                </a:extLst>
              </p:cNvPr>
              <p:cNvSpPr txBox="1">
                <a:spLocks noChangeArrowheads="1"/>
              </p:cNvSpPr>
              <p:nvPr/>
            </p:nvSpPr>
            <p:spPr bwMode="auto">
              <a:xfrm>
                <a:off x="2445" y="523"/>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2499" name="Oval 83">
                <a:extLst>
                  <a:ext uri="{FF2B5EF4-FFF2-40B4-BE49-F238E27FC236}">
                    <a16:creationId xmlns:a16="http://schemas.microsoft.com/office/drawing/2014/main" id="{93AE9E24-4B23-444F-883A-1FF64B9BDF1E}"/>
                  </a:ext>
                </a:extLst>
              </p:cNvPr>
              <p:cNvSpPr>
                <a:spLocks noChangeArrowheads="1"/>
              </p:cNvSpPr>
              <p:nvPr/>
            </p:nvSpPr>
            <p:spPr bwMode="auto">
              <a:xfrm>
                <a:off x="1837" y="105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62500" name="Line 84">
                <a:extLst>
                  <a:ext uri="{FF2B5EF4-FFF2-40B4-BE49-F238E27FC236}">
                    <a16:creationId xmlns:a16="http://schemas.microsoft.com/office/drawing/2014/main" id="{D54B4DE6-E888-453A-9C85-66D9DD4A1F35}"/>
                  </a:ext>
                </a:extLst>
              </p:cNvPr>
              <p:cNvSpPr>
                <a:spLocks noChangeShapeType="1"/>
              </p:cNvSpPr>
              <p:nvPr/>
            </p:nvSpPr>
            <p:spPr bwMode="auto">
              <a:xfrm>
                <a:off x="2019" y="868"/>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1" name="Line 85">
                <a:extLst>
                  <a:ext uri="{FF2B5EF4-FFF2-40B4-BE49-F238E27FC236}">
                    <a16:creationId xmlns:a16="http://schemas.microsoft.com/office/drawing/2014/main" id="{36245010-E7C8-4492-934D-27CDDE57D771}"/>
                  </a:ext>
                </a:extLst>
              </p:cNvPr>
              <p:cNvSpPr>
                <a:spLocks noChangeShapeType="1"/>
              </p:cNvSpPr>
              <p:nvPr/>
            </p:nvSpPr>
            <p:spPr bwMode="auto">
              <a:xfrm flipV="1">
                <a:off x="3107" y="868"/>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2" name="Line 86">
                <a:extLst>
                  <a:ext uri="{FF2B5EF4-FFF2-40B4-BE49-F238E27FC236}">
                    <a16:creationId xmlns:a16="http://schemas.microsoft.com/office/drawing/2014/main" id="{01A2F6EA-34FE-4CB9-8077-ED6C4405447E}"/>
                  </a:ext>
                </a:extLst>
              </p:cNvPr>
              <p:cNvSpPr>
                <a:spLocks noChangeShapeType="1"/>
              </p:cNvSpPr>
              <p:nvPr/>
            </p:nvSpPr>
            <p:spPr bwMode="auto">
              <a:xfrm flipH="1" flipV="1">
                <a:off x="3107" y="1503"/>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3" name="Line 87">
                <a:extLst>
                  <a:ext uri="{FF2B5EF4-FFF2-40B4-BE49-F238E27FC236}">
                    <a16:creationId xmlns:a16="http://schemas.microsoft.com/office/drawing/2014/main" id="{9FE85FF1-304F-4CB4-832F-AE075865E6D8}"/>
                  </a:ext>
                </a:extLst>
              </p:cNvPr>
              <p:cNvSpPr>
                <a:spLocks noChangeShapeType="1"/>
              </p:cNvSpPr>
              <p:nvPr/>
            </p:nvSpPr>
            <p:spPr bwMode="auto">
              <a:xfrm flipV="1">
                <a:off x="2018" y="1679"/>
                <a:ext cx="108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4" name="Text Box 88">
                <a:extLst>
                  <a:ext uri="{FF2B5EF4-FFF2-40B4-BE49-F238E27FC236}">
                    <a16:creationId xmlns:a16="http://schemas.microsoft.com/office/drawing/2014/main" id="{56A1B384-C655-432C-B706-AC281444EE18}"/>
                  </a:ext>
                </a:extLst>
              </p:cNvPr>
              <p:cNvSpPr txBox="1">
                <a:spLocks noChangeArrowheads="1"/>
              </p:cNvSpPr>
              <p:nvPr/>
            </p:nvSpPr>
            <p:spPr bwMode="auto">
              <a:xfrm>
                <a:off x="2889" y="103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2505" name="Text Box 89">
                <a:extLst>
                  <a:ext uri="{FF2B5EF4-FFF2-40B4-BE49-F238E27FC236}">
                    <a16:creationId xmlns:a16="http://schemas.microsoft.com/office/drawing/2014/main" id="{33DB9B53-87FB-42C3-B7D2-5EFC5F1E115B}"/>
                  </a:ext>
                </a:extLst>
              </p:cNvPr>
              <p:cNvSpPr txBox="1">
                <a:spLocks noChangeArrowheads="1"/>
              </p:cNvSpPr>
              <p:nvPr/>
            </p:nvSpPr>
            <p:spPr bwMode="auto">
              <a:xfrm>
                <a:off x="3452" y="10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2506" name="Text Box 90">
                <a:extLst>
                  <a:ext uri="{FF2B5EF4-FFF2-40B4-BE49-F238E27FC236}">
                    <a16:creationId xmlns:a16="http://schemas.microsoft.com/office/drawing/2014/main" id="{375F19F7-B65D-4A9F-9844-771DBAB3DADF}"/>
                  </a:ext>
                </a:extLst>
              </p:cNvPr>
              <p:cNvSpPr txBox="1">
                <a:spLocks noChangeArrowheads="1"/>
              </p:cNvSpPr>
              <p:nvPr/>
            </p:nvSpPr>
            <p:spPr bwMode="auto">
              <a:xfrm>
                <a:off x="1791" y="75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2507" name="Text Box 91">
                <a:extLst>
                  <a:ext uri="{FF2B5EF4-FFF2-40B4-BE49-F238E27FC236}">
                    <a16:creationId xmlns:a16="http://schemas.microsoft.com/office/drawing/2014/main" id="{E701384A-DE19-4E7F-AC9D-8271F9BBC165}"/>
                  </a:ext>
                </a:extLst>
              </p:cNvPr>
              <p:cNvSpPr txBox="1">
                <a:spLocks noChangeArrowheads="1"/>
              </p:cNvSpPr>
              <p:nvPr/>
            </p:nvSpPr>
            <p:spPr bwMode="auto">
              <a:xfrm>
                <a:off x="1746"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62508" name="Line 92">
                <a:extLst>
                  <a:ext uri="{FF2B5EF4-FFF2-40B4-BE49-F238E27FC236}">
                    <a16:creationId xmlns:a16="http://schemas.microsoft.com/office/drawing/2014/main" id="{46D70831-C0A6-4626-B038-31A617337137}"/>
                  </a:ext>
                </a:extLst>
              </p:cNvPr>
              <p:cNvSpPr>
                <a:spLocks noChangeShapeType="1"/>
              </p:cNvSpPr>
              <p:nvPr/>
            </p:nvSpPr>
            <p:spPr bwMode="auto">
              <a:xfrm>
                <a:off x="3469" y="168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9" name="Line 103">
                <a:extLst>
                  <a:ext uri="{FF2B5EF4-FFF2-40B4-BE49-F238E27FC236}">
                    <a16:creationId xmlns:a16="http://schemas.microsoft.com/office/drawing/2014/main" id="{7CB97F05-1BAB-4AEA-B2A9-AD6630E3932C}"/>
                  </a:ext>
                </a:extLst>
              </p:cNvPr>
              <p:cNvSpPr>
                <a:spLocks noChangeShapeType="1"/>
              </p:cNvSpPr>
              <p:nvPr/>
            </p:nvSpPr>
            <p:spPr bwMode="auto">
              <a:xfrm flipH="1" flipV="1">
                <a:off x="3469" y="1503"/>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0" name="Line 104">
                <a:extLst>
                  <a:ext uri="{FF2B5EF4-FFF2-40B4-BE49-F238E27FC236}">
                    <a16:creationId xmlns:a16="http://schemas.microsoft.com/office/drawing/2014/main" id="{EE2D1842-8AAE-4CEB-BD61-55CE4A5772B2}"/>
                  </a:ext>
                </a:extLst>
              </p:cNvPr>
              <p:cNvSpPr>
                <a:spLocks noChangeShapeType="1"/>
              </p:cNvSpPr>
              <p:nvPr/>
            </p:nvSpPr>
            <p:spPr bwMode="auto">
              <a:xfrm flipH="1" flipV="1">
                <a:off x="3469" y="868"/>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105">
                <a:extLst>
                  <a:ext uri="{FF2B5EF4-FFF2-40B4-BE49-F238E27FC236}">
                    <a16:creationId xmlns:a16="http://schemas.microsoft.com/office/drawing/2014/main" id="{368AE652-EF3D-48B5-8FE7-9ABFCC0CB57D}"/>
                  </a:ext>
                </a:extLst>
              </p:cNvPr>
              <p:cNvSpPr>
                <a:spLocks noChangeShapeType="1"/>
              </p:cNvSpPr>
              <p:nvPr/>
            </p:nvSpPr>
            <p:spPr bwMode="auto">
              <a:xfrm>
                <a:off x="4150" y="868"/>
                <a:ext cx="0" cy="8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Rectangle 106">
                <a:extLst>
                  <a:ext uri="{FF2B5EF4-FFF2-40B4-BE49-F238E27FC236}">
                    <a16:creationId xmlns:a16="http://schemas.microsoft.com/office/drawing/2014/main" id="{797C76D9-2565-4D56-AD61-799A9A8A9A92}"/>
                  </a:ext>
                </a:extLst>
              </p:cNvPr>
              <p:cNvSpPr>
                <a:spLocks noChangeArrowheads="1"/>
              </p:cNvSpPr>
              <p:nvPr/>
            </p:nvSpPr>
            <p:spPr bwMode="auto">
              <a:xfrm>
                <a:off x="4086" y="109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2513" name="Rectangle 107">
                <a:extLst>
                  <a:ext uri="{FF2B5EF4-FFF2-40B4-BE49-F238E27FC236}">
                    <a16:creationId xmlns:a16="http://schemas.microsoft.com/office/drawing/2014/main" id="{45B42DD1-A2AA-4F56-B7EB-BFC8793372D3}"/>
                  </a:ext>
                </a:extLst>
              </p:cNvPr>
              <p:cNvSpPr>
                <a:spLocks noChangeArrowheads="1"/>
              </p:cNvSpPr>
              <p:nvPr/>
            </p:nvSpPr>
            <p:spPr bwMode="auto">
              <a:xfrm>
                <a:off x="2491" y="80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62514" name="Group 116">
                <a:extLst>
                  <a:ext uri="{FF2B5EF4-FFF2-40B4-BE49-F238E27FC236}">
                    <a16:creationId xmlns:a16="http://schemas.microsoft.com/office/drawing/2014/main" id="{7522FDD8-0D30-4CC2-9010-02E54218CEB3}"/>
                  </a:ext>
                </a:extLst>
              </p:cNvPr>
              <p:cNvGrpSpPr>
                <a:grpSpLocks/>
              </p:cNvGrpSpPr>
              <p:nvPr/>
            </p:nvGrpSpPr>
            <p:grpSpPr bwMode="auto">
              <a:xfrm>
                <a:off x="3388" y="1153"/>
                <a:ext cx="91" cy="363"/>
                <a:chOff x="1565" y="2614"/>
                <a:chExt cx="90" cy="486"/>
              </a:xfrm>
            </p:grpSpPr>
            <p:sp>
              <p:nvSpPr>
                <p:cNvPr id="62520" name="Arc 117">
                  <a:extLst>
                    <a:ext uri="{FF2B5EF4-FFF2-40B4-BE49-F238E27FC236}">
                      <a16:creationId xmlns:a16="http://schemas.microsoft.com/office/drawing/2014/main" id="{DD32803A-4C92-4FD1-BAAA-FD87C45C5020}"/>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21" name="Arc 118">
                  <a:extLst>
                    <a:ext uri="{FF2B5EF4-FFF2-40B4-BE49-F238E27FC236}">
                      <a16:creationId xmlns:a16="http://schemas.microsoft.com/office/drawing/2014/main" id="{418DD441-380E-4B62-BE02-A452BB28961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22" name="Arc 119">
                  <a:extLst>
                    <a:ext uri="{FF2B5EF4-FFF2-40B4-BE49-F238E27FC236}">
                      <a16:creationId xmlns:a16="http://schemas.microsoft.com/office/drawing/2014/main" id="{4256715B-DA1D-45B5-BA62-1A7F844B153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23" name="Arc 120">
                  <a:extLst>
                    <a:ext uri="{FF2B5EF4-FFF2-40B4-BE49-F238E27FC236}">
                      <a16:creationId xmlns:a16="http://schemas.microsoft.com/office/drawing/2014/main" id="{09A27AEE-4E39-4CA2-BE10-43302C041E6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2515" name="Group 121">
                <a:extLst>
                  <a:ext uri="{FF2B5EF4-FFF2-40B4-BE49-F238E27FC236}">
                    <a16:creationId xmlns:a16="http://schemas.microsoft.com/office/drawing/2014/main" id="{28768C91-0D5B-4207-8960-BE30676309E6}"/>
                  </a:ext>
                </a:extLst>
              </p:cNvPr>
              <p:cNvGrpSpPr>
                <a:grpSpLocks/>
              </p:cNvGrpSpPr>
              <p:nvPr/>
            </p:nvGrpSpPr>
            <p:grpSpPr bwMode="auto">
              <a:xfrm rot="10800000">
                <a:off x="3098" y="1144"/>
                <a:ext cx="90" cy="363"/>
                <a:chOff x="1565" y="2614"/>
                <a:chExt cx="90" cy="486"/>
              </a:xfrm>
            </p:grpSpPr>
            <p:sp>
              <p:nvSpPr>
                <p:cNvPr id="62516" name="Arc 122">
                  <a:extLst>
                    <a:ext uri="{FF2B5EF4-FFF2-40B4-BE49-F238E27FC236}">
                      <a16:creationId xmlns:a16="http://schemas.microsoft.com/office/drawing/2014/main" id="{44A4BEA5-32C1-45DD-98BF-B4349DAAE0F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7" name="Arc 123">
                  <a:extLst>
                    <a:ext uri="{FF2B5EF4-FFF2-40B4-BE49-F238E27FC236}">
                      <a16:creationId xmlns:a16="http://schemas.microsoft.com/office/drawing/2014/main" id="{F98A5BC6-76E3-4701-8892-9CB556E213E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8" name="Arc 124">
                  <a:extLst>
                    <a:ext uri="{FF2B5EF4-FFF2-40B4-BE49-F238E27FC236}">
                      <a16:creationId xmlns:a16="http://schemas.microsoft.com/office/drawing/2014/main" id="{48D3C162-8946-4D82-AD8D-5001B99A8C4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9" name="Arc 125">
                  <a:extLst>
                    <a:ext uri="{FF2B5EF4-FFF2-40B4-BE49-F238E27FC236}">
                      <a16:creationId xmlns:a16="http://schemas.microsoft.com/office/drawing/2014/main" id="{AF7FE47C-B52F-48F3-9281-E92E401A9C8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62483" name="Group 131">
              <a:extLst>
                <a:ext uri="{FF2B5EF4-FFF2-40B4-BE49-F238E27FC236}">
                  <a16:creationId xmlns:a16="http://schemas.microsoft.com/office/drawing/2014/main" id="{0F354F96-2CE2-4F97-A788-A26FE3E719C7}"/>
                </a:ext>
              </a:extLst>
            </p:cNvPr>
            <p:cNvGrpSpPr>
              <a:grpSpLocks/>
            </p:cNvGrpSpPr>
            <p:nvPr/>
          </p:nvGrpSpPr>
          <p:grpSpPr bwMode="auto">
            <a:xfrm>
              <a:off x="1337" y="1071"/>
              <a:ext cx="273" cy="227"/>
              <a:chOff x="1156" y="1842"/>
              <a:chExt cx="273" cy="227"/>
            </a:xfrm>
          </p:grpSpPr>
          <p:sp>
            <p:nvSpPr>
              <p:cNvPr id="62484" name="Line 132">
                <a:extLst>
                  <a:ext uri="{FF2B5EF4-FFF2-40B4-BE49-F238E27FC236}">
                    <a16:creationId xmlns:a16="http://schemas.microsoft.com/office/drawing/2014/main" id="{E72DDEA8-EE59-4E66-9B9D-7A39FB5602ED}"/>
                  </a:ext>
                </a:extLst>
              </p:cNvPr>
              <p:cNvSpPr>
                <a:spLocks noChangeShapeType="1"/>
              </p:cNvSpPr>
              <p:nvPr/>
            </p:nvSpPr>
            <p:spPr bwMode="auto">
              <a:xfrm flipH="1">
                <a:off x="1156" y="1842"/>
                <a:ext cx="91" cy="22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Line 133">
                <a:extLst>
                  <a:ext uri="{FF2B5EF4-FFF2-40B4-BE49-F238E27FC236}">
                    <a16:creationId xmlns:a16="http://schemas.microsoft.com/office/drawing/2014/main" id="{0CB9B835-2276-4465-B4CF-75931B4B1A7A}"/>
                  </a:ext>
                </a:extLst>
              </p:cNvPr>
              <p:cNvSpPr>
                <a:spLocks noChangeShapeType="1"/>
              </p:cNvSpPr>
              <p:nvPr/>
            </p:nvSpPr>
            <p:spPr bwMode="auto">
              <a:xfrm>
                <a:off x="1156" y="2069"/>
                <a:ext cx="27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1000" fill="hold"/>
                                        <p:tgtEl>
                                          <p:spTgt spid="48130"/>
                                        </p:tgtEl>
                                        <p:attrNameLst>
                                          <p:attrName>ppt_w</p:attrName>
                                        </p:attrNameLst>
                                      </p:cBhvr>
                                      <p:tavLst>
                                        <p:tav tm="0">
                                          <p:val>
                                            <p:fltVal val="0"/>
                                          </p:val>
                                        </p:tav>
                                        <p:tav tm="100000">
                                          <p:val>
                                            <p:strVal val="#ppt_w"/>
                                          </p:val>
                                        </p:tav>
                                      </p:tavLst>
                                    </p:anim>
                                    <p:anim calcmode="lin" valueType="num">
                                      <p:cBhvr>
                                        <p:cTn id="8" dur="1000" fill="hold"/>
                                        <p:tgtEl>
                                          <p:spTgt spid="48130"/>
                                        </p:tgtEl>
                                        <p:attrNameLst>
                                          <p:attrName>ppt_h</p:attrName>
                                        </p:attrNameLst>
                                      </p:cBhvr>
                                      <p:tavLst>
                                        <p:tav tm="0">
                                          <p:val>
                                            <p:fltVal val="0"/>
                                          </p:val>
                                        </p:tav>
                                        <p:tav tm="100000">
                                          <p:val>
                                            <p:strVal val="#ppt_h"/>
                                          </p:val>
                                        </p:tav>
                                      </p:tavLst>
                                    </p:anim>
                                    <p:anim calcmode="lin" valueType="num">
                                      <p:cBhvr>
                                        <p:cTn id="9" dur="1000" fill="hold"/>
                                        <p:tgtEl>
                                          <p:spTgt spid="481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130"/>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nodeType="afterGroup">
                            <p:stCondLst>
                              <p:cond delay="1500"/>
                            </p:stCondLst>
                            <p:childTnLst>
                              <p:par>
                                <p:cTn id="16" presetID="12" presetClass="entr" presetSubtype="1" fill="hold" nodeType="afterEffect">
                                  <p:stCondLst>
                                    <p:cond delay="0"/>
                                  </p:stCondLst>
                                  <p:childTnLst>
                                    <p:set>
                                      <p:cBhvr>
                                        <p:cTn id="17" dur="1" fill="hold">
                                          <p:stCondLst>
                                            <p:cond delay="0"/>
                                          </p:stCondLst>
                                        </p:cTn>
                                        <p:tgtEl>
                                          <p:spTgt spid="48175"/>
                                        </p:tgtEl>
                                        <p:attrNameLst>
                                          <p:attrName>style.visibility</p:attrName>
                                        </p:attrNameLst>
                                      </p:cBhvr>
                                      <p:to>
                                        <p:strVal val="visible"/>
                                      </p:to>
                                    </p:set>
                                    <p:animEffect transition="in" filter="slide(fromTop)">
                                      <p:cBhvr>
                                        <p:cTn id="18" dur="500"/>
                                        <p:tgtEl>
                                          <p:spTgt spid="481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8236"/>
                                        </p:tgtEl>
                                        <p:attrNameLst>
                                          <p:attrName>style.visibility</p:attrName>
                                        </p:attrNameLst>
                                      </p:cBhvr>
                                      <p:to>
                                        <p:strVal val="visible"/>
                                      </p:to>
                                    </p:set>
                                    <p:anim calcmode="lin" valueType="num">
                                      <p:cBhvr>
                                        <p:cTn id="23" dur="1000" fill="hold"/>
                                        <p:tgtEl>
                                          <p:spTgt spid="48236"/>
                                        </p:tgtEl>
                                        <p:attrNameLst>
                                          <p:attrName>ppt_w</p:attrName>
                                        </p:attrNameLst>
                                      </p:cBhvr>
                                      <p:tavLst>
                                        <p:tav tm="0">
                                          <p:val>
                                            <p:fltVal val="0"/>
                                          </p:val>
                                        </p:tav>
                                        <p:tav tm="100000">
                                          <p:val>
                                            <p:strVal val="#ppt_w"/>
                                          </p:val>
                                        </p:tav>
                                      </p:tavLst>
                                    </p:anim>
                                    <p:anim calcmode="lin" valueType="num">
                                      <p:cBhvr>
                                        <p:cTn id="24" dur="1000" fill="hold"/>
                                        <p:tgtEl>
                                          <p:spTgt spid="48236"/>
                                        </p:tgtEl>
                                        <p:attrNameLst>
                                          <p:attrName>ppt_h</p:attrName>
                                        </p:attrNameLst>
                                      </p:cBhvr>
                                      <p:tavLst>
                                        <p:tav tm="0">
                                          <p:val>
                                            <p:fltVal val="0"/>
                                          </p:val>
                                        </p:tav>
                                        <p:tav tm="100000">
                                          <p:val>
                                            <p:strVal val="#ppt_h"/>
                                          </p:val>
                                        </p:tav>
                                      </p:tavLst>
                                    </p:anim>
                                    <p:anim calcmode="lin" valueType="num">
                                      <p:cBhvr>
                                        <p:cTn id="25" dur="1000" fill="hold"/>
                                        <p:tgtEl>
                                          <p:spTgt spid="4823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82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76"/>
                                        </p:tgtEl>
                                        <p:attrNameLst>
                                          <p:attrName>style.visibility</p:attrName>
                                        </p:attrNameLst>
                                      </p:cBhvr>
                                      <p:to>
                                        <p:strVal val="visible"/>
                                      </p:to>
                                    </p:set>
                                    <p:anim calcmode="lin" valueType="num">
                                      <p:cBhvr additive="base">
                                        <p:cTn id="31" dur="500" fill="hold"/>
                                        <p:tgtEl>
                                          <p:spTgt spid="48176"/>
                                        </p:tgtEl>
                                        <p:attrNameLst>
                                          <p:attrName>ppt_x</p:attrName>
                                        </p:attrNameLst>
                                      </p:cBhvr>
                                      <p:tavLst>
                                        <p:tav tm="0">
                                          <p:val>
                                            <p:strVal val="0-#ppt_w/2"/>
                                          </p:val>
                                        </p:tav>
                                        <p:tav tm="100000">
                                          <p:val>
                                            <p:strVal val="#ppt_x"/>
                                          </p:val>
                                        </p:tav>
                                      </p:tavLst>
                                    </p:anim>
                                    <p:anim calcmode="lin" valueType="num">
                                      <p:cBhvr additive="base">
                                        <p:cTn id="32" dur="500" fill="hold"/>
                                        <p:tgtEl>
                                          <p:spTgt spid="4817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181"/>
                                        </p:tgtEl>
                                        <p:attrNameLst>
                                          <p:attrName>style.visibility</p:attrName>
                                        </p:attrNameLst>
                                      </p:cBhvr>
                                      <p:to>
                                        <p:strVal val="visible"/>
                                      </p:to>
                                    </p:set>
                                    <p:animEffect transition="in" filter="wipe(left)">
                                      <p:cBhvr>
                                        <p:cTn id="42" dur="2000"/>
                                        <p:tgtEl>
                                          <p:spTgt spid="481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177"/>
                                        </p:tgtEl>
                                        <p:attrNameLst>
                                          <p:attrName>style.visibility</p:attrName>
                                        </p:attrNameLst>
                                      </p:cBhvr>
                                      <p:to>
                                        <p:strVal val="visible"/>
                                      </p:to>
                                    </p:set>
                                    <p:animEffect transition="in" filter="wipe(left)">
                                      <p:cBhvr>
                                        <p:cTn id="47" dur="2000"/>
                                        <p:tgtEl>
                                          <p:spTgt spid="481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8178"/>
                                        </p:tgtEl>
                                        <p:attrNameLst>
                                          <p:attrName>style.visibility</p:attrName>
                                        </p:attrNameLst>
                                      </p:cBhvr>
                                      <p:to>
                                        <p:strVal val="visible"/>
                                      </p:to>
                                    </p:set>
                                    <p:animEffect transition="in" filter="wipe(left)">
                                      <p:cBhvr>
                                        <p:cTn id="52" dur="2000"/>
                                        <p:tgtEl>
                                          <p:spTgt spid="48178"/>
                                        </p:tgtEl>
                                      </p:cBhvr>
                                    </p:animEffect>
                                  </p:childTnLst>
                                </p:cTn>
                              </p:par>
                            </p:childTnLst>
                          </p:cTn>
                        </p:par>
                        <p:par>
                          <p:cTn id="53" fill="hold" nodeType="afterGroup">
                            <p:stCondLst>
                              <p:cond delay="2000"/>
                            </p:stCondLst>
                            <p:childTnLst>
                              <p:par>
                                <p:cTn id="54" presetID="1" presetClass="entr" presetSubtype="0" fill="hold" grpId="0" nodeType="afterEffect">
                                  <p:stCondLst>
                                    <p:cond delay="0"/>
                                  </p:stCondLst>
                                  <p:childTnLst>
                                    <p:set>
                                      <p:cBhvr>
                                        <p:cTn id="55" dur="1" fill="hold">
                                          <p:stCondLst>
                                            <p:cond delay="499"/>
                                          </p:stCondLst>
                                        </p:cTn>
                                        <p:tgtEl>
                                          <p:spTgt spid="48179"/>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48182"/>
                                        </p:tgtEl>
                                        <p:attrNameLst>
                                          <p:attrName>style.visibility</p:attrName>
                                        </p:attrNameLst>
                                      </p:cBhvr>
                                      <p:to>
                                        <p:strVal val="visible"/>
                                      </p:to>
                                    </p:set>
                                    <p:animEffect transition="in" filter="slide(fromLeft)">
                                      <p:cBhvr>
                                        <p:cTn id="60" dur="500"/>
                                        <p:tgtEl>
                                          <p:spTgt spid="48182"/>
                                        </p:tgtEl>
                                      </p:cBhvr>
                                    </p:animEffect>
                                  </p:childTnLst>
                                </p:cTn>
                              </p:par>
                            </p:childTnLst>
                          </p:cTn>
                        </p:par>
                        <p:par>
                          <p:cTn id="61" fill="hold" nodeType="afterGroup">
                            <p:stCondLst>
                              <p:cond delay="500"/>
                            </p:stCondLst>
                            <p:childTnLst>
                              <p:par>
                                <p:cTn id="62" presetID="12" presetClass="entr" presetSubtype="8" fill="hold" grpId="0" nodeType="afterEffect">
                                  <p:stCondLst>
                                    <p:cond delay="0"/>
                                  </p:stCondLst>
                                  <p:childTnLst>
                                    <p:set>
                                      <p:cBhvr>
                                        <p:cTn id="63" dur="1" fill="hold">
                                          <p:stCondLst>
                                            <p:cond delay="0"/>
                                          </p:stCondLst>
                                        </p:cTn>
                                        <p:tgtEl>
                                          <p:spTgt spid="48183"/>
                                        </p:tgtEl>
                                        <p:attrNameLst>
                                          <p:attrName>style.visibility</p:attrName>
                                        </p:attrNameLst>
                                      </p:cBhvr>
                                      <p:to>
                                        <p:strVal val="visible"/>
                                      </p:to>
                                    </p:set>
                                    <p:animEffect transition="in" filter="slide(fromLeft)">
                                      <p:cBhvr>
                                        <p:cTn id="64" dur="500"/>
                                        <p:tgtEl>
                                          <p:spTgt spid="48183"/>
                                        </p:tgtEl>
                                      </p:cBhvr>
                                    </p:animEffect>
                                  </p:childTnLst>
                                </p:cTn>
                              </p:par>
                            </p:childTnLst>
                          </p:cTn>
                        </p:par>
                        <p:par>
                          <p:cTn id="65" fill="hold" nodeType="afterGroup">
                            <p:stCondLst>
                              <p:cond delay="1000"/>
                            </p:stCondLst>
                            <p:childTnLst>
                              <p:par>
                                <p:cTn id="66" presetID="55" presetClass="entr" presetSubtype="0"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p:cTn id="68" dur="1000" fill="hold"/>
                                        <p:tgtEl>
                                          <p:spTgt spid="5"/>
                                        </p:tgtEl>
                                        <p:attrNameLst>
                                          <p:attrName>ppt_w</p:attrName>
                                        </p:attrNameLst>
                                      </p:cBhvr>
                                      <p:tavLst>
                                        <p:tav tm="0">
                                          <p:val>
                                            <p:strVal val="#ppt_w*0.70"/>
                                          </p:val>
                                        </p:tav>
                                        <p:tav tm="100000">
                                          <p:val>
                                            <p:strVal val="#ppt_w"/>
                                          </p:val>
                                        </p:tav>
                                      </p:tavLst>
                                    </p:anim>
                                    <p:anim calcmode="lin" valueType="num">
                                      <p:cBhvr>
                                        <p:cTn id="69" dur="1000" fill="hold"/>
                                        <p:tgtEl>
                                          <p:spTgt spid="5"/>
                                        </p:tgtEl>
                                        <p:attrNameLst>
                                          <p:attrName>ppt_h</p:attrName>
                                        </p:attrNameLst>
                                      </p:cBhvr>
                                      <p:tavLst>
                                        <p:tav tm="0">
                                          <p:val>
                                            <p:strVal val="#ppt_h"/>
                                          </p:val>
                                        </p:tav>
                                        <p:tav tm="100000">
                                          <p:val>
                                            <p:strVal val="#ppt_h"/>
                                          </p:val>
                                        </p:tav>
                                      </p:tavLst>
                                    </p:anim>
                                    <p:animEffect transition="in" filter="fade">
                                      <p:cBhvr>
                                        <p:cTn id="7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76" grpId="0"/>
      <p:bldP spid="48179" grpId="0" animBg="1"/>
      <p:bldP spid="48182" grpId="0" animBg="1"/>
      <p:bldP spid="48183" grpId="0" autoUpdateAnimBg="0"/>
      <p:bldP spid="4823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B707244D-9243-4CDC-81B9-E44058572472}"/>
              </a:ext>
            </a:extLst>
          </p:cNvPr>
          <p:cNvSpPr txBox="1">
            <a:spLocks noChangeArrowheads="1"/>
          </p:cNvSpPr>
          <p:nvPr/>
        </p:nvSpPr>
        <p:spPr bwMode="auto">
          <a:xfrm>
            <a:off x="468313" y="908050"/>
            <a:ext cx="80406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5715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kumimoji="1" lang="zh-CN" altLang="en-US" b="1" dirty="0">
                <a:ea typeface="黑体" panose="02010609060101010101" pitchFamily="49" charset="-122"/>
                <a:cs typeface="Times New Roman" panose="02020603050405020304" pitchFamily="18" charset="0"/>
              </a:rPr>
              <a:t>当</a:t>
            </a:r>
            <a:r>
              <a:rPr kumimoji="1" lang="en-US" altLang="zh-CN" b="1" i="1" dirty="0">
                <a:ea typeface="黑体" panose="02010609060101010101" pitchFamily="49" charset="-122"/>
                <a:cs typeface="Times New Roman" panose="02020603050405020304" pitchFamily="18" charset="0"/>
              </a:rPr>
              <a:t>i</a:t>
            </a:r>
            <a:r>
              <a:rPr kumimoji="1" lang="en-US" altLang="zh-CN" b="1" baseline="-25000" dirty="0">
                <a:ea typeface="黑体" panose="02010609060101010101" pitchFamily="49" charset="-122"/>
                <a:cs typeface="Times New Roman" panose="02020603050405020304" pitchFamily="18" charset="0"/>
              </a:rPr>
              <a:t>1</a:t>
            </a:r>
            <a:r>
              <a:rPr kumimoji="1" lang="zh-CN" altLang="en-US" b="1" dirty="0">
                <a:ea typeface="黑体" panose="02010609060101010101" pitchFamily="49" charset="-122"/>
                <a:cs typeface="Times New Roman" panose="02020603050405020304" pitchFamily="18" charset="0"/>
              </a:rPr>
              <a:t>为时变电流时，磁通也将随时间变化，从而在线圈两端产生感应电压。</a:t>
            </a:r>
          </a:p>
        </p:txBody>
      </p:sp>
      <p:graphicFrame>
        <p:nvGraphicFramePr>
          <p:cNvPr id="38915" name="Object 3">
            <a:extLst>
              <a:ext uri="{FF2B5EF4-FFF2-40B4-BE49-F238E27FC236}">
                <a16:creationId xmlns:a16="http://schemas.microsoft.com/office/drawing/2014/main" id="{E3659A82-937A-4891-AEEB-98FB0A6AADCF}"/>
              </a:ext>
            </a:extLst>
          </p:cNvPr>
          <p:cNvGraphicFramePr>
            <a:graphicFrameLocks noChangeAspect="1"/>
          </p:cNvGraphicFramePr>
          <p:nvPr/>
        </p:nvGraphicFramePr>
        <p:xfrm>
          <a:off x="958850" y="2997200"/>
          <a:ext cx="2871788" cy="981075"/>
        </p:xfrm>
        <a:graphic>
          <a:graphicData uri="http://schemas.openxmlformats.org/presentationml/2006/ole">
            <mc:AlternateContent xmlns:mc="http://schemas.openxmlformats.org/markup-compatibility/2006">
              <mc:Choice xmlns:v="urn:schemas-microsoft-com:vml" Requires="v">
                <p:oleObj spid="_x0000_s8219" name="公式" r:id="rId3" imgW="1266973" imgH="390628" progId="Equation.3">
                  <p:embed/>
                </p:oleObj>
              </mc:Choice>
              <mc:Fallback>
                <p:oleObj name="公式" r:id="rId3" imgW="1266973" imgH="39062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2997200"/>
                        <a:ext cx="2871788"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6" name="Text Box 4">
            <a:extLst>
              <a:ext uri="{FF2B5EF4-FFF2-40B4-BE49-F238E27FC236}">
                <a16:creationId xmlns:a16="http://schemas.microsoft.com/office/drawing/2014/main" id="{A8256162-0BED-49BC-9067-8D030EDFAB1D}"/>
              </a:ext>
            </a:extLst>
          </p:cNvPr>
          <p:cNvSpPr txBox="1">
            <a:spLocks noChangeArrowheads="1"/>
          </p:cNvSpPr>
          <p:nvPr/>
        </p:nvSpPr>
        <p:spPr bwMode="auto">
          <a:xfrm>
            <a:off x="468313" y="1916113"/>
            <a:ext cx="79819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66675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kumimoji="1" lang="zh-CN" altLang="en-US" b="1">
                <a:ea typeface="黑体" panose="02010609060101010101" pitchFamily="49" charset="-122"/>
                <a:cs typeface="Times New Roman" panose="02020603050405020304" pitchFamily="18" charset="0"/>
              </a:rPr>
              <a:t>当</a:t>
            </a:r>
            <a:r>
              <a:rPr kumimoji="1" lang="en-US" altLang="zh-CN" i="1">
                <a:solidFill>
                  <a:schemeClr val="bg1"/>
                </a:solidFill>
                <a:ea typeface="黑体" panose="02010609060101010101" pitchFamily="49" charset="-122"/>
                <a:cs typeface="Times New Roman" panose="02020603050405020304" pitchFamily="18" charset="0"/>
              </a:rPr>
              <a:t>i</a:t>
            </a:r>
            <a:r>
              <a:rPr kumimoji="1" lang="en-US" altLang="zh-CN" baseline="-25000">
                <a:solidFill>
                  <a:schemeClr val="bg1"/>
                </a:solidFill>
                <a:ea typeface="黑体" panose="02010609060101010101" pitchFamily="49" charset="-122"/>
                <a:cs typeface="Times New Roman" panose="02020603050405020304" pitchFamily="18" charset="0"/>
              </a:rPr>
              <a:t>1</a:t>
            </a:r>
            <a:r>
              <a:rPr kumimoji="1" lang="zh-CN" altLang="en-US">
                <a:solidFill>
                  <a:schemeClr val="bg1"/>
                </a:solidFill>
                <a:ea typeface="黑体" panose="02010609060101010101" pitchFamily="49" charset="-122"/>
                <a:cs typeface="Times New Roman" panose="02020603050405020304" pitchFamily="18" charset="0"/>
              </a:rPr>
              <a:t>、</a:t>
            </a:r>
            <a:r>
              <a:rPr kumimoji="1" lang="en-US" altLang="zh-CN" i="1">
                <a:solidFill>
                  <a:schemeClr val="bg1"/>
                </a:solidFill>
                <a:ea typeface="黑体" panose="02010609060101010101" pitchFamily="49" charset="-122"/>
                <a:cs typeface="Times New Roman" panose="02020603050405020304" pitchFamily="18" charset="0"/>
              </a:rPr>
              <a:t>u</a:t>
            </a:r>
            <a:r>
              <a:rPr kumimoji="1" lang="en-US" altLang="zh-CN" baseline="-25000">
                <a:solidFill>
                  <a:schemeClr val="bg1"/>
                </a:solidFill>
                <a:ea typeface="黑体" panose="02010609060101010101" pitchFamily="49" charset="-122"/>
                <a:cs typeface="Times New Roman" panose="02020603050405020304" pitchFamily="18" charset="0"/>
              </a:rPr>
              <a:t>11</a:t>
            </a:r>
            <a:r>
              <a:rPr kumimoji="1" lang="zh-CN" altLang="en-US">
                <a:solidFill>
                  <a:schemeClr val="bg1"/>
                </a:solidFill>
                <a:ea typeface="黑体" panose="02010609060101010101" pitchFamily="49" charset="-122"/>
                <a:cs typeface="Times New Roman" panose="02020603050405020304" pitchFamily="18" charset="0"/>
              </a:rPr>
              <a:t>、</a:t>
            </a:r>
            <a:r>
              <a:rPr kumimoji="1" lang="en-US" altLang="zh-CN" i="1">
                <a:solidFill>
                  <a:schemeClr val="bg1"/>
                </a:solidFill>
                <a:ea typeface="黑体" panose="02010609060101010101" pitchFamily="49" charset="-122"/>
                <a:cs typeface="Times New Roman" panose="02020603050405020304" pitchFamily="18" charset="0"/>
              </a:rPr>
              <a:t>u</a:t>
            </a:r>
            <a:r>
              <a:rPr kumimoji="1" lang="en-US" altLang="zh-CN" baseline="-25000">
                <a:solidFill>
                  <a:schemeClr val="bg1"/>
                </a:solidFill>
                <a:ea typeface="黑体" panose="02010609060101010101" pitchFamily="49" charset="-122"/>
                <a:cs typeface="Times New Roman" panose="02020603050405020304" pitchFamily="18" charset="0"/>
              </a:rPr>
              <a:t>21</a:t>
            </a:r>
            <a:r>
              <a:rPr kumimoji="1" lang="zh-CN" altLang="zh-CN" b="1">
                <a:ea typeface="黑体" panose="02010609060101010101" pitchFamily="49" charset="-122"/>
                <a:cs typeface="Times New Roman" panose="02020603050405020304" pitchFamily="18" charset="0"/>
              </a:rPr>
              <a:t>方向与</a:t>
            </a:r>
            <a:r>
              <a:rPr kumimoji="1" lang="zh-CN" altLang="en-US" i="1">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zh-CN" altLang="en-US" b="1" i="1">
                <a:ea typeface="黑体" panose="02010609060101010101" pitchFamily="49" charset="-122"/>
                <a:cs typeface="Times New Roman" panose="02020603050405020304" pitchFamily="18" charset="0"/>
                <a:sym typeface="Symbol" panose="05050102010706020507" pitchFamily="18" charset="2"/>
              </a:rPr>
              <a:t> </a:t>
            </a:r>
            <a:r>
              <a:rPr kumimoji="1" lang="zh-CN" altLang="zh-CN" b="1">
                <a:ea typeface="黑体" panose="02010609060101010101" pitchFamily="49" charset="-122"/>
                <a:cs typeface="Times New Roman" panose="02020603050405020304" pitchFamily="18" charset="0"/>
                <a:sym typeface="Symbol" panose="05050102010706020507" pitchFamily="18" charset="2"/>
              </a:rPr>
              <a:t>符合右手螺旋</a:t>
            </a:r>
            <a:r>
              <a:rPr kumimoji="1" lang="zh-CN" altLang="en-GB" b="1">
                <a:ea typeface="黑体" panose="02010609060101010101" pitchFamily="49" charset="-122"/>
                <a:cs typeface="Times New Roman" panose="02020603050405020304" pitchFamily="18" charset="0"/>
                <a:sym typeface="Symbol" panose="05050102010706020507" pitchFamily="18" charset="2"/>
              </a:rPr>
              <a:t>法则</a:t>
            </a:r>
            <a:r>
              <a:rPr kumimoji="1" lang="zh-CN" altLang="zh-CN" b="1">
                <a:ea typeface="黑体" panose="02010609060101010101" pitchFamily="49" charset="-122"/>
                <a:cs typeface="Times New Roman" panose="02020603050405020304" pitchFamily="18" charset="0"/>
                <a:sym typeface="Symbol" panose="05050102010706020507" pitchFamily="18" charset="2"/>
              </a:rPr>
              <a:t>时，根据电磁感应定律和楞次定律有</a:t>
            </a:r>
            <a:endParaRPr kumimoji="1" lang="zh-CN" altLang="en-US" b="1">
              <a:ea typeface="黑体" panose="02010609060101010101" pitchFamily="49" charset="-122"/>
              <a:cs typeface="Times New Roman" panose="02020603050405020304" pitchFamily="18" charset="0"/>
              <a:sym typeface="Symbol" panose="05050102010706020507" pitchFamily="18" charset="2"/>
            </a:endParaRPr>
          </a:p>
        </p:txBody>
      </p:sp>
      <p:graphicFrame>
        <p:nvGraphicFramePr>
          <p:cNvPr id="38921" name="Object 9">
            <a:extLst>
              <a:ext uri="{FF2B5EF4-FFF2-40B4-BE49-F238E27FC236}">
                <a16:creationId xmlns:a16="http://schemas.microsoft.com/office/drawing/2014/main" id="{B2F59FCB-331A-4429-9A17-E4F22C194D69}"/>
              </a:ext>
            </a:extLst>
          </p:cNvPr>
          <p:cNvGraphicFramePr>
            <a:graphicFrameLocks noChangeAspect="1"/>
          </p:cNvGraphicFramePr>
          <p:nvPr/>
        </p:nvGraphicFramePr>
        <p:xfrm>
          <a:off x="755650" y="4005263"/>
          <a:ext cx="3038475" cy="1000125"/>
        </p:xfrm>
        <a:graphic>
          <a:graphicData uri="http://schemas.openxmlformats.org/presentationml/2006/ole">
            <mc:AlternateContent xmlns:mc="http://schemas.openxmlformats.org/markup-compatibility/2006">
              <mc:Choice xmlns:v="urn:schemas-microsoft-com:vml" Requires="v">
                <p:oleObj spid="_x0000_s8220" name="公式" r:id="rId5" imgW="1323885" imgH="390628" progId="Equation.3">
                  <p:embed/>
                </p:oleObj>
              </mc:Choice>
              <mc:Fallback>
                <p:oleObj name="公式" r:id="rId5" imgW="1323885" imgH="390628"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005263"/>
                        <a:ext cx="303847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Line 10">
            <a:extLst>
              <a:ext uri="{FF2B5EF4-FFF2-40B4-BE49-F238E27FC236}">
                <a16:creationId xmlns:a16="http://schemas.microsoft.com/office/drawing/2014/main" id="{A18F9C9D-9014-4939-8FD1-49A94DC77B1B}"/>
              </a:ext>
            </a:extLst>
          </p:cNvPr>
          <p:cNvSpPr>
            <a:spLocks noChangeShapeType="1"/>
          </p:cNvSpPr>
          <p:nvPr/>
        </p:nvSpPr>
        <p:spPr bwMode="auto">
          <a:xfrm>
            <a:off x="4211638" y="3357563"/>
            <a:ext cx="64928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3" name="Text Box 11">
            <a:extLst>
              <a:ext uri="{FF2B5EF4-FFF2-40B4-BE49-F238E27FC236}">
                <a16:creationId xmlns:a16="http://schemas.microsoft.com/office/drawing/2014/main" id="{90B575C7-73E7-4413-B451-B8AF37BFCF6D}"/>
              </a:ext>
            </a:extLst>
          </p:cNvPr>
          <p:cNvSpPr txBox="1">
            <a:spLocks noChangeArrowheads="1"/>
          </p:cNvSpPr>
          <p:nvPr/>
        </p:nvSpPr>
        <p:spPr bwMode="auto">
          <a:xfrm>
            <a:off x="5219700" y="3068638"/>
            <a:ext cx="1728788" cy="5191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ea typeface="黑体" panose="02010609060101010101" pitchFamily="49" charset="-122"/>
                <a:cs typeface="Times New Roman" panose="02020603050405020304" pitchFamily="18" charset="0"/>
              </a:rPr>
              <a:t>自感电压</a:t>
            </a:r>
          </a:p>
        </p:txBody>
      </p:sp>
      <p:sp>
        <p:nvSpPr>
          <p:cNvPr id="38924" name="Line 12">
            <a:extLst>
              <a:ext uri="{FF2B5EF4-FFF2-40B4-BE49-F238E27FC236}">
                <a16:creationId xmlns:a16="http://schemas.microsoft.com/office/drawing/2014/main" id="{39890CDB-D1C4-4B2B-A643-D050618C45E4}"/>
              </a:ext>
            </a:extLst>
          </p:cNvPr>
          <p:cNvSpPr>
            <a:spLocks noChangeShapeType="1"/>
          </p:cNvSpPr>
          <p:nvPr/>
        </p:nvSpPr>
        <p:spPr bwMode="auto">
          <a:xfrm>
            <a:off x="4284663" y="4437063"/>
            <a:ext cx="6477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3">
            <a:extLst>
              <a:ext uri="{FF2B5EF4-FFF2-40B4-BE49-F238E27FC236}">
                <a16:creationId xmlns:a16="http://schemas.microsoft.com/office/drawing/2014/main" id="{DFE9768C-F098-48CB-83E6-A4BE695AB6A5}"/>
              </a:ext>
            </a:extLst>
          </p:cNvPr>
          <p:cNvSpPr txBox="1">
            <a:spLocks noChangeArrowheads="1"/>
          </p:cNvSpPr>
          <p:nvPr/>
        </p:nvSpPr>
        <p:spPr bwMode="auto">
          <a:xfrm>
            <a:off x="5219700" y="4076700"/>
            <a:ext cx="1728788" cy="51911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zh-CN" altLang="en-US" b="1">
                <a:ea typeface="黑体" panose="02010609060101010101" pitchFamily="49" charset="-122"/>
                <a:cs typeface="Times New Roman" panose="02020603050405020304" pitchFamily="18" charset="0"/>
              </a:rPr>
              <a:t>互感电压</a:t>
            </a:r>
          </a:p>
        </p:txBody>
      </p:sp>
      <p:sp>
        <p:nvSpPr>
          <p:cNvPr id="38929" name="Text Box 17">
            <a:extLst>
              <a:ext uri="{FF2B5EF4-FFF2-40B4-BE49-F238E27FC236}">
                <a16:creationId xmlns:a16="http://schemas.microsoft.com/office/drawing/2014/main" id="{CA9F58CC-AA55-46FA-8AAA-B016275CAE4E}"/>
              </a:ext>
            </a:extLst>
          </p:cNvPr>
          <p:cNvSpPr txBox="1">
            <a:spLocks noChangeArrowheads="1"/>
          </p:cNvSpPr>
          <p:nvPr/>
        </p:nvSpPr>
        <p:spPr bwMode="auto">
          <a:xfrm>
            <a:off x="323850" y="404813"/>
            <a:ext cx="6769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a:solidFill>
                  <a:schemeClr val="bg1"/>
                </a:solidFill>
                <a:ea typeface="黑体" panose="02010609060101010101" pitchFamily="49" charset="-122"/>
                <a:cs typeface="Times New Roman" panose="02020603050405020304" pitchFamily="18" charset="0"/>
              </a:rPr>
              <a:t>3. </a:t>
            </a:r>
            <a:r>
              <a:rPr kumimoji="1" lang="zh-CN" altLang="en-US" sz="3200" b="1">
                <a:solidFill>
                  <a:schemeClr val="bg1"/>
                </a:solidFill>
                <a:ea typeface="黑体" panose="02010609060101010101" pitchFamily="49" charset="-122"/>
                <a:cs typeface="Times New Roman" panose="02020603050405020304" pitchFamily="18" charset="0"/>
              </a:rPr>
              <a:t>耦合电感上的电压、电流关系</a:t>
            </a:r>
          </a:p>
        </p:txBody>
      </p:sp>
      <p:grpSp>
        <p:nvGrpSpPr>
          <p:cNvPr id="8203" name="Group 22">
            <a:extLst>
              <a:ext uri="{FF2B5EF4-FFF2-40B4-BE49-F238E27FC236}">
                <a16:creationId xmlns:a16="http://schemas.microsoft.com/office/drawing/2014/main" id="{C77116DD-2FF5-446F-9788-7EA91BE3A916}"/>
              </a:ext>
            </a:extLst>
          </p:cNvPr>
          <p:cNvGrpSpPr>
            <a:grpSpLocks/>
          </p:cNvGrpSpPr>
          <p:nvPr/>
        </p:nvGrpSpPr>
        <p:grpSpPr bwMode="auto">
          <a:xfrm>
            <a:off x="8316913" y="6446838"/>
            <a:ext cx="792162" cy="366712"/>
            <a:chOff x="5193" y="4020"/>
            <a:chExt cx="499" cy="231"/>
          </a:xfrm>
        </p:grpSpPr>
        <p:pic>
          <p:nvPicPr>
            <p:cNvPr id="8211" name="Picture 23" descr="78900">
              <a:extLst>
                <a:ext uri="{FF2B5EF4-FFF2-40B4-BE49-F238E27FC236}">
                  <a16:creationId xmlns:a16="http://schemas.microsoft.com/office/drawing/2014/main" id="{F651CF55-B02C-4EC0-A2AA-CA15EF25D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Text Box 24">
              <a:hlinkClick r:id="" action="ppaction://hlinkshowjump?jump=nextslide"/>
              <a:extLst>
                <a:ext uri="{FF2B5EF4-FFF2-40B4-BE49-F238E27FC236}">
                  <a16:creationId xmlns:a16="http://schemas.microsoft.com/office/drawing/2014/main" id="{6850FB3C-C917-4938-ACBF-4D676138A9AF}"/>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8204" name="Group 25">
            <a:extLst>
              <a:ext uri="{FF2B5EF4-FFF2-40B4-BE49-F238E27FC236}">
                <a16:creationId xmlns:a16="http://schemas.microsoft.com/office/drawing/2014/main" id="{4B3F155C-0292-4382-9DAD-3F0DE0393B27}"/>
              </a:ext>
            </a:extLst>
          </p:cNvPr>
          <p:cNvGrpSpPr>
            <a:grpSpLocks/>
          </p:cNvGrpSpPr>
          <p:nvPr/>
        </p:nvGrpSpPr>
        <p:grpSpPr bwMode="auto">
          <a:xfrm>
            <a:off x="7453313" y="6446838"/>
            <a:ext cx="792162" cy="366712"/>
            <a:chOff x="4649" y="4020"/>
            <a:chExt cx="499" cy="231"/>
          </a:xfrm>
        </p:grpSpPr>
        <p:pic>
          <p:nvPicPr>
            <p:cNvPr id="8209" name="Picture 26" descr="78900">
              <a:extLst>
                <a:ext uri="{FF2B5EF4-FFF2-40B4-BE49-F238E27FC236}">
                  <a16:creationId xmlns:a16="http://schemas.microsoft.com/office/drawing/2014/main" id="{0DE593E9-E590-4794-AFC8-B9F22AB621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0" name="Text Box 27">
              <a:hlinkClick r:id="" action="ppaction://hlinkshowjump?jump=previousslide"/>
              <a:extLst>
                <a:ext uri="{FF2B5EF4-FFF2-40B4-BE49-F238E27FC236}">
                  <a16:creationId xmlns:a16="http://schemas.microsoft.com/office/drawing/2014/main" id="{68612A3A-A6D6-4D19-A9E2-14ED082958C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38943" name="Text Box 31">
            <a:extLst>
              <a:ext uri="{FF2B5EF4-FFF2-40B4-BE49-F238E27FC236}">
                <a16:creationId xmlns:a16="http://schemas.microsoft.com/office/drawing/2014/main" id="{2986CF46-4C5F-4F77-B4D5-8883B8072D03}"/>
              </a:ext>
            </a:extLst>
          </p:cNvPr>
          <p:cNvSpPr txBox="1">
            <a:spLocks noChangeArrowheads="1"/>
          </p:cNvSpPr>
          <p:nvPr/>
        </p:nvSpPr>
        <p:spPr bwMode="auto">
          <a:xfrm>
            <a:off x="611188" y="5084763"/>
            <a:ext cx="7772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kumimoji="1" lang="en-US" altLang="zh-CN" b="1">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当两个线圈同时通以电流时，每个线圈两端的电压均包含自感电压和互感电压。</a:t>
            </a:r>
          </a:p>
        </p:txBody>
      </p:sp>
      <p:grpSp>
        <p:nvGrpSpPr>
          <p:cNvPr id="8206" name="Group 35">
            <a:extLst>
              <a:ext uri="{FF2B5EF4-FFF2-40B4-BE49-F238E27FC236}">
                <a16:creationId xmlns:a16="http://schemas.microsoft.com/office/drawing/2014/main" id="{CD8AFEEC-3476-4E7D-B8D7-E6602EB99940}"/>
              </a:ext>
            </a:extLst>
          </p:cNvPr>
          <p:cNvGrpSpPr>
            <a:grpSpLocks/>
          </p:cNvGrpSpPr>
          <p:nvPr/>
        </p:nvGrpSpPr>
        <p:grpSpPr bwMode="auto">
          <a:xfrm>
            <a:off x="6588125" y="6446838"/>
            <a:ext cx="792163" cy="366712"/>
            <a:chOff x="4649" y="4020"/>
            <a:chExt cx="499" cy="231"/>
          </a:xfrm>
        </p:grpSpPr>
        <p:pic>
          <p:nvPicPr>
            <p:cNvPr id="8207" name="Picture 36" descr="78900">
              <a:extLst>
                <a:ext uri="{FF2B5EF4-FFF2-40B4-BE49-F238E27FC236}">
                  <a16:creationId xmlns:a16="http://schemas.microsoft.com/office/drawing/2014/main" id="{69F9E9FF-01AE-4EB6-B186-1185030FCE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8" name="Text Box 37">
              <a:hlinkClick r:id="" action="ppaction://hlinkshowjump?jump=firstslide"/>
              <a:extLst>
                <a:ext uri="{FF2B5EF4-FFF2-40B4-BE49-F238E27FC236}">
                  <a16:creationId xmlns:a16="http://schemas.microsoft.com/office/drawing/2014/main" id="{58275646-6127-4D43-A223-1A319F784B1A}"/>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8929"/>
                                        </p:tgtEl>
                                        <p:attrNameLst>
                                          <p:attrName>style.visibility</p:attrName>
                                        </p:attrNameLst>
                                      </p:cBhvr>
                                      <p:to>
                                        <p:strVal val="visible"/>
                                      </p:to>
                                    </p:set>
                                    <p:anim calcmode="lin" valueType="num">
                                      <p:cBhvr additive="base">
                                        <p:cTn id="7" dur="500" fill="hold"/>
                                        <p:tgtEl>
                                          <p:spTgt spid="38929"/>
                                        </p:tgtEl>
                                        <p:attrNameLst>
                                          <p:attrName>ppt_x</p:attrName>
                                        </p:attrNameLst>
                                      </p:cBhvr>
                                      <p:tavLst>
                                        <p:tav tm="0">
                                          <p:val>
                                            <p:strVal val="0-#ppt_w/2"/>
                                          </p:val>
                                        </p:tav>
                                        <p:tav tm="100000">
                                          <p:val>
                                            <p:strVal val="#ppt_x"/>
                                          </p:val>
                                        </p:tav>
                                      </p:tavLst>
                                    </p:anim>
                                    <p:anim calcmode="lin" valueType="num">
                                      <p:cBhvr additive="base">
                                        <p:cTn id="8" dur="500" fill="hold"/>
                                        <p:tgtEl>
                                          <p:spTgt spid="389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8914"/>
                                        </p:tgtEl>
                                        <p:attrNameLst>
                                          <p:attrName>style.visibility</p:attrName>
                                        </p:attrNameLst>
                                      </p:cBhvr>
                                      <p:to>
                                        <p:strVal val="visible"/>
                                      </p:to>
                                    </p:set>
                                    <p:animEffect transition="in" filter="slide(fromBottom)">
                                      <p:cBhvr>
                                        <p:cTn id="13" dur="1000"/>
                                        <p:tgtEl>
                                          <p:spTgt spid="389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8916"/>
                                        </p:tgtEl>
                                        <p:attrNameLst>
                                          <p:attrName>style.visibility</p:attrName>
                                        </p:attrNameLst>
                                      </p:cBhvr>
                                      <p:to>
                                        <p:strVal val="visible"/>
                                      </p:to>
                                    </p:set>
                                    <p:animEffect transition="in" filter="slide(fromBottom)">
                                      <p:cBhvr>
                                        <p:cTn id="18" dur="1000"/>
                                        <p:tgtEl>
                                          <p:spTgt spid="389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38915"/>
                                        </p:tgtEl>
                                        <p:attrNameLst>
                                          <p:attrName>style.visibility</p:attrName>
                                        </p:attrNameLst>
                                      </p:cBhvr>
                                      <p:to>
                                        <p:strVal val="visible"/>
                                      </p:to>
                                    </p:set>
                                    <p:animEffect transition="in" filter="strips(downRight)">
                                      <p:cBhvr>
                                        <p:cTn id="23" dur="2000"/>
                                        <p:tgtEl>
                                          <p:spTgt spid="389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nodeType="clickEffect">
                                  <p:stCondLst>
                                    <p:cond delay="0"/>
                                  </p:stCondLst>
                                  <p:childTnLst>
                                    <p:set>
                                      <p:cBhvr>
                                        <p:cTn id="27" dur="1" fill="hold">
                                          <p:stCondLst>
                                            <p:cond delay="0"/>
                                          </p:stCondLst>
                                        </p:cTn>
                                        <p:tgtEl>
                                          <p:spTgt spid="38922"/>
                                        </p:tgtEl>
                                        <p:attrNameLst>
                                          <p:attrName>style.visibility</p:attrName>
                                        </p:attrNameLst>
                                      </p:cBhvr>
                                      <p:to>
                                        <p:strVal val="visible"/>
                                      </p:to>
                                    </p:set>
                                    <p:animEffect transition="in" filter="slide(fromLeft)">
                                      <p:cBhvr>
                                        <p:cTn id="28" dur="500"/>
                                        <p:tgtEl>
                                          <p:spTgt spid="38922"/>
                                        </p:tgtEl>
                                      </p:cBhvr>
                                    </p:animEffect>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38923"/>
                                        </p:tgtEl>
                                        <p:attrNameLst>
                                          <p:attrName>style.visibility</p:attrName>
                                        </p:attrNameLst>
                                      </p:cBhvr>
                                      <p:to>
                                        <p:strVal val="visible"/>
                                      </p:to>
                                    </p:set>
                                    <p:anim calcmode="lin" valueType="num">
                                      <p:cBhvr additive="base">
                                        <p:cTn id="32" dur="500" fill="hold"/>
                                        <p:tgtEl>
                                          <p:spTgt spid="38923"/>
                                        </p:tgtEl>
                                        <p:attrNameLst>
                                          <p:attrName>ppt_x</p:attrName>
                                        </p:attrNameLst>
                                      </p:cBhvr>
                                      <p:tavLst>
                                        <p:tav tm="0">
                                          <p:val>
                                            <p:strVal val="1+#ppt_w/2"/>
                                          </p:val>
                                        </p:tav>
                                        <p:tav tm="100000">
                                          <p:val>
                                            <p:strVal val="#ppt_x"/>
                                          </p:val>
                                        </p:tav>
                                      </p:tavLst>
                                    </p:anim>
                                    <p:anim calcmode="lin" valueType="num">
                                      <p:cBhvr additive="base">
                                        <p:cTn id="33" dur="500" fill="hold"/>
                                        <p:tgtEl>
                                          <p:spTgt spid="38923"/>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38921"/>
                                        </p:tgtEl>
                                        <p:attrNameLst>
                                          <p:attrName>style.visibility</p:attrName>
                                        </p:attrNameLst>
                                      </p:cBhvr>
                                      <p:to>
                                        <p:strVal val="visible"/>
                                      </p:to>
                                    </p:set>
                                    <p:animEffect transition="in" filter="strips(downRight)">
                                      <p:cBhvr>
                                        <p:cTn id="38" dur="2000"/>
                                        <p:tgtEl>
                                          <p:spTgt spid="389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nodeType="clickEffect">
                                  <p:stCondLst>
                                    <p:cond delay="0"/>
                                  </p:stCondLst>
                                  <p:childTnLst>
                                    <p:set>
                                      <p:cBhvr>
                                        <p:cTn id="42" dur="1" fill="hold">
                                          <p:stCondLst>
                                            <p:cond delay="0"/>
                                          </p:stCondLst>
                                        </p:cTn>
                                        <p:tgtEl>
                                          <p:spTgt spid="38924"/>
                                        </p:tgtEl>
                                        <p:attrNameLst>
                                          <p:attrName>style.visibility</p:attrName>
                                        </p:attrNameLst>
                                      </p:cBhvr>
                                      <p:to>
                                        <p:strVal val="visible"/>
                                      </p:to>
                                    </p:set>
                                    <p:animEffect transition="in" filter="slide(fromLeft)">
                                      <p:cBhvr>
                                        <p:cTn id="43" dur="500"/>
                                        <p:tgtEl>
                                          <p:spTgt spid="38924"/>
                                        </p:tgtEl>
                                      </p:cBhvr>
                                    </p:animEffect>
                                  </p:childTnLst>
                                </p:cTn>
                              </p:par>
                            </p:childTnLst>
                          </p:cTn>
                        </p:par>
                        <p:par>
                          <p:cTn id="44" fill="hold" nodeType="afterGroup">
                            <p:stCondLst>
                              <p:cond delay="500"/>
                            </p:stCondLst>
                            <p:childTnLst>
                              <p:par>
                                <p:cTn id="45" presetID="2" presetClass="entr" presetSubtype="2" fill="hold" grpId="0" nodeType="afterEffect">
                                  <p:stCondLst>
                                    <p:cond delay="0"/>
                                  </p:stCondLst>
                                  <p:childTnLst>
                                    <p:set>
                                      <p:cBhvr>
                                        <p:cTn id="46" dur="1" fill="hold">
                                          <p:stCondLst>
                                            <p:cond delay="0"/>
                                          </p:stCondLst>
                                        </p:cTn>
                                        <p:tgtEl>
                                          <p:spTgt spid="38925"/>
                                        </p:tgtEl>
                                        <p:attrNameLst>
                                          <p:attrName>style.visibility</p:attrName>
                                        </p:attrNameLst>
                                      </p:cBhvr>
                                      <p:to>
                                        <p:strVal val="visible"/>
                                      </p:to>
                                    </p:set>
                                    <p:anim calcmode="lin" valueType="num">
                                      <p:cBhvr additive="base">
                                        <p:cTn id="47" dur="500" fill="hold"/>
                                        <p:tgtEl>
                                          <p:spTgt spid="38925"/>
                                        </p:tgtEl>
                                        <p:attrNameLst>
                                          <p:attrName>ppt_x</p:attrName>
                                        </p:attrNameLst>
                                      </p:cBhvr>
                                      <p:tavLst>
                                        <p:tav tm="0">
                                          <p:val>
                                            <p:strVal val="1+#ppt_w/2"/>
                                          </p:val>
                                        </p:tav>
                                        <p:tav tm="100000">
                                          <p:val>
                                            <p:strVal val="#ppt_x"/>
                                          </p:val>
                                        </p:tav>
                                      </p:tavLst>
                                    </p:anim>
                                    <p:anim calcmode="lin" valueType="num">
                                      <p:cBhvr additive="base">
                                        <p:cTn id="48" dur="500" fill="hold"/>
                                        <p:tgtEl>
                                          <p:spTgt spid="38925"/>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38943"/>
                                        </p:tgtEl>
                                        <p:attrNameLst>
                                          <p:attrName>style.visibility</p:attrName>
                                        </p:attrNameLst>
                                      </p:cBhvr>
                                      <p:to>
                                        <p:strVal val="visible"/>
                                      </p:to>
                                    </p:set>
                                    <p:animEffect transition="in" filter="slide(fromBottom)">
                                      <p:cBhvr>
                                        <p:cTn id="53" dur="1000"/>
                                        <p:tgtEl>
                                          <p:spTgt spid="38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6" grpId="0" autoUpdateAnimBg="0"/>
      <p:bldP spid="38923" grpId="0" animBg="1"/>
      <p:bldP spid="38925" grpId="0" animBg="1"/>
      <p:bldP spid="38929" grpId="0"/>
      <p:bldP spid="3894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558E624F-5A50-4812-9EFC-47F449399119}"/>
              </a:ext>
            </a:extLst>
          </p:cNvPr>
          <p:cNvSpPr txBox="1">
            <a:spLocks noChangeArrowheads="1"/>
          </p:cNvSpPr>
          <p:nvPr/>
        </p:nvSpPr>
        <p:spPr bwMode="auto">
          <a:xfrm>
            <a:off x="1835150" y="549275"/>
            <a:ext cx="1827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阻抗变换</a:t>
            </a:r>
          </a:p>
        </p:txBody>
      </p:sp>
      <p:graphicFrame>
        <p:nvGraphicFramePr>
          <p:cNvPr id="47108" name="Object 4">
            <a:extLst>
              <a:ext uri="{FF2B5EF4-FFF2-40B4-BE49-F238E27FC236}">
                <a16:creationId xmlns:a16="http://schemas.microsoft.com/office/drawing/2014/main" id="{79B4A1AD-D9D4-490D-A484-B81663A5EC85}"/>
              </a:ext>
            </a:extLst>
          </p:cNvPr>
          <p:cNvGraphicFramePr>
            <a:graphicFrameLocks noChangeAspect="1"/>
          </p:cNvGraphicFramePr>
          <p:nvPr/>
        </p:nvGraphicFramePr>
        <p:xfrm>
          <a:off x="827088" y="4708525"/>
          <a:ext cx="2759075" cy="615950"/>
        </p:xfrm>
        <a:graphic>
          <a:graphicData uri="http://schemas.openxmlformats.org/presentationml/2006/ole">
            <mc:AlternateContent xmlns:mc="http://schemas.openxmlformats.org/markup-compatibility/2006">
              <mc:Choice xmlns:v="urn:schemas-microsoft-com:vml" Requires="v">
                <p:oleObj spid="_x0000_s63611" name="公式" r:id="rId3" imgW="1133370" imgH="209563" progId="Equation.3">
                  <p:embed/>
                </p:oleObj>
              </mc:Choice>
              <mc:Fallback>
                <p:oleObj name="公式" r:id="rId3" imgW="1133370" imgH="20956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708525"/>
                        <a:ext cx="275907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30" name="Object 26">
            <a:extLst>
              <a:ext uri="{FF2B5EF4-FFF2-40B4-BE49-F238E27FC236}">
                <a16:creationId xmlns:a16="http://schemas.microsoft.com/office/drawing/2014/main" id="{EDA04992-2CC8-4755-9255-69C10744E32D}"/>
              </a:ext>
            </a:extLst>
          </p:cNvPr>
          <p:cNvGraphicFramePr>
            <a:graphicFrameLocks noChangeAspect="1"/>
          </p:cNvGraphicFramePr>
          <p:nvPr/>
        </p:nvGraphicFramePr>
        <p:xfrm>
          <a:off x="4654550" y="2547938"/>
          <a:ext cx="3973513" cy="928687"/>
        </p:xfrm>
        <a:graphic>
          <a:graphicData uri="http://schemas.openxmlformats.org/presentationml/2006/ole">
            <mc:AlternateContent xmlns:mc="http://schemas.openxmlformats.org/markup-compatibility/2006">
              <mc:Choice xmlns:v="urn:schemas-microsoft-com:vml" Requires="v">
                <p:oleObj spid="_x0000_s63612" name="公式" r:id="rId5" imgW="1876342" imgH="390628" progId="Equation.3">
                  <p:embed/>
                </p:oleObj>
              </mc:Choice>
              <mc:Fallback>
                <p:oleObj name="公式" r:id="rId5" imgW="1876342" imgH="390628"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4550" y="2547938"/>
                        <a:ext cx="3973513"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31" name="Text Box 27">
            <a:extLst>
              <a:ext uri="{FF2B5EF4-FFF2-40B4-BE49-F238E27FC236}">
                <a16:creationId xmlns:a16="http://schemas.microsoft.com/office/drawing/2014/main" id="{BA810ADB-1E69-419D-9DB1-BEE89569A69E}"/>
              </a:ext>
            </a:extLst>
          </p:cNvPr>
          <p:cNvSpPr txBox="1">
            <a:spLocks noChangeArrowheads="1"/>
          </p:cNvSpPr>
          <p:nvPr/>
        </p:nvSpPr>
        <p:spPr bwMode="auto">
          <a:xfrm>
            <a:off x="1692275" y="3429000"/>
            <a:ext cx="2254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戴维宁等效</a:t>
            </a:r>
          </a:p>
        </p:txBody>
      </p:sp>
      <p:graphicFrame>
        <p:nvGraphicFramePr>
          <p:cNvPr id="47175" name="Object 71">
            <a:extLst>
              <a:ext uri="{FF2B5EF4-FFF2-40B4-BE49-F238E27FC236}">
                <a16:creationId xmlns:a16="http://schemas.microsoft.com/office/drawing/2014/main" id="{53C3CA1D-B21F-4F80-B117-1FF917A4E61A}"/>
              </a:ext>
            </a:extLst>
          </p:cNvPr>
          <p:cNvGraphicFramePr>
            <a:graphicFrameLocks noChangeAspect="1"/>
          </p:cNvGraphicFramePr>
          <p:nvPr/>
        </p:nvGraphicFramePr>
        <p:xfrm>
          <a:off x="684213" y="4114800"/>
          <a:ext cx="1079500" cy="549275"/>
        </p:xfrm>
        <a:graphic>
          <a:graphicData uri="http://schemas.openxmlformats.org/presentationml/2006/ole">
            <mc:AlternateContent xmlns:mc="http://schemas.openxmlformats.org/markup-compatibility/2006">
              <mc:Choice xmlns:v="urn:schemas-microsoft-com:vml" Requires="v">
                <p:oleObj spid="_x0000_s63613" name="公式" r:id="rId7" imgW="457374" imgH="209563" progId="Equation.3">
                  <p:embed/>
                </p:oleObj>
              </mc:Choice>
              <mc:Fallback>
                <p:oleObj name="公式" r:id="rId7" imgW="457374" imgH="209563" progId="Equation.3">
                  <p:embed/>
                  <p:pic>
                    <p:nvPicPr>
                      <p:cNvPr id="0"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114800"/>
                        <a:ext cx="1079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3495" name="Group 78">
            <a:extLst>
              <a:ext uri="{FF2B5EF4-FFF2-40B4-BE49-F238E27FC236}">
                <a16:creationId xmlns:a16="http://schemas.microsoft.com/office/drawing/2014/main" id="{D31FCA81-49E9-4B0E-841E-D22B7AAB5D59}"/>
              </a:ext>
            </a:extLst>
          </p:cNvPr>
          <p:cNvGrpSpPr>
            <a:grpSpLocks/>
          </p:cNvGrpSpPr>
          <p:nvPr/>
        </p:nvGrpSpPr>
        <p:grpSpPr bwMode="auto">
          <a:xfrm>
            <a:off x="8316913" y="6446838"/>
            <a:ext cx="792162" cy="366712"/>
            <a:chOff x="5193" y="4020"/>
            <a:chExt cx="499" cy="231"/>
          </a:xfrm>
        </p:grpSpPr>
        <p:pic>
          <p:nvPicPr>
            <p:cNvPr id="63570" name="Picture 79" descr="78900">
              <a:extLst>
                <a:ext uri="{FF2B5EF4-FFF2-40B4-BE49-F238E27FC236}">
                  <a16:creationId xmlns:a16="http://schemas.microsoft.com/office/drawing/2014/main" id="{E9B40071-D960-452D-9F74-4DA58AABB6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71" name="Text Box 80">
              <a:hlinkClick r:id="" action="ppaction://hlinkshowjump?jump=nextslide"/>
              <a:extLst>
                <a:ext uri="{FF2B5EF4-FFF2-40B4-BE49-F238E27FC236}">
                  <a16:creationId xmlns:a16="http://schemas.microsoft.com/office/drawing/2014/main" id="{795F7661-8F47-4952-B60E-67263982767E}"/>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3496" name="Group 81">
            <a:extLst>
              <a:ext uri="{FF2B5EF4-FFF2-40B4-BE49-F238E27FC236}">
                <a16:creationId xmlns:a16="http://schemas.microsoft.com/office/drawing/2014/main" id="{907C8CB6-6CA9-418F-A298-F81B3C1D8053}"/>
              </a:ext>
            </a:extLst>
          </p:cNvPr>
          <p:cNvGrpSpPr>
            <a:grpSpLocks/>
          </p:cNvGrpSpPr>
          <p:nvPr/>
        </p:nvGrpSpPr>
        <p:grpSpPr bwMode="auto">
          <a:xfrm>
            <a:off x="7453313" y="6446838"/>
            <a:ext cx="792162" cy="366712"/>
            <a:chOff x="4649" y="4020"/>
            <a:chExt cx="499" cy="231"/>
          </a:xfrm>
        </p:grpSpPr>
        <p:pic>
          <p:nvPicPr>
            <p:cNvPr id="63568" name="Picture 82" descr="78900">
              <a:extLst>
                <a:ext uri="{FF2B5EF4-FFF2-40B4-BE49-F238E27FC236}">
                  <a16:creationId xmlns:a16="http://schemas.microsoft.com/office/drawing/2014/main" id="{45E7145F-3C0B-47BB-AF7D-016ACA493D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69" name="Text Box 83">
              <a:hlinkClick r:id="" action="ppaction://hlinkshowjump?jump=previousslide"/>
              <a:extLst>
                <a:ext uri="{FF2B5EF4-FFF2-40B4-BE49-F238E27FC236}">
                  <a16:creationId xmlns:a16="http://schemas.microsoft.com/office/drawing/2014/main" id="{A441BA1B-A41D-4B69-A5DE-AF66A6CBDD22}"/>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aphicFrame>
        <p:nvGraphicFramePr>
          <p:cNvPr id="47206" name="Object 102">
            <a:extLst>
              <a:ext uri="{FF2B5EF4-FFF2-40B4-BE49-F238E27FC236}">
                <a16:creationId xmlns:a16="http://schemas.microsoft.com/office/drawing/2014/main" id="{98D127BB-47DB-408C-9145-B80D850EF9AC}"/>
              </a:ext>
            </a:extLst>
          </p:cNvPr>
          <p:cNvGraphicFramePr>
            <a:graphicFrameLocks noChangeAspect="1"/>
          </p:cNvGraphicFramePr>
          <p:nvPr/>
        </p:nvGraphicFramePr>
        <p:xfrm>
          <a:off x="4500563" y="476250"/>
          <a:ext cx="3668712" cy="925513"/>
        </p:xfrm>
        <a:graphic>
          <a:graphicData uri="http://schemas.openxmlformats.org/presentationml/2006/ole">
            <mc:AlternateContent xmlns:mc="http://schemas.openxmlformats.org/markup-compatibility/2006">
              <mc:Choice xmlns:v="urn:schemas-microsoft-com:vml" Requires="v">
                <p:oleObj spid="_x0000_s63614" name="公式" r:id="rId10" imgW="1752455" imgH="390628" progId="Equation.3">
                  <p:embed/>
                </p:oleObj>
              </mc:Choice>
              <mc:Fallback>
                <p:oleObj name="公式" r:id="rId10" imgW="1752455" imgH="390628" progId="Equation.3">
                  <p:embed/>
                  <p:pic>
                    <p:nvPicPr>
                      <p:cNvPr id="0" name="Object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563" y="476250"/>
                        <a:ext cx="3668712"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3498" name="Group 142">
            <a:extLst>
              <a:ext uri="{FF2B5EF4-FFF2-40B4-BE49-F238E27FC236}">
                <a16:creationId xmlns:a16="http://schemas.microsoft.com/office/drawing/2014/main" id="{13AB6D74-925F-439A-A225-770F55896174}"/>
              </a:ext>
            </a:extLst>
          </p:cNvPr>
          <p:cNvGrpSpPr>
            <a:grpSpLocks/>
          </p:cNvGrpSpPr>
          <p:nvPr/>
        </p:nvGrpSpPr>
        <p:grpSpPr bwMode="auto">
          <a:xfrm>
            <a:off x="6588125" y="6446838"/>
            <a:ext cx="792163" cy="366712"/>
            <a:chOff x="4649" y="4020"/>
            <a:chExt cx="499" cy="231"/>
          </a:xfrm>
        </p:grpSpPr>
        <p:pic>
          <p:nvPicPr>
            <p:cNvPr id="63566" name="Picture 143" descr="78900">
              <a:extLst>
                <a:ext uri="{FF2B5EF4-FFF2-40B4-BE49-F238E27FC236}">
                  <a16:creationId xmlns:a16="http://schemas.microsoft.com/office/drawing/2014/main" id="{4B949585-B212-4CB9-BCE1-35A37A942C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67" name="Text Box 144">
              <a:hlinkClick r:id="" action="ppaction://hlinkshowjump?jump=firstslide"/>
              <a:extLst>
                <a:ext uri="{FF2B5EF4-FFF2-40B4-BE49-F238E27FC236}">
                  <a16:creationId xmlns:a16="http://schemas.microsoft.com/office/drawing/2014/main" id="{9A1EC24D-1706-4D03-9632-E74C038DB0EA}"/>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47249" name="Text Box 145">
            <a:extLst>
              <a:ext uri="{FF2B5EF4-FFF2-40B4-BE49-F238E27FC236}">
                <a16:creationId xmlns:a16="http://schemas.microsoft.com/office/drawing/2014/main" id="{FDC3BA4B-EBFF-45AA-8F7C-AD3C89091D6C}"/>
              </a:ext>
            </a:extLst>
          </p:cNvPr>
          <p:cNvSpPr txBox="1">
            <a:spLocks noChangeArrowheads="1"/>
          </p:cNvSpPr>
          <p:nvPr/>
        </p:nvSpPr>
        <p:spPr bwMode="auto">
          <a:xfrm>
            <a:off x="468313" y="549275"/>
            <a:ext cx="1150937" cy="519113"/>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解法</a:t>
            </a:r>
            <a:r>
              <a:rPr kumimoji="1" lang="en-US" altLang="zh-CN">
                <a:solidFill>
                  <a:schemeClr val="bg1"/>
                </a:solidFill>
                <a:latin typeface="黑体" panose="02010609060101010101" pitchFamily="49" charset="-122"/>
                <a:ea typeface="黑体" panose="02010609060101010101" pitchFamily="49" charset="-122"/>
              </a:rPr>
              <a:t>2</a:t>
            </a:r>
          </a:p>
        </p:txBody>
      </p:sp>
      <p:sp>
        <p:nvSpPr>
          <p:cNvPr id="47251" name="Text Box 147">
            <a:extLst>
              <a:ext uri="{FF2B5EF4-FFF2-40B4-BE49-F238E27FC236}">
                <a16:creationId xmlns:a16="http://schemas.microsoft.com/office/drawing/2014/main" id="{6BADF1EF-452B-4096-BF57-09C71E2ED61D}"/>
              </a:ext>
            </a:extLst>
          </p:cNvPr>
          <p:cNvSpPr txBox="1">
            <a:spLocks noChangeArrowheads="1"/>
          </p:cNvSpPr>
          <p:nvPr/>
        </p:nvSpPr>
        <p:spPr bwMode="auto">
          <a:xfrm>
            <a:off x="468313" y="3429000"/>
            <a:ext cx="1150937" cy="519113"/>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解法</a:t>
            </a:r>
            <a:r>
              <a:rPr kumimoji="1" lang="en-US" altLang="zh-CN">
                <a:solidFill>
                  <a:schemeClr val="bg1"/>
                </a:solidFill>
                <a:latin typeface="黑体" panose="02010609060101010101" pitchFamily="49" charset="-122"/>
                <a:ea typeface="黑体" panose="02010609060101010101" pitchFamily="49" charset="-122"/>
              </a:rPr>
              <a:t>3</a:t>
            </a:r>
          </a:p>
        </p:txBody>
      </p:sp>
      <p:grpSp>
        <p:nvGrpSpPr>
          <p:cNvPr id="5" name="Group 195">
            <a:extLst>
              <a:ext uri="{FF2B5EF4-FFF2-40B4-BE49-F238E27FC236}">
                <a16:creationId xmlns:a16="http://schemas.microsoft.com/office/drawing/2014/main" id="{F76B6CEC-0291-41A8-814F-BFADA06797C8}"/>
              </a:ext>
            </a:extLst>
          </p:cNvPr>
          <p:cNvGrpSpPr>
            <a:grpSpLocks/>
          </p:cNvGrpSpPr>
          <p:nvPr/>
        </p:nvGrpSpPr>
        <p:grpSpPr bwMode="auto">
          <a:xfrm>
            <a:off x="4811713" y="3357563"/>
            <a:ext cx="4008437" cy="2051050"/>
            <a:chOff x="2580" y="2115"/>
            <a:chExt cx="2525" cy="1292"/>
          </a:xfrm>
        </p:grpSpPr>
        <p:graphicFrame>
          <p:nvGraphicFramePr>
            <p:cNvPr id="63527" name="Object 151">
              <a:extLst>
                <a:ext uri="{FF2B5EF4-FFF2-40B4-BE49-F238E27FC236}">
                  <a16:creationId xmlns:a16="http://schemas.microsoft.com/office/drawing/2014/main" id="{F0DD166B-8FB6-40DA-800C-B13C2A416039}"/>
                </a:ext>
              </a:extLst>
            </p:cNvPr>
            <p:cNvGraphicFramePr>
              <a:graphicFrameLocks noChangeAspect="1"/>
            </p:cNvGraphicFramePr>
            <p:nvPr/>
          </p:nvGraphicFramePr>
          <p:xfrm>
            <a:off x="3062" y="2115"/>
            <a:ext cx="201" cy="424"/>
          </p:xfrm>
          <a:graphic>
            <a:graphicData uri="http://schemas.openxmlformats.org/presentationml/2006/ole">
              <mc:AlternateContent xmlns:mc="http://schemas.openxmlformats.org/markup-compatibility/2006">
                <mc:Choice xmlns:v="urn:schemas-microsoft-com:vml" Requires="v">
                  <p:oleObj spid="_x0000_s63615" name="公式" r:id="rId12" imgW="95084" imgH="276289" progId="Equation.3">
                    <p:embed/>
                  </p:oleObj>
                </mc:Choice>
                <mc:Fallback>
                  <p:oleObj name="公式" r:id="rId12" imgW="95084" imgH="276289" progId="Equation.3">
                    <p:embed/>
                    <p:pic>
                      <p:nvPicPr>
                        <p:cNvPr id="0" name="Object 1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62" y="2115"/>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8" name="Object 152">
              <a:extLst>
                <a:ext uri="{FF2B5EF4-FFF2-40B4-BE49-F238E27FC236}">
                  <a16:creationId xmlns:a16="http://schemas.microsoft.com/office/drawing/2014/main" id="{5668DECC-80A7-46D3-A391-32F8189A4879}"/>
                </a:ext>
              </a:extLst>
            </p:cNvPr>
            <p:cNvGraphicFramePr>
              <a:graphicFrameLocks noChangeAspect="1"/>
            </p:cNvGraphicFramePr>
            <p:nvPr/>
          </p:nvGraphicFramePr>
          <p:xfrm>
            <a:off x="4650" y="2136"/>
            <a:ext cx="223" cy="432"/>
          </p:xfrm>
          <a:graphic>
            <a:graphicData uri="http://schemas.openxmlformats.org/presentationml/2006/ole">
              <mc:AlternateContent xmlns:mc="http://schemas.openxmlformats.org/markup-compatibility/2006">
                <mc:Choice xmlns:v="urn:schemas-microsoft-com:vml" Requires="v">
                  <p:oleObj spid="_x0000_s63616" name="公式" r:id="rId14" imgW="104800" imgH="276289" progId="Equation.3">
                    <p:embed/>
                  </p:oleObj>
                </mc:Choice>
                <mc:Fallback>
                  <p:oleObj name="公式" r:id="rId14" imgW="104800" imgH="276289" progId="Equation.3">
                    <p:embed/>
                    <p:pic>
                      <p:nvPicPr>
                        <p:cNvPr id="0" name="Object 1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0" y="2136"/>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29" name="Group 193">
              <a:extLst>
                <a:ext uri="{FF2B5EF4-FFF2-40B4-BE49-F238E27FC236}">
                  <a16:creationId xmlns:a16="http://schemas.microsoft.com/office/drawing/2014/main" id="{E1E9A7E3-67F0-4B28-B4DF-CD18596470E5}"/>
                </a:ext>
              </a:extLst>
            </p:cNvPr>
            <p:cNvGrpSpPr>
              <a:grpSpLocks/>
            </p:cNvGrpSpPr>
            <p:nvPr/>
          </p:nvGrpSpPr>
          <p:grpSpPr bwMode="auto">
            <a:xfrm>
              <a:off x="2580" y="2223"/>
              <a:ext cx="2525" cy="1184"/>
              <a:chOff x="2580" y="2223"/>
              <a:chExt cx="2525" cy="1184"/>
            </a:xfrm>
          </p:grpSpPr>
          <p:sp>
            <p:nvSpPr>
              <p:cNvPr id="63530" name="Line 149">
                <a:extLst>
                  <a:ext uri="{FF2B5EF4-FFF2-40B4-BE49-F238E27FC236}">
                    <a16:creationId xmlns:a16="http://schemas.microsoft.com/office/drawing/2014/main" id="{0D03BECC-F11E-4EB2-8E59-3553AAA45A82}"/>
                  </a:ext>
                </a:extLst>
              </p:cNvPr>
              <p:cNvSpPr>
                <a:spLocks noChangeShapeType="1"/>
              </p:cNvSpPr>
              <p:nvPr/>
            </p:nvSpPr>
            <p:spPr bwMode="auto">
              <a:xfrm>
                <a:off x="4331" y="2568"/>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1" name="Line 150">
                <a:extLst>
                  <a:ext uri="{FF2B5EF4-FFF2-40B4-BE49-F238E27FC236}">
                    <a16:creationId xmlns:a16="http://schemas.microsoft.com/office/drawing/2014/main" id="{629950C7-F441-41A1-8728-2E99D2B93CE8}"/>
                  </a:ext>
                </a:extLst>
              </p:cNvPr>
              <p:cNvSpPr>
                <a:spLocks noChangeShapeType="1"/>
              </p:cNvSpPr>
              <p:nvPr/>
            </p:nvSpPr>
            <p:spPr bwMode="auto">
              <a:xfrm>
                <a:off x="2881" y="2568"/>
                <a:ext cx="108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2" name="Line 153">
                <a:extLst>
                  <a:ext uri="{FF2B5EF4-FFF2-40B4-BE49-F238E27FC236}">
                    <a16:creationId xmlns:a16="http://schemas.microsoft.com/office/drawing/2014/main" id="{F3A5D28A-2E67-4E37-96C0-2E6FB9AAE1D5}"/>
                  </a:ext>
                </a:extLst>
              </p:cNvPr>
              <p:cNvSpPr>
                <a:spLocks noChangeShapeType="1"/>
              </p:cNvSpPr>
              <p:nvPr/>
            </p:nvSpPr>
            <p:spPr bwMode="auto">
              <a:xfrm rot="5400000">
                <a:off x="4732" y="2440"/>
                <a:ext cx="0" cy="256"/>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3" name="Line 154">
                <a:extLst>
                  <a:ext uri="{FF2B5EF4-FFF2-40B4-BE49-F238E27FC236}">
                    <a16:creationId xmlns:a16="http://schemas.microsoft.com/office/drawing/2014/main" id="{FD3C34ED-F138-49DC-85AB-C13695CDE2C1}"/>
                  </a:ext>
                </a:extLst>
              </p:cNvPr>
              <p:cNvSpPr>
                <a:spLocks noChangeShapeType="1"/>
              </p:cNvSpPr>
              <p:nvPr/>
            </p:nvSpPr>
            <p:spPr bwMode="auto">
              <a:xfrm>
                <a:off x="2926" y="2563"/>
                <a:ext cx="363"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4" name="Text Box 155">
                <a:extLst>
                  <a:ext uri="{FF2B5EF4-FFF2-40B4-BE49-F238E27FC236}">
                    <a16:creationId xmlns:a16="http://schemas.microsoft.com/office/drawing/2014/main" id="{D63682B1-6509-419E-B720-E4D6F8E70E32}"/>
                  </a:ext>
                </a:extLst>
              </p:cNvPr>
              <p:cNvSpPr txBox="1">
                <a:spLocks noChangeArrowheads="1"/>
              </p:cNvSpPr>
              <p:nvPr/>
            </p:nvSpPr>
            <p:spPr bwMode="auto">
              <a:xfrm>
                <a:off x="4740" y="2523"/>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3535" name="Text Box 156">
                <a:extLst>
                  <a:ext uri="{FF2B5EF4-FFF2-40B4-BE49-F238E27FC236}">
                    <a16:creationId xmlns:a16="http://schemas.microsoft.com/office/drawing/2014/main" id="{92BA2313-0CEB-4E14-9DC8-17BB282799F5}"/>
                  </a:ext>
                </a:extLst>
              </p:cNvPr>
              <p:cNvSpPr txBox="1">
                <a:spLocks noChangeArrowheads="1"/>
              </p:cNvSpPr>
              <p:nvPr/>
            </p:nvSpPr>
            <p:spPr bwMode="auto">
              <a:xfrm>
                <a:off x="4740" y="3072"/>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63536" name="Object 157">
                <a:extLst>
                  <a:ext uri="{FF2B5EF4-FFF2-40B4-BE49-F238E27FC236}">
                    <a16:creationId xmlns:a16="http://schemas.microsoft.com/office/drawing/2014/main" id="{73DC31D8-07E6-4406-A15A-CA77EC2DAB35}"/>
                  </a:ext>
                </a:extLst>
              </p:cNvPr>
              <p:cNvGraphicFramePr>
                <a:graphicFrameLocks noChangeAspect="1"/>
              </p:cNvGraphicFramePr>
              <p:nvPr/>
            </p:nvGraphicFramePr>
            <p:xfrm>
              <a:off x="4785" y="2704"/>
              <a:ext cx="320" cy="432"/>
            </p:xfrm>
            <a:graphic>
              <a:graphicData uri="http://schemas.openxmlformats.org/presentationml/2006/ole">
                <mc:AlternateContent xmlns:mc="http://schemas.openxmlformats.org/markup-compatibility/2006">
                  <mc:Choice xmlns:v="urn:schemas-microsoft-com:vml" Requires="v">
                    <p:oleObj spid="_x0000_s63617" name="公式" r:id="rId16" imgW="218970" imgH="276289" progId="Equation.3">
                      <p:embed/>
                    </p:oleObj>
                  </mc:Choice>
                  <mc:Fallback>
                    <p:oleObj name="公式" r:id="rId16" imgW="218970" imgH="276289" progId="Equation.3">
                      <p:embed/>
                      <p:pic>
                        <p:nvPicPr>
                          <p:cNvPr id="0" name="Object 1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5" y="2704"/>
                            <a:ext cx="32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37" name="Text Box 158">
                <a:extLst>
                  <a:ext uri="{FF2B5EF4-FFF2-40B4-BE49-F238E27FC236}">
                    <a16:creationId xmlns:a16="http://schemas.microsoft.com/office/drawing/2014/main" id="{44AD92AC-EAFA-4304-A368-0FAF2F00907E}"/>
                  </a:ext>
                </a:extLst>
              </p:cNvPr>
              <p:cNvSpPr txBox="1">
                <a:spLocks noChangeArrowheads="1"/>
              </p:cNvSpPr>
              <p:nvPr/>
            </p:nvSpPr>
            <p:spPr bwMode="auto">
              <a:xfrm>
                <a:off x="3833" y="2272"/>
                <a:ext cx="6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 : 10</a:t>
                </a:r>
              </a:p>
            </p:txBody>
          </p:sp>
          <p:graphicFrame>
            <p:nvGraphicFramePr>
              <p:cNvPr id="63538" name="Object 160">
                <a:extLst>
                  <a:ext uri="{FF2B5EF4-FFF2-40B4-BE49-F238E27FC236}">
                    <a16:creationId xmlns:a16="http://schemas.microsoft.com/office/drawing/2014/main" id="{42F3EDA2-55A5-44C7-861E-B51645A7D2FB}"/>
                  </a:ext>
                </a:extLst>
              </p:cNvPr>
              <p:cNvGraphicFramePr>
                <a:graphicFrameLocks noChangeAspect="1"/>
              </p:cNvGraphicFramePr>
              <p:nvPr/>
            </p:nvGraphicFramePr>
            <p:xfrm>
              <a:off x="3101" y="2860"/>
              <a:ext cx="718" cy="347"/>
            </p:xfrm>
            <a:graphic>
              <a:graphicData uri="http://schemas.openxmlformats.org/presentationml/2006/ole">
                <mc:AlternateContent xmlns:mc="http://schemas.openxmlformats.org/markup-compatibility/2006">
                  <mc:Choice xmlns:v="urn:schemas-microsoft-com:vml" Requires="v">
                    <p:oleObj spid="_x0000_s63618" name="公式" r:id="rId18" imgW="504915" imgH="190449" progId="Equation.3">
                      <p:embed/>
                    </p:oleObj>
                  </mc:Choice>
                  <mc:Fallback>
                    <p:oleObj name="公式" r:id="rId18" imgW="504915" imgH="190449" progId="Equation.3">
                      <p:embed/>
                      <p:pic>
                        <p:nvPicPr>
                          <p:cNvPr id="0" name="Object 16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01" y="2860"/>
                            <a:ext cx="718"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39" name="Text Box 161">
                <a:extLst>
                  <a:ext uri="{FF2B5EF4-FFF2-40B4-BE49-F238E27FC236}">
                    <a16:creationId xmlns:a16="http://schemas.microsoft.com/office/drawing/2014/main" id="{E8C5595B-5285-48BB-B775-18B0341145C9}"/>
                  </a:ext>
                </a:extLst>
              </p:cNvPr>
              <p:cNvSpPr txBox="1">
                <a:spLocks noChangeArrowheads="1"/>
              </p:cNvSpPr>
              <p:nvPr/>
            </p:nvSpPr>
            <p:spPr bwMode="auto">
              <a:xfrm>
                <a:off x="3307" y="2223"/>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3540" name="Oval 162">
                <a:extLst>
                  <a:ext uri="{FF2B5EF4-FFF2-40B4-BE49-F238E27FC236}">
                    <a16:creationId xmlns:a16="http://schemas.microsoft.com/office/drawing/2014/main" id="{9498A84E-8A20-4630-821F-5256A48B2EEB}"/>
                  </a:ext>
                </a:extLst>
              </p:cNvPr>
              <p:cNvSpPr>
                <a:spLocks noChangeArrowheads="1"/>
              </p:cNvSpPr>
              <p:nvPr/>
            </p:nvSpPr>
            <p:spPr bwMode="auto">
              <a:xfrm>
                <a:off x="2699" y="275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63541" name="Line 163">
                <a:extLst>
                  <a:ext uri="{FF2B5EF4-FFF2-40B4-BE49-F238E27FC236}">
                    <a16:creationId xmlns:a16="http://schemas.microsoft.com/office/drawing/2014/main" id="{D6A9E87C-3B2E-4B3E-A98D-34E23DE4DE32}"/>
                  </a:ext>
                </a:extLst>
              </p:cNvPr>
              <p:cNvSpPr>
                <a:spLocks noChangeShapeType="1"/>
              </p:cNvSpPr>
              <p:nvPr/>
            </p:nvSpPr>
            <p:spPr bwMode="auto">
              <a:xfrm>
                <a:off x="2881" y="2568"/>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2" name="Line 164">
                <a:extLst>
                  <a:ext uri="{FF2B5EF4-FFF2-40B4-BE49-F238E27FC236}">
                    <a16:creationId xmlns:a16="http://schemas.microsoft.com/office/drawing/2014/main" id="{B670F381-D0DC-4B70-9DD6-6B8C3D452B45}"/>
                  </a:ext>
                </a:extLst>
              </p:cNvPr>
              <p:cNvSpPr>
                <a:spLocks noChangeShapeType="1"/>
              </p:cNvSpPr>
              <p:nvPr/>
            </p:nvSpPr>
            <p:spPr bwMode="auto">
              <a:xfrm flipV="1">
                <a:off x="3969" y="2568"/>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3" name="Line 165">
                <a:extLst>
                  <a:ext uri="{FF2B5EF4-FFF2-40B4-BE49-F238E27FC236}">
                    <a16:creationId xmlns:a16="http://schemas.microsoft.com/office/drawing/2014/main" id="{185CFD0B-642C-41EF-8084-5A03E383B763}"/>
                  </a:ext>
                </a:extLst>
              </p:cNvPr>
              <p:cNvSpPr>
                <a:spLocks noChangeShapeType="1"/>
              </p:cNvSpPr>
              <p:nvPr/>
            </p:nvSpPr>
            <p:spPr bwMode="auto">
              <a:xfrm flipH="1" flipV="1">
                <a:off x="3969" y="3203"/>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4" name="Line 166">
                <a:extLst>
                  <a:ext uri="{FF2B5EF4-FFF2-40B4-BE49-F238E27FC236}">
                    <a16:creationId xmlns:a16="http://schemas.microsoft.com/office/drawing/2014/main" id="{91C2B67A-24FD-40E6-989E-FF79CC8BC30F}"/>
                  </a:ext>
                </a:extLst>
              </p:cNvPr>
              <p:cNvSpPr>
                <a:spLocks noChangeShapeType="1"/>
              </p:cNvSpPr>
              <p:nvPr/>
            </p:nvSpPr>
            <p:spPr bwMode="auto">
              <a:xfrm flipV="1">
                <a:off x="2880" y="3379"/>
                <a:ext cx="108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5" name="Text Box 167">
                <a:extLst>
                  <a:ext uri="{FF2B5EF4-FFF2-40B4-BE49-F238E27FC236}">
                    <a16:creationId xmlns:a16="http://schemas.microsoft.com/office/drawing/2014/main" id="{BB41DDA7-671E-4999-B761-7E1B51A2B0F7}"/>
                  </a:ext>
                </a:extLst>
              </p:cNvPr>
              <p:cNvSpPr txBox="1">
                <a:spLocks noChangeArrowheads="1"/>
              </p:cNvSpPr>
              <p:nvPr/>
            </p:nvSpPr>
            <p:spPr bwMode="auto">
              <a:xfrm>
                <a:off x="3751" y="273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3546" name="Text Box 168">
                <a:extLst>
                  <a:ext uri="{FF2B5EF4-FFF2-40B4-BE49-F238E27FC236}">
                    <a16:creationId xmlns:a16="http://schemas.microsoft.com/office/drawing/2014/main" id="{8F095391-A66B-47F6-872E-4480728DF66D}"/>
                  </a:ext>
                </a:extLst>
              </p:cNvPr>
              <p:cNvSpPr txBox="1">
                <a:spLocks noChangeArrowheads="1"/>
              </p:cNvSpPr>
              <p:nvPr/>
            </p:nvSpPr>
            <p:spPr bwMode="auto">
              <a:xfrm>
                <a:off x="4314" y="27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3547" name="Text Box 169">
                <a:extLst>
                  <a:ext uri="{FF2B5EF4-FFF2-40B4-BE49-F238E27FC236}">
                    <a16:creationId xmlns:a16="http://schemas.microsoft.com/office/drawing/2014/main" id="{9CE362CA-3822-4BEA-9CC9-42F7E8A1AE41}"/>
                  </a:ext>
                </a:extLst>
              </p:cNvPr>
              <p:cNvSpPr txBox="1">
                <a:spLocks noChangeArrowheads="1"/>
              </p:cNvSpPr>
              <p:nvPr/>
            </p:nvSpPr>
            <p:spPr bwMode="auto">
              <a:xfrm>
                <a:off x="2580" y="240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3548" name="Text Box 170">
                <a:extLst>
                  <a:ext uri="{FF2B5EF4-FFF2-40B4-BE49-F238E27FC236}">
                    <a16:creationId xmlns:a16="http://schemas.microsoft.com/office/drawing/2014/main" id="{44F96A55-80B4-462D-9F8B-86BCD84076D9}"/>
                  </a:ext>
                </a:extLst>
              </p:cNvPr>
              <p:cNvSpPr txBox="1">
                <a:spLocks noChangeArrowheads="1"/>
              </p:cNvSpPr>
              <p:nvPr/>
            </p:nvSpPr>
            <p:spPr bwMode="auto">
              <a:xfrm>
                <a:off x="2591" y="29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_</a:t>
                </a:r>
              </a:p>
            </p:txBody>
          </p:sp>
          <p:sp>
            <p:nvSpPr>
              <p:cNvPr id="63549" name="Line 171">
                <a:extLst>
                  <a:ext uri="{FF2B5EF4-FFF2-40B4-BE49-F238E27FC236}">
                    <a16:creationId xmlns:a16="http://schemas.microsoft.com/office/drawing/2014/main" id="{1C6EE6FE-43F0-4098-BA57-03C0206C4D7F}"/>
                  </a:ext>
                </a:extLst>
              </p:cNvPr>
              <p:cNvSpPr>
                <a:spLocks noChangeShapeType="1"/>
              </p:cNvSpPr>
              <p:nvPr/>
            </p:nvSpPr>
            <p:spPr bwMode="auto">
              <a:xfrm>
                <a:off x="4331" y="338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50" name="Line 172">
                <a:extLst>
                  <a:ext uri="{FF2B5EF4-FFF2-40B4-BE49-F238E27FC236}">
                    <a16:creationId xmlns:a16="http://schemas.microsoft.com/office/drawing/2014/main" id="{D186653B-83F2-4400-A8F0-16934720986A}"/>
                  </a:ext>
                </a:extLst>
              </p:cNvPr>
              <p:cNvSpPr>
                <a:spLocks noChangeShapeType="1"/>
              </p:cNvSpPr>
              <p:nvPr/>
            </p:nvSpPr>
            <p:spPr bwMode="auto">
              <a:xfrm flipH="1" flipV="1">
                <a:off x="4331" y="3203"/>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51" name="Line 173">
                <a:extLst>
                  <a:ext uri="{FF2B5EF4-FFF2-40B4-BE49-F238E27FC236}">
                    <a16:creationId xmlns:a16="http://schemas.microsoft.com/office/drawing/2014/main" id="{733105BF-D0B7-4DF6-B92B-2B2FFF45342D}"/>
                  </a:ext>
                </a:extLst>
              </p:cNvPr>
              <p:cNvSpPr>
                <a:spLocks noChangeShapeType="1"/>
              </p:cNvSpPr>
              <p:nvPr/>
            </p:nvSpPr>
            <p:spPr bwMode="auto">
              <a:xfrm flipH="1" flipV="1">
                <a:off x="4331" y="2568"/>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52" name="Rectangle 176">
                <a:extLst>
                  <a:ext uri="{FF2B5EF4-FFF2-40B4-BE49-F238E27FC236}">
                    <a16:creationId xmlns:a16="http://schemas.microsoft.com/office/drawing/2014/main" id="{279299D2-4C6D-4271-9A23-18A3FE5EE2AA}"/>
                  </a:ext>
                </a:extLst>
              </p:cNvPr>
              <p:cNvSpPr>
                <a:spLocks noChangeArrowheads="1"/>
              </p:cNvSpPr>
              <p:nvPr/>
            </p:nvSpPr>
            <p:spPr bwMode="auto">
              <a:xfrm>
                <a:off x="3353" y="250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63553" name="Group 177">
                <a:extLst>
                  <a:ext uri="{FF2B5EF4-FFF2-40B4-BE49-F238E27FC236}">
                    <a16:creationId xmlns:a16="http://schemas.microsoft.com/office/drawing/2014/main" id="{B859E07A-A8EE-4059-879B-EC8F89D31E96}"/>
                  </a:ext>
                </a:extLst>
              </p:cNvPr>
              <p:cNvGrpSpPr>
                <a:grpSpLocks/>
              </p:cNvGrpSpPr>
              <p:nvPr/>
            </p:nvGrpSpPr>
            <p:grpSpPr bwMode="auto">
              <a:xfrm>
                <a:off x="4250" y="2853"/>
                <a:ext cx="91" cy="363"/>
                <a:chOff x="1565" y="2614"/>
                <a:chExt cx="90" cy="486"/>
              </a:xfrm>
            </p:grpSpPr>
            <p:sp>
              <p:nvSpPr>
                <p:cNvPr id="63562" name="Arc 178">
                  <a:extLst>
                    <a:ext uri="{FF2B5EF4-FFF2-40B4-BE49-F238E27FC236}">
                      <a16:creationId xmlns:a16="http://schemas.microsoft.com/office/drawing/2014/main" id="{22974750-0D42-46DA-9540-D48F461314A3}"/>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63" name="Arc 179">
                  <a:extLst>
                    <a:ext uri="{FF2B5EF4-FFF2-40B4-BE49-F238E27FC236}">
                      <a16:creationId xmlns:a16="http://schemas.microsoft.com/office/drawing/2014/main" id="{03F47332-DC5C-4BDD-8B40-375E8A703F1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64" name="Arc 180">
                  <a:extLst>
                    <a:ext uri="{FF2B5EF4-FFF2-40B4-BE49-F238E27FC236}">
                      <a16:creationId xmlns:a16="http://schemas.microsoft.com/office/drawing/2014/main" id="{8E7B831C-6658-4356-A39D-33B08D8C515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65" name="Arc 181">
                  <a:extLst>
                    <a:ext uri="{FF2B5EF4-FFF2-40B4-BE49-F238E27FC236}">
                      <a16:creationId xmlns:a16="http://schemas.microsoft.com/office/drawing/2014/main" id="{DB69329A-50C1-42C3-A1BE-791E8DDF0AA6}"/>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3554" name="Group 182">
                <a:extLst>
                  <a:ext uri="{FF2B5EF4-FFF2-40B4-BE49-F238E27FC236}">
                    <a16:creationId xmlns:a16="http://schemas.microsoft.com/office/drawing/2014/main" id="{DAC2A619-7A68-44D1-B775-CA6CF3371918}"/>
                  </a:ext>
                </a:extLst>
              </p:cNvPr>
              <p:cNvGrpSpPr>
                <a:grpSpLocks/>
              </p:cNvGrpSpPr>
              <p:nvPr/>
            </p:nvGrpSpPr>
            <p:grpSpPr bwMode="auto">
              <a:xfrm rot="10800000">
                <a:off x="3960" y="2844"/>
                <a:ext cx="90" cy="363"/>
                <a:chOff x="1565" y="2614"/>
                <a:chExt cx="90" cy="486"/>
              </a:xfrm>
            </p:grpSpPr>
            <p:sp>
              <p:nvSpPr>
                <p:cNvPr id="63558" name="Arc 183">
                  <a:extLst>
                    <a:ext uri="{FF2B5EF4-FFF2-40B4-BE49-F238E27FC236}">
                      <a16:creationId xmlns:a16="http://schemas.microsoft.com/office/drawing/2014/main" id="{901A1451-8211-4715-8B82-8D2A54E2927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59" name="Arc 184">
                  <a:extLst>
                    <a:ext uri="{FF2B5EF4-FFF2-40B4-BE49-F238E27FC236}">
                      <a16:creationId xmlns:a16="http://schemas.microsoft.com/office/drawing/2014/main" id="{CC8C3765-DC9F-4486-BC37-82D666A2F989}"/>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60" name="Arc 185">
                  <a:extLst>
                    <a:ext uri="{FF2B5EF4-FFF2-40B4-BE49-F238E27FC236}">
                      <a16:creationId xmlns:a16="http://schemas.microsoft.com/office/drawing/2014/main" id="{8267EE45-3D19-47DB-8EAC-98D2038877B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61" name="Arc 186">
                  <a:extLst>
                    <a:ext uri="{FF2B5EF4-FFF2-40B4-BE49-F238E27FC236}">
                      <a16:creationId xmlns:a16="http://schemas.microsoft.com/office/drawing/2014/main" id="{4EA66A8D-241C-47F5-9521-2E8CCE8A1A6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3555" name="Oval 187">
                <a:extLst>
                  <a:ext uri="{FF2B5EF4-FFF2-40B4-BE49-F238E27FC236}">
                    <a16:creationId xmlns:a16="http://schemas.microsoft.com/office/drawing/2014/main" id="{495562D0-A6A7-4205-9A85-A93A3B4B2E1E}"/>
                  </a:ext>
                </a:extLst>
              </p:cNvPr>
              <p:cNvSpPr>
                <a:spLocks noChangeArrowheads="1"/>
              </p:cNvSpPr>
              <p:nvPr/>
            </p:nvSpPr>
            <p:spPr bwMode="auto">
              <a:xfrm>
                <a:off x="5012" y="2523"/>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3556" name="Oval 188">
                <a:extLst>
                  <a:ext uri="{FF2B5EF4-FFF2-40B4-BE49-F238E27FC236}">
                    <a16:creationId xmlns:a16="http://schemas.microsoft.com/office/drawing/2014/main" id="{D8CAE9D1-C45C-4452-9A39-A1531EB28256}"/>
                  </a:ext>
                </a:extLst>
              </p:cNvPr>
              <p:cNvSpPr>
                <a:spLocks noChangeArrowheads="1"/>
              </p:cNvSpPr>
              <p:nvPr/>
            </p:nvSpPr>
            <p:spPr bwMode="auto">
              <a:xfrm>
                <a:off x="5012" y="333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3557" name="Line 189">
                <a:extLst>
                  <a:ext uri="{FF2B5EF4-FFF2-40B4-BE49-F238E27FC236}">
                    <a16:creationId xmlns:a16="http://schemas.microsoft.com/office/drawing/2014/main" id="{CE088178-8CD3-479D-B1E6-2EC8410DB559}"/>
                  </a:ext>
                </a:extLst>
              </p:cNvPr>
              <p:cNvSpPr>
                <a:spLocks noChangeShapeType="1"/>
              </p:cNvSpPr>
              <p:nvPr/>
            </p:nvSpPr>
            <p:spPr bwMode="auto">
              <a:xfrm>
                <a:off x="3325" y="3167"/>
                <a:ext cx="2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192">
            <a:extLst>
              <a:ext uri="{FF2B5EF4-FFF2-40B4-BE49-F238E27FC236}">
                <a16:creationId xmlns:a16="http://schemas.microsoft.com/office/drawing/2014/main" id="{D71D9F73-1614-405A-AD6B-5F0E82005296}"/>
              </a:ext>
            </a:extLst>
          </p:cNvPr>
          <p:cNvGrpSpPr>
            <a:grpSpLocks/>
          </p:cNvGrpSpPr>
          <p:nvPr/>
        </p:nvGrpSpPr>
        <p:grpSpPr bwMode="auto">
          <a:xfrm>
            <a:off x="4641850" y="1412875"/>
            <a:ext cx="3748088" cy="954088"/>
            <a:chOff x="2924" y="890"/>
            <a:chExt cx="2361" cy="601"/>
          </a:xfrm>
        </p:grpSpPr>
        <p:graphicFrame>
          <p:nvGraphicFramePr>
            <p:cNvPr id="63525" name="Object 25">
              <a:extLst>
                <a:ext uri="{FF2B5EF4-FFF2-40B4-BE49-F238E27FC236}">
                  <a16:creationId xmlns:a16="http://schemas.microsoft.com/office/drawing/2014/main" id="{CA862D70-8C6E-4AE2-91C3-4392DC53A84C}"/>
                </a:ext>
              </a:extLst>
            </p:cNvPr>
            <p:cNvGraphicFramePr>
              <a:graphicFrameLocks noChangeAspect="1"/>
            </p:cNvGraphicFramePr>
            <p:nvPr/>
          </p:nvGraphicFramePr>
          <p:xfrm>
            <a:off x="2924" y="890"/>
            <a:ext cx="2361" cy="601"/>
          </p:xfrm>
          <a:graphic>
            <a:graphicData uri="http://schemas.openxmlformats.org/presentationml/2006/ole">
              <mc:AlternateContent xmlns:mc="http://schemas.openxmlformats.org/markup-compatibility/2006">
                <mc:Choice xmlns:v="urn:schemas-microsoft-com:vml" Requires="v">
                  <p:oleObj spid="_x0000_s63619" name="公式" r:id="rId20" imgW="1781258" imgH="409742" progId="Equation.3">
                    <p:embed/>
                  </p:oleObj>
                </mc:Choice>
                <mc:Fallback>
                  <p:oleObj name="公式" r:id="rId20" imgW="1781258" imgH="409742" progId="Equation.3">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24" y="890"/>
                          <a:ext cx="236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26" name="Line 190">
              <a:extLst>
                <a:ext uri="{FF2B5EF4-FFF2-40B4-BE49-F238E27FC236}">
                  <a16:creationId xmlns:a16="http://schemas.microsoft.com/office/drawing/2014/main" id="{A46F4473-77C8-4D50-82D9-88D9B2A0747C}"/>
                </a:ext>
              </a:extLst>
            </p:cNvPr>
            <p:cNvSpPr>
              <a:spLocks noChangeShapeType="1"/>
            </p:cNvSpPr>
            <p:nvPr/>
          </p:nvSpPr>
          <p:spPr bwMode="auto">
            <a:xfrm>
              <a:off x="3669" y="1171"/>
              <a:ext cx="2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94">
            <a:extLst>
              <a:ext uri="{FF2B5EF4-FFF2-40B4-BE49-F238E27FC236}">
                <a16:creationId xmlns:a16="http://schemas.microsoft.com/office/drawing/2014/main" id="{AC521AEF-3FEC-4A1C-BABE-311F5AD20B3F}"/>
              </a:ext>
            </a:extLst>
          </p:cNvPr>
          <p:cNvGrpSpPr>
            <a:grpSpLocks/>
          </p:cNvGrpSpPr>
          <p:nvPr/>
        </p:nvGrpSpPr>
        <p:grpSpPr bwMode="auto">
          <a:xfrm>
            <a:off x="755650" y="5572125"/>
            <a:ext cx="4754563" cy="593725"/>
            <a:chOff x="476" y="3430"/>
            <a:chExt cx="2995" cy="374"/>
          </a:xfrm>
        </p:grpSpPr>
        <p:graphicFrame>
          <p:nvGraphicFramePr>
            <p:cNvPr id="63523" name="Object 3">
              <a:extLst>
                <a:ext uri="{FF2B5EF4-FFF2-40B4-BE49-F238E27FC236}">
                  <a16:creationId xmlns:a16="http://schemas.microsoft.com/office/drawing/2014/main" id="{8C729F55-2842-4E00-A23B-C081F2AF7B03}"/>
                </a:ext>
              </a:extLst>
            </p:cNvPr>
            <p:cNvGraphicFramePr>
              <a:graphicFrameLocks noChangeAspect="1"/>
            </p:cNvGraphicFramePr>
            <p:nvPr/>
          </p:nvGraphicFramePr>
          <p:xfrm>
            <a:off x="476" y="3430"/>
            <a:ext cx="2995" cy="374"/>
          </p:xfrm>
          <a:graphic>
            <a:graphicData uri="http://schemas.openxmlformats.org/presentationml/2006/ole">
              <mc:AlternateContent xmlns:mc="http://schemas.openxmlformats.org/markup-compatibility/2006">
                <mc:Choice xmlns:v="urn:schemas-microsoft-com:vml" Requires="v">
                  <p:oleObj spid="_x0000_s63620" name="公式" r:id="rId22" imgW="2057487" imgH="209563" progId="Equation.3">
                    <p:embed/>
                  </p:oleObj>
                </mc:Choice>
                <mc:Fallback>
                  <p:oleObj name="公式" r:id="rId22" imgW="2057487" imgH="209563" progId="Equation.3">
                    <p:embed/>
                    <p:pic>
                      <p:nvPicPr>
                        <p:cNvPr id="0" name="Object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6" y="3430"/>
                          <a:ext cx="29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24" name="Line 191">
              <a:extLst>
                <a:ext uri="{FF2B5EF4-FFF2-40B4-BE49-F238E27FC236}">
                  <a16:creationId xmlns:a16="http://schemas.microsoft.com/office/drawing/2014/main" id="{2D5D55BD-164F-480A-8214-CB28879CD8E1}"/>
                </a:ext>
              </a:extLst>
            </p:cNvPr>
            <p:cNvSpPr>
              <a:spLocks noChangeShapeType="1"/>
            </p:cNvSpPr>
            <p:nvPr/>
          </p:nvSpPr>
          <p:spPr bwMode="auto">
            <a:xfrm>
              <a:off x="2925" y="3759"/>
              <a:ext cx="2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99">
            <a:extLst>
              <a:ext uri="{FF2B5EF4-FFF2-40B4-BE49-F238E27FC236}">
                <a16:creationId xmlns:a16="http://schemas.microsoft.com/office/drawing/2014/main" id="{5130BC5D-4199-4D8D-A03F-DBF4EA14298E}"/>
              </a:ext>
            </a:extLst>
          </p:cNvPr>
          <p:cNvGrpSpPr>
            <a:grpSpLocks/>
          </p:cNvGrpSpPr>
          <p:nvPr/>
        </p:nvGrpSpPr>
        <p:grpSpPr bwMode="auto">
          <a:xfrm>
            <a:off x="522288" y="836613"/>
            <a:ext cx="4089400" cy="2409825"/>
            <a:chOff x="329" y="527"/>
            <a:chExt cx="2576" cy="1518"/>
          </a:xfrm>
        </p:grpSpPr>
        <p:grpSp>
          <p:nvGrpSpPr>
            <p:cNvPr id="63505" name="Group 146">
              <a:extLst>
                <a:ext uri="{FF2B5EF4-FFF2-40B4-BE49-F238E27FC236}">
                  <a16:creationId xmlns:a16="http://schemas.microsoft.com/office/drawing/2014/main" id="{782B62BB-2DC3-4E9B-8B37-84F521E34F1E}"/>
                </a:ext>
              </a:extLst>
            </p:cNvPr>
            <p:cNvGrpSpPr>
              <a:grpSpLocks/>
            </p:cNvGrpSpPr>
            <p:nvPr/>
          </p:nvGrpSpPr>
          <p:grpSpPr bwMode="auto">
            <a:xfrm>
              <a:off x="329" y="527"/>
              <a:ext cx="2576" cy="1518"/>
              <a:chOff x="329" y="527"/>
              <a:chExt cx="2576" cy="1518"/>
            </a:xfrm>
          </p:grpSpPr>
          <p:sp>
            <p:nvSpPr>
              <p:cNvPr id="63509" name="Oval 95">
                <a:extLst>
                  <a:ext uri="{FF2B5EF4-FFF2-40B4-BE49-F238E27FC236}">
                    <a16:creationId xmlns:a16="http://schemas.microsoft.com/office/drawing/2014/main" id="{972CC988-2B05-4FC4-974F-6CD9B2DF2691}"/>
                  </a:ext>
                </a:extLst>
              </p:cNvPr>
              <p:cNvSpPr>
                <a:spLocks noChangeArrowheads="1"/>
              </p:cNvSpPr>
              <p:nvPr/>
            </p:nvSpPr>
            <p:spPr bwMode="auto">
              <a:xfrm>
                <a:off x="974" y="131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63510" name="Rectangle 99">
                <a:extLst>
                  <a:ext uri="{FF2B5EF4-FFF2-40B4-BE49-F238E27FC236}">
                    <a16:creationId xmlns:a16="http://schemas.microsoft.com/office/drawing/2014/main" id="{711A989F-DD43-462C-9944-6C34F5544438}"/>
                  </a:ext>
                </a:extLst>
              </p:cNvPr>
              <p:cNvSpPr>
                <a:spLocks noChangeArrowheads="1"/>
              </p:cNvSpPr>
              <p:nvPr/>
            </p:nvSpPr>
            <p:spPr bwMode="auto">
              <a:xfrm>
                <a:off x="1156" y="981"/>
                <a:ext cx="1089" cy="104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3511" name="Line 88">
                <a:extLst>
                  <a:ext uri="{FF2B5EF4-FFF2-40B4-BE49-F238E27FC236}">
                    <a16:creationId xmlns:a16="http://schemas.microsoft.com/office/drawing/2014/main" id="{15631BA8-B21B-499D-BD45-A829C22DAE3C}"/>
                  </a:ext>
                </a:extLst>
              </p:cNvPr>
              <p:cNvSpPr>
                <a:spLocks noChangeShapeType="1"/>
              </p:cNvSpPr>
              <p:nvPr/>
            </p:nvSpPr>
            <p:spPr bwMode="auto">
              <a:xfrm>
                <a:off x="1201" y="974"/>
                <a:ext cx="24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3512" name="Object 89">
                <a:extLst>
                  <a:ext uri="{FF2B5EF4-FFF2-40B4-BE49-F238E27FC236}">
                    <a16:creationId xmlns:a16="http://schemas.microsoft.com/office/drawing/2014/main" id="{CF136AF5-19A0-47D2-BF13-8F8DDCB04EFA}"/>
                  </a:ext>
                </a:extLst>
              </p:cNvPr>
              <p:cNvGraphicFramePr>
                <a:graphicFrameLocks noChangeAspect="1"/>
              </p:cNvGraphicFramePr>
              <p:nvPr/>
            </p:nvGraphicFramePr>
            <p:xfrm>
              <a:off x="1202" y="527"/>
              <a:ext cx="201" cy="424"/>
            </p:xfrm>
            <a:graphic>
              <a:graphicData uri="http://schemas.openxmlformats.org/presentationml/2006/ole">
                <mc:AlternateContent xmlns:mc="http://schemas.openxmlformats.org/markup-compatibility/2006">
                  <mc:Choice xmlns:v="urn:schemas-microsoft-com:vml" Requires="v">
                    <p:oleObj spid="_x0000_s63621" name="公式" r:id="rId24" imgW="95084" imgH="276289" progId="Equation.3">
                      <p:embed/>
                    </p:oleObj>
                  </mc:Choice>
                  <mc:Fallback>
                    <p:oleObj name="公式" r:id="rId24" imgW="95084" imgH="276289" progId="Equation.3">
                      <p:embed/>
                      <p:pic>
                        <p:nvPicPr>
                          <p:cNvPr id="0" name="Object 8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02" y="527"/>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3" name="Text Box 90">
                <a:extLst>
                  <a:ext uri="{FF2B5EF4-FFF2-40B4-BE49-F238E27FC236}">
                    <a16:creationId xmlns:a16="http://schemas.microsoft.com/office/drawing/2014/main" id="{5356CFAE-E815-4AC1-8111-6B749E6CD3AE}"/>
                  </a:ext>
                </a:extLst>
              </p:cNvPr>
              <p:cNvSpPr txBox="1">
                <a:spLocks noChangeArrowheads="1"/>
              </p:cNvSpPr>
              <p:nvPr/>
            </p:nvSpPr>
            <p:spPr bwMode="auto">
              <a:xfrm>
                <a:off x="1927" y="993"/>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3514" name="Text Box 91">
                <a:extLst>
                  <a:ext uri="{FF2B5EF4-FFF2-40B4-BE49-F238E27FC236}">
                    <a16:creationId xmlns:a16="http://schemas.microsoft.com/office/drawing/2014/main" id="{1FDBEC33-F9A0-4892-A20F-D9314F888192}"/>
                  </a:ext>
                </a:extLst>
              </p:cNvPr>
              <p:cNvSpPr txBox="1">
                <a:spLocks noChangeArrowheads="1"/>
              </p:cNvSpPr>
              <p:nvPr/>
            </p:nvSpPr>
            <p:spPr bwMode="auto">
              <a:xfrm>
                <a:off x="1927" y="1718"/>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63515" name="Object 92">
                <a:extLst>
                  <a:ext uri="{FF2B5EF4-FFF2-40B4-BE49-F238E27FC236}">
                    <a16:creationId xmlns:a16="http://schemas.microsoft.com/office/drawing/2014/main" id="{7B2A6344-9D39-484F-9069-22BB9130F172}"/>
                  </a:ext>
                </a:extLst>
              </p:cNvPr>
              <p:cNvGraphicFramePr>
                <a:graphicFrameLocks noChangeAspect="1"/>
              </p:cNvGraphicFramePr>
              <p:nvPr/>
            </p:nvGraphicFramePr>
            <p:xfrm>
              <a:off x="1882" y="1310"/>
              <a:ext cx="235" cy="420"/>
            </p:xfrm>
            <a:graphic>
              <a:graphicData uri="http://schemas.openxmlformats.org/presentationml/2006/ole">
                <mc:AlternateContent xmlns:mc="http://schemas.openxmlformats.org/markup-compatibility/2006">
                  <mc:Choice xmlns:v="urn:schemas-microsoft-com:vml" Requires="v">
                    <p:oleObj spid="_x0000_s63622" name="公式" r:id="rId26" imgW="142973" imgH="266558" progId="Equation.3">
                      <p:embed/>
                    </p:oleObj>
                  </mc:Choice>
                  <mc:Fallback>
                    <p:oleObj name="公式" r:id="rId26" imgW="142973" imgH="266558" progId="Equation.3">
                      <p:embed/>
                      <p:pic>
                        <p:nvPicPr>
                          <p:cNvPr id="0" name="Object 9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82" y="1310"/>
                            <a:ext cx="23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6" name="Object 93">
                <a:extLst>
                  <a:ext uri="{FF2B5EF4-FFF2-40B4-BE49-F238E27FC236}">
                    <a16:creationId xmlns:a16="http://schemas.microsoft.com/office/drawing/2014/main" id="{B8172E4F-0F5B-4FF4-8168-92E6CFD86621}"/>
                  </a:ext>
                </a:extLst>
              </p:cNvPr>
              <p:cNvGraphicFramePr>
                <a:graphicFrameLocks noChangeAspect="1"/>
              </p:cNvGraphicFramePr>
              <p:nvPr/>
            </p:nvGraphicFramePr>
            <p:xfrm>
              <a:off x="329" y="1337"/>
              <a:ext cx="612" cy="267"/>
            </p:xfrm>
            <a:graphic>
              <a:graphicData uri="http://schemas.openxmlformats.org/presentationml/2006/ole">
                <mc:AlternateContent xmlns:mc="http://schemas.openxmlformats.org/markup-compatibility/2006">
                  <mc:Choice xmlns:v="urn:schemas-microsoft-com:vml" Requires="v">
                    <p:oleObj spid="_x0000_s63623" name="Equation" r:id="rId28" imgW="504915" imgH="161951" progId="Equation.DSMT4">
                      <p:embed/>
                    </p:oleObj>
                  </mc:Choice>
                  <mc:Fallback>
                    <p:oleObj name="Equation" r:id="rId28" imgW="504915" imgH="161951" progId="Equation.DSMT4">
                      <p:embed/>
                      <p:pic>
                        <p:nvPicPr>
                          <p:cNvPr id="0" name="Object 9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9" y="1337"/>
                            <a:ext cx="612"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7" name="Text Box 94">
                <a:extLst>
                  <a:ext uri="{FF2B5EF4-FFF2-40B4-BE49-F238E27FC236}">
                    <a16:creationId xmlns:a16="http://schemas.microsoft.com/office/drawing/2014/main" id="{71ACE7A9-4FB4-4AA6-9F38-45D5A347CA71}"/>
                  </a:ext>
                </a:extLst>
              </p:cNvPr>
              <p:cNvSpPr txBox="1">
                <a:spLocks noChangeArrowheads="1"/>
              </p:cNvSpPr>
              <p:nvPr/>
            </p:nvSpPr>
            <p:spPr bwMode="auto">
              <a:xfrm>
                <a:off x="1519" y="630"/>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3518" name="Text Box 96">
                <a:extLst>
                  <a:ext uri="{FF2B5EF4-FFF2-40B4-BE49-F238E27FC236}">
                    <a16:creationId xmlns:a16="http://schemas.microsoft.com/office/drawing/2014/main" id="{5CF5C289-899D-4516-A9BD-3E4DBDE405E5}"/>
                  </a:ext>
                </a:extLst>
              </p:cNvPr>
              <p:cNvSpPr txBox="1">
                <a:spLocks noChangeArrowheads="1"/>
              </p:cNvSpPr>
              <p:nvPr/>
            </p:nvSpPr>
            <p:spPr bwMode="auto">
              <a:xfrm>
                <a:off x="2290" y="1298"/>
                <a:ext cx="6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n</a:t>
                </a:r>
                <a:r>
                  <a:rPr kumimoji="1" lang="en-US" altLang="zh-CN" baseline="30000">
                    <a:solidFill>
                      <a:schemeClr val="bg1"/>
                    </a:solidFill>
                    <a:ea typeface="宋体" panose="02010600030101010101" pitchFamily="2" charset="-122"/>
                  </a:rPr>
                  <a:t>2</a:t>
                </a: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L</a:t>
                </a:r>
                <a:endParaRPr kumimoji="1" lang="en-US" altLang="zh-CN" i="1">
                  <a:solidFill>
                    <a:schemeClr val="bg1"/>
                  </a:solidFill>
                  <a:ea typeface="宋体" panose="02010600030101010101" pitchFamily="2" charset="-122"/>
                </a:endParaRPr>
              </a:p>
            </p:txBody>
          </p:sp>
          <p:sp>
            <p:nvSpPr>
              <p:cNvPr id="63519" name="Text Box 97">
                <a:extLst>
                  <a:ext uri="{FF2B5EF4-FFF2-40B4-BE49-F238E27FC236}">
                    <a16:creationId xmlns:a16="http://schemas.microsoft.com/office/drawing/2014/main" id="{BE866CDF-53A8-4CAB-AC36-49781C9ACC96}"/>
                  </a:ext>
                </a:extLst>
              </p:cNvPr>
              <p:cNvSpPr txBox="1">
                <a:spLocks noChangeArrowheads="1"/>
              </p:cNvSpPr>
              <p:nvPr/>
            </p:nvSpPr>
            <p:spPr bwMode="auto">
              <a:xfrm>
                <a:off x="793" y="993"/>
                <a:ext cx="2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3520" name="Text Box 98">
                <a:extLst>
                  <a:ext uri="{FF2B5EF4-FFF2-40B4-BE49-F238E27FC236}">
                    <a16:creationId xmlns:a16="http://schemas.microsoft.com/office/drawing/2014/main" id="{6B149038-FF89-4C2A-A454-7F4701BEFB3F}"/>
                  </a:ext>
                </a:extLst>
              </p:cNvPr>
              <p:cNvSpPr txBox="1">
                <a:spLocks noChangeArrowheads="1"/>
              </p:cNvSpPr>
              <p:nvPr/>
            </p:nvSpPr>
            <p:spPr bwMode="auto">
              <a:xfrm>
                <a:off x="838" y="1673"/>
                <a:ext cx="2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3521" name="Rectangle 100">
                <a:extLst>
                  <a:ext uri="{FF2B5EF4-FFF2-40B4-BE49-F238E27FC236}">
                    <a16:creationId xmlns:a16="http://schemas.microsoft.com/office/drawing/2014/main" id="{D66EA492-D952-4490-ADD8-260E33A06D21}"/>
                  </a:ext>
                </a:extLst>
              </p:cNvPr>
              <p:cNvSpPr>
                <a:spLocks noChangeArrowheads="1"/>
              </p:cNvSpPr>
              <p:nvPr/>
            </p:nvSpPr>
            <p:spPr bwMode="auto">
              <a:xfrm>
                <a:off x="2180" y="1310"/>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3522" name="Rectangle 101">
                <a:extLst>
                  <a:ext uri="{FF2B5EF4-FFF2-40B4-BE49-F238E27FC236}">
                    <a16:creationId xmlns:a16="http://schemas.microsoft.com/office/drawing/2014/main" id="{3646FCA3-199B-433B-A548-4508A1318F24}"/>
                  </a:ext>
                </a:extLst>
              </p:cNvPr>
              <p:cNvSpPr>
                <a:spLocks noChangeArrowheads="1"/>
              </p:cNvSpPr>
              <p:nvPr/>
            </p:nvSpPr>
            <p:spPr bwMode="auto">
              <a:xfrm>
                <a:off x="1563" y="92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63506" name="Group 196">
              <a:extLst>
                <a:ext uri="{FF2B5EF4-FFF2-40B4-BE49-F238E27FC236}">
                  <a16:creationId xmlns:a16="http://schemas.microsoft.com/office/drawing/2014/main" id="{59F352CE-CD15-4E90-9E68-559C3D3A59EF}"/>
                </a:ext>
              </a:extLst>
            </p:cNvPr>
            <p:cNvGrpSpPr>
              <a:grpSpLocks/>
            </p:cNvGrpSpPr>
            <p:nvPr/>
          </p:nvGrpSpPr>
          <p:grpSpPr bwMode="auto">
            <a:xfrm>
              <a:off x="521" y="1344"/>
              <a:ext cx="273" cy="227"/>
              <a:chOff x="1156" y="1842"/>
              <a:chExt cx="273" cy="227"/>
            </a:xfrm>
          </p:grpSpPr>
          <p:sp>
            <p:nvSpPr>
              <p:cNvPr id="63507" name="Line 197">
                <a:extLst>
                  <a:ext uri="{FF2B5EF4-FFF2-40B4-BE49-F238E27FC236}">
                    <a16:creationId xmlns:a16="http://schemas.microsoft.com/office/drawing/2014/main" id="{0B8C7D4F-576E-424E-A045-825A06EC2E39}"/>
                  </a:ext>
                </a:extLst>
              </p:cNvPr>
              <p:cNvSpPr>
                <a:spLocks noChangeShapeType="1"/>
              </p:cNvSpPr>
              <p:nvPr/>
            </p:nvSpPr>
            <p:spPr bwMode="auto">
              <a:xfrm flipH="1">
                <a:off x="1156" y="1842"/>
                <a:ext cx="91" cy="22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8" name="Line 198">
                <a:extLst>
                  <a:ext uri="{FF2B5EF4-FFF2-40B4-BE49-F238E27FC236}">
                    <a16:creationId xmlns:a16="http://schemas.microsoft.com/office/drawing/2014/main" id="{31A6D810-1269-47E3-9DE2-8EA2B541B8B0}"/>
                  </a:ext>
                </a:extLst>
              </p:cNvPr>
              <p:cNvSpPr>
                <a:spLocks noChangeShapeType="1"/>
              </p:cNvSpPr>
              <p:nvPr/>
            </p:nvSpPr>
            <p:spPr bwMode="auto">
              <a:xfrm>
                <a:off x="1156" y="2069"/>
                <a:ext cx="27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7249"/>
                                        </p:tgtEl>
                                        <p:attrNameLst>
                                          <p:attrName>style.visibility</p:attrName>
                                        </p:attrNameLst>
                                      </p:cBhvr>
                                      <p:to>
                                        <p:strVal val="visible"/>
                                      </p:to>
                                    </p:set>
                                    <p:anim calcmode="lin" valueType="num">
                                      <p:cBhvr>
                                        <p:cTn id="7" dur="1000" fill="hold"/>
                                        <p:tgtEl>
                                          <p:spTgt spid="47249"/>
                                        </p:tgtEl>
                                        <p:attrNameLst>
                                          <p:attrName>ppt_w</p:attrName>
                                        </p:attrNameLst>
                                      </p:cBhvr>
                                      <p:tavLst>
                                        <p:tav tm="0">
                                          <p:val>
                                            <p:fltVal val="0"/>
                                          </p:val>
                                        </p:tav>
                                        <p:tav tm="100000">
                                          <p:val>
                                            <p:strVal val="#ppt_w"/>
                                          </p:val>
                                        </p:tav>
                                      </p:tavLst>
                                    </p:anim>
                                    <p:anim calcmode="lin" valueType="num">
                                      <p:cBhvr>
                                        <p:cTn id="8" dur="1000" fill="hold"/>
                                        <p:tgtEl>
                                          <p:spTgt spid="47249"/>
                                        </p:tgtEl>
                                        <p:attrNameLst>
                                          <p:attrName>ppt_h</p:attrName>
                                        </p:attrNameLst>
                                      </p:cBhvr>
                                      <p:tavLst>
                                        <p:tav tm="0">
                                          <p:val>
                                            <p:fltVal val="0"/>
                                          </p:val>
                                        </p:tav>
                                        <p:tav tm="100000">
                                          <p:val>
                                            <p:strVal val="#ppt_h"/>
                                          </p:val>
                                        </p:tav>
                                      </p:tavLst>
                                    </p:anim>
                                    <p:anim calcmode="lin" valueType="num">
                                      <p:cBhvr>
                                        <p:cTn id="9" dur="1000" fill="hold"/>
                                        <p:tgtEl>
                                          <p:spTgt spid="472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249"/>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47106"/>
                                        </p:tgtEl>
                                        <p:attrNameLst>
                                          <p:attrName>style.visibility</p:attrName>
                                        </p:attrNameLst>
                                      </p:cBhvr>
                                      <p:to>
                                        <p:strVal val="visible"/>
                                      </p:to>
                                    </p:set>
                                    <p:anim calcmode="lin" valueType="num">
                                      <p:cBhvr additive="base">
                                        <p:cTn id="14" dur="500" fill="hold"/>
                                        <p:tgtEl>
                                          <p:spTgt spid="47106"/>
                                        </p:tgtEl>
                                        <p:attrNameLst>
                                          <p:attrName>ppt_x</p:attrName>
                                        </p:attrNameLst>
                                      </p:cBhvr>
                                      <p:tavLst>
                                        <p:tav tm="0">
                                          <p:val>
                                            <p:strVal val="1+#ppt_w/2"/>
                                          </p:val>
                                        </p:tav>
                                        <p:tav tm="100000">
                                          <p:val>
                                            <p:strVal val="#ppt_x"/>
                                          </p:val>
                                        </p:tav>
                                      </p:tavLst>
                                    </p:anim>
                                    <p:anim calcmode="lin" valueType="num">
                                      <p:cBhvr additive="base">
                                        <p:cTn id="15" dur="5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7206"/>
                                        </p:tgtEl>
                                        <p:attrNameLst>
                                          <p:attrName>style.visibility</p:attrName>
                                        </p:attrNameLst>
                                      </p:cBhvr>
                                      <p:to>
                                        <p:strVal val="visible"/>
                                      </p:to>
                                    </p:set>
                                    <p:animEffect transition="in" filter="blinds(horizontal)">
                                      <p:cBhvr>
                                        <p:cTn id="25" dur="500"/>
                                        <p:tgtEl>
                                          <p:spTgt spid="472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47130"/>
                                        </p:tgtEl>
                                        <p:attrNameLst>
                                          <p:attrName>style.visibility</p:attrName>
                                        </p:attrNameLst>
                                      </p:cBhvr>
                                      <p:to>
                                        <p:strVal val="visible"/>
                                      </p:to>
                                    </p:set>
                                    <p:animEffect transition="in" filter="slide(fromBottom)">
                                      <p:cBhvr>
                                        <p:cTn id="35" dur="2000"/>
                                        <p:tgtEl>
                                          <p:spTgt spid="4713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47251"/>
                                        </p:tgtEl>
                                        <p:attrNameLst>
                                          <p:attrName>style.visibility</p:attrName>
                                        </p:attrNameLst>
                                      </p:cBhvr>
                                      <p:to>
                                        <p:strVal val="visible"/>
                                      </p:to>
                                    </p:set>
                                    <p:anim calcmode="lin" valueType="num">
                                      <p:cBhvr>
                                        <p:cTn id="40" dur="1000" fill="hold"/>
                                        <p:tgtEl>
                                          <p:spTgt spid="47251"/>
                                        </p:tgtEl>
                                        <p:attrNameLst>
                                          <p:attrName>ppt_w</p:attrName>
                                        </p:attrNameLst>
                                      </p:cBhvr>
                                      <p:tavLst>
                                        <p:tav tm="0">
                                          <p:val>
                                            <p:fltVal val="0"/>
                                          </p:val>
                                        </p:tav>
                                        <p:tav tm="100000">
                                          <p:val>
                                            <p:strVal val="#ppt_w"/>
                                          </p:val>
                                        </p:tav>
                                      </p:tavLst>
                                    </p:anim>
                                    <p:anim calcmode="lin" valueType="num">
                                      <p:cBhvr>
                                        <p:cTn id="41" dur="1000" fill="hold"/>
                                        <p:tgtEl>
                                          <p:spTgt spid="47251"/>
                                        </p:tgtEl>
                                        <p:attrNameLst>
                                          <p:attrName>ppt_h</p:attrName>
                                        </p:attrNameLst>
                                      </p:cBhvr>
                                      <p:tavLst>
                                        <p:tav tm="0">
                                          <p:val>
                                            <p:fltVal val="0"/>
                                          </p:val>
                                        </p:tav>
                                        <p:tav tm="100000">
                                          <p:val>
                                            <p:strVal val="#ppt_h"/>
                                          </p:val>
                                        </p:tav>
                                      </p:tavLst>
                                    </p:anim>
                                    <p:anim calcmode="lin" valueType="num">
                                      <p:cBhvr>
                                        <p:cTn id="42" dur="1000" fill="hold"/>
                                        <p:tgtEl>
                                          <p:spTgt spid="47251"/>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47251"/>
                                        </p:tgtEl>
                                        <p:attrNameLst>
                                          <p:attrName>ppt_y</p:attrName>
                                        </p:attrNameLst>
                                      </p:cBhvr>
                                      <p:tavLst>
                                        <p:tav tm="0" fmla="#ppt_y+(sin(-2*pi*(1-$))*-#ppt_x+cos(-2*pi*(1-$))*(1-#ppt_y))*(1-$)">
                                          <p:val>
                                            <p:fltVal val="0"/>
                                          </p:val>
                                        </p:tav>
                                        <p:tav tm="100000">
                                          <p:val>
                                            <p:fltVal val="1"/>
                                          </p:val>
                                        </p:tav>
                                      </p:tavLst>
                                    </p:anim>
                                  </p:childTnLst>
                                </p:cTn>
                              </p:par>
                            </p:childTnLst>
                          </p:cTn>
                        </p:par>
                        <p:par>
                          <p:cTn id="44" fill="hold" nodeType="afterGroup">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47131"/>
                                        </p:tgtEl>
                                        <p:attrNameLst>
                                          <p:attrName>style.visibility</p:attrName>
                                        </p:attrNameLst>
                                      </p:cBhvr>
                                      <p:to>
                                        <p:strVal val="visible"/>
                                      </p:to>
                                    </p:set>
                                    <p:anim calcmode="lin" valueType="num">
                                      <p:cBhvr additive="base">
                                        <p:cTn id="47" dur="500" fill="hold"/>
                                        <p:tgtEl>
                                          <p:spTgt spid="47131"/>
                                        </p:tgtEl>
                                        <p:attrNameLst>
                                          <p:attrName>ppt_x</p:attrName>
                                        </p:attrNameLst>
                                      </p:cBhvr>
                                      <p:tavLst>
                                        <p:tav tm="0">
                                          <p:val>
                                            <p:strVal val="0-#ppt_w/2"/>
                                          </p:val>
                                        </p:tav>
                                        <p:tav tm="100000">
                                          <p:val>
                                            <p:strVal val="#ppt_x"/>
                                          </p:val>
                                        </p:tav>
                                      </p:tavLst>
                                    </p:anim>
                                    <p:anim calcmode="lin" valueType="num">
                                      <p:cBhvr additive="base">
                                        <p:cTn id="48" dur="500" fill="hold"/>
                                        <p:tgtEl>
                                          <p:spTgt spid="47131"/>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1500"/>
                            </p:stCondLst>
                            <p:childTnLst>
                              <p:par>
                                <p:cTn id="50" presetID="3" presetClass="entr" presetSubtype="1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47175"/>
                                        </p:tgtEl>
                                        <p:attrNameLst>
                                          <p:attrName>style.visibility</p:attrName>
                                        </p:attrNameLst>
                                      </p:cBhvr>
                                      <p:to>
                                        <p:strVal val="visible"/>
                                      </p:to>
                                    </p:set>
                                    <p:animEffect transition="in" filter="wipe(up)">
                                      <p:cBhvr>
                                        <p:cTn id="57" dur="500"/>
                                        <p:tgtEl>
                                          <p:spTgt spid="471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7108"/>
                                        </p:tgtEl>
                                        <p:attrNameLst>
                                          <p:attrName>style.visibility</p:attrName>
                                        </p:attrNameLst>
                                      </p:cBhvr>
                                      <p:to>
                                        <p:strVal val="visible"/>
                                      </p:to>
                                    </p:set>
                                    <p:animEffect transition="in" filter="wipe(left)">
                                      <p:cBhvr>
                                        <p:cTn id="62" dur="2000"/>
                                        <p:tgtEl>
                                          <p:spTgt spid="471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horizontal)">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31" grpId="0"/>
      <p:bldP spid="47249" grpId="0" animBg="1" autoUpdateAnimBg="0"/>
      <p:bldP spid="4725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E8BF310B-0AC3-41A0-AFB3-24736B52BA9D}"/>
              </a:ext>
            </a:extLst>
          </p:cNvPr>
          <p:cNvSpPr txBox="1">
            <a:spLocks noChangeArrowheads="1"/>
          </p:cNvSpPr>
          <p:nvPr/>
        </p:nvSpPr>
        <p:spPr bwMode="auto">
          <a:xfrm>
            <a:off x="827088" y="333375"/>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rPr>
              <a:t>求 </a:t>
            </a:r>
            <a:r>
              <a:rPr kumimoji="1" lang="en-US" altLang="zh-CN" sz="3200" i="1">
                <a:solidFill>
                  <a:schemeClr val="bg1"/>
                </a:solidFill>
                <a:ea typeface="宋体" panose="02010600030101010101" pitchFamily="2" charset="-122"/>
              </a:rPr>
              <a:t>R</a:t>
            </a:r>
            <a:r>
              <a:rPr kumimoji="1" lang="en-US" altLang="zh-CN" sz="3200" baseline="-25000">
                <a:solidFill>
                  <a:schemeClr val="bg1"/>
                </a:solidFill>
                <a:ea typeface="宋体" panose="02010600030101010101" pitchFamily="2" charset="-122"/>
              </a:rPr>
              <a:t>eq</a:t>
            </a:r>
            <a:r>
              <a:rPr kumimoji="1" lang="zh-CN" altLang="en-US" sz="3200">
                <a:solidFill>
                  <a:schemeClr val="bg1"/>
                </a:solidFill>
                <a:ea typeface="宋体" panose="02010600030101010101" pitchFamily="2" charset="-122"/>
              </a:rPr>
              <a:t>：</a:t>
            </a:r>
          </a:p>
        </p:txBody>
      </p:sp>
      <p:sp>
        <p:nvSpPr>
          <p:cNvPr id="46113" name="Text Box 33">
            <a:extLst>
              <a:ext uri="{FF2B5EF4-FFF2-40B4-BE49-F238E27FC236}">
                <a16:creationId xmlns:a16="http://schemas.microsoft.com/office/drawing/2014/main" id="{05BF1F1B-035B-4F1D-B7C0-D1241E5AAC3B}"/>
              </a:ext>
            </a:extLst>
          </p:cNvPr>
          <p:cNvSpPr txBox="1">
            <a:spLocks noChangeArrowheads="1"/>
          </p:cNvSpPr>
          <p:nvPr/>
        </p:nvSpPr>
        <p:spPr bwMode="auto">
          <a:xfrm>
            <a:off x="4787900" y="1844675"/>
            <a:ext cx="360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i="1">
                <a:solidFill>
                  <a:schemeClr val="bg1"/>
                </a:solidFill>
                <a:ea typeface="宋体" panose="02010600030101010101" pitchFamily="2" charset="-122"/>
              </a:rPr>
              <a:t>R</a:t>
            </a:r>
            <a:r>
              <a:rPr kumimoji="1" lang="en-US" altLang="zh-CN" sz="3200" baseline="-25000">
                <a:solidFill>
                  <a:schemeClr val="bg1"/>
                </a:solidFill>
                <a:ea typeface="宋体" panose="02010600030101010101" pitchFamily="2" charset="-122"/>
              </a:rPr>
              <a:t>eq</a:t>
            </a:r>
            <a:r>
              <a:rPr kumimoji="1" lang="en-US" altLang="zh-CN" sz="3200">
                <a:solidFill>
                  <a:schemeClr val="bg1"/>
                </a:solidFill>
                <a:ea typeface="宋体" panose="02010600030101010101" pitchFamily="2" charset="-122"/>
              </a:rPr>
              <a:t>=10</a:t>
            </a:r>
            <a:r>
              <a:rPr kumimoji="1" lang="en-US" altLang="zh-CN" sz="3200" baseline="30000">
                <a:solidFill>
                  <a:schemeClr val="bg1"/>
                </a:solidFill>
                <a:ea typeface="宋体" panose="02010600030101010101" pitchFamily="2" charset="-122"/>
              </a:rPr>
              <a:t>2</a:t>
            </a:r>
            <a:r>
              <a:rPr kumimoji="1" lang="en-US" altLang="zh-CN" sz="3200">
                <a:solidFill>
                  <a:schemeClr val="bg1"/>
                </a:solidFill>
                <a:ea typeface="宋体" panose="02010600030101010101" pitchFamily="2" charset="-122"/>
                <a:sym typeface="Symbol" panose="05050102010706020507" pitchFamily="18" charset="2"/>
              </a:rPr>
              <a:t>1=100</a:t>
            </a:r>
            <a:endParaRPr kumimoji="1" lang="en-US" altLang="zh-CN" sz="3200">
              <a:solidFill>
                <a:schemeClr val="bg1"/>
              </a:solidFill>
              <a:ea typeface="宋体" panose="02010600030101010101" pitchFamily="2" charset="-122"/>
            </a:endParaRPr>
          </a:p>
        </p:txBody>
      </p:sp>
      <p:sp>
        <p:nvSpPr>
          <p:cNvPr id="46114" name="Text Box 34">
            <a:extLst>
              <a:ext uri="{FF2B5EF4-FFF2-40B4-BE49-F238E27FC236}">
                <a16:creationId xmlns:a16="http://schemas.microsoft.com/office/drawing/2014/main" id="{B65F2F3C-7F50-418D-94AA-0A4E6C9C4C24}"/>
              </a:ext>
            </a:extLst>
          </p:cNvPr>
          <p:cNvSpPr txBox="1">
            <a:spLocks noChangeArrowheads="1"/>
          </p:cNvSpPr>
          <p:nvPr/>
        </p:nvSpPr>
        <p:spPr bwMode="auto">
          <a:xfrm>
            <a:off x="684213" y="3357563"/>
            <a:ext cx="3275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戴维宁等效电路：</a:t>
            </a:r>
          </a:p>
        </p:txBody>
      </p:sp>
      <p:grpSp>
        <p:nvGrpSpPr>
          <p:cNvPr id="64517" name="Group 102">
            <a:extLst>
              <a:ext uri="{FF2B5EF4-FFF2-40B4-BE49-F238E27FC236}">
                <a16:creationId xmlns:a16="http://schemas.microsoft.com/office/drawing/2014/main" id="{4FB8E8C9-EDBC-4E0F-A38C-781E1291B3AA}"/>
              </a:ext>
            </a:extLst>
          </p:cNvPr>
          <p:cNvGrpSpPr>
            <a:grpSpLocks/>
          </p:cNvGrpSpPr>
          <p:nvPr/>
        </p:nvGrpSpPr>
        <p:grpSpPr bwMode="auto">
          <a:xfrm>
            <a:off x="8316913" y="6446838"/>
            <a:ext cx="792162" cy="366712"/>
            <a:chOff x="5193" y="4020"/>
            <a:chExt cx="499" cy="231"/>
          </a:xfrm>
        </p:grpSpPr>
        <p:pic>
          <p:nvPicPr>
            <p:cNvPr id="64572" name="Picture 103" descr="78900">
              <a:extLst>
                <a:ext uri="{FF2B5EF4-FFF2-40B4-BE49-F238E27FC236}">
                  <a16:creationId xmlns:a16="http://schemas.microsoft.com/office/drawing/2014/main" id="{847EBE27-558B-4285-A1D6-6B67D4650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3" name="Text Box 104">
              <a:hlinkClick r:id="" action="ppaction://hlinkshowjump?jump=nextslide"/>
              <a:extLst>
                <a:ext uri="{FF2B5EF4-FFF2-40B4-BE49-F238E27FC236}">
                  <a16:creationId xmlns:a16="http://schemas.microsoft.com/office/drawing/2014/main" id="{8F260C67-52D5-4962-BCD4-CBB2253930AF}"/>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4518" name="Group 105">
            <a:extLst>
              <a:ext uri="{FF2B5EF4-FFF2-40B4-BE49-F238E27FC236}">
                <a16:creationId xmlns:a16="http://schemas.microsoft.com/office/drawing/2014/main" id="{F64095AD-8923-4963-B51E-CD1AF80F5267}"/>
              </a:ext>
            </a:extLst>
          </p:cNvPr>
          <p:cNvGrpSpPr>
            <a:grpSpLocks/>
          </p:cNvGrpSpPr>
          <p:nvPr/>
        </p:nvGrpSpPr>
        <p:grpSpPr bwMode="auto">
          <a:xfrm>
            <a:off x="7453313" y="6446838"/>
            <a:ext cx="792162" cy="366712"/>
            <a:chOff x="4649" y="4020"/>
            <a:chExt cx="499" cy="231"/>
          </a:xfrm>
        </p:grpSpPr>
        <p:pic>
          <p:nvPicPr>
            <p:cNvPr id="64570" name="Picture 106" descr="78900">
              <a:extLst>
                <a:ext uri="{FF2B5EF4-FFF2-40B4-BE49-F238E27FC236}">
                  <a16:creationId xmlns:a16="http://schemas.microsoft.com/office/drawing/2014/main" id="{F2081F82-5238-47CE-9C7D-ADAC3C513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1" name="Text Box 107">
              <a:hlinkClick r:id="" action="ppaction://hlinkshowjump?jump=previousslide"/>
              <a:extLst>
                <a:ext uri="{FF2B5EF4-FFF2-40B4-BE49-F238E27FC236}">
                  <a16:creationId xmlns:a16="http://schemas.microsoft.com/office/drawing/2014/main" id="{60FAA028-410B-4298-8AC4-A133A73E112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64519" name="Group 154">
            <a:extLst>
              <a:ext uri="{FF2B5EF4-FFF2-40B4-BE49-F238E27FC236}">
                <a16:creationId xmlns:a16="http://schemas.microsoft.com/office/drawing/2014/main" id="{3581A92A-18B1-4F48-94F8-74CCE0FD7C85}"/>
              </a:ext>
            </a:extLst>
          </p:cNvPr>
          <p:cNvGrpSpPr>
            <a:grpSpLocks/>
          </p:cNvGrpSpPr>
          <p:nvPr/>
        </p:nvGrpSpPr>
        <p:grpSpPr bwMode="auto">
          <a:xfrm>
            <a:off x="6588125" y="6446838"/>
            <a:ext cx="792163" cy="366712"/>
            <a:chOff x="4649" y="4020"/>
            <a:chExt cx="499" cy="231"/>
          </a:xfrm>
        </p:grpSpPr>
        <p:pic>
          <p:nvPicPr>
            <p:cNvPr id="64568" name="Picture 155" descr="78900">
              <a:extLst>
                <a:ext uri="{FF2B5EF4-FFF2-40B4-BE49-F238E27FC236}">
                  <a16:creationId xmlns:a16="http://schemas.microsoft.com/office/drawing/2014/main" id="{F5AE0E3D-88D3-499F-A924-2DBA52EF7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9" name="Text Box 156">
              <a:hlinkClick r:id="" action="ppaction://hlinkshowjump?jump=firstslide"/>
              <a:extLst>
                <a:ext uri="{FF2B5EF4-FFF2-40B4-BE49-F238E27FC236}">
                  <a16:creationId xmlns:a16="http://schemas.microsoft.com/office/drawing/2014/main" id="{C6FD7259-0612-418A-8CB7-78AA99761DA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169">
            <a:extLst>
              <a:ext uri="{FF2B5EF4-FFF2-40B4-BE49-F238E27FC236}">
                <a16:creationId xmlns:a16="http://schemas.microsoft.com/office/drawing/2014/main" id="{FCB92764-7F97-4D51-A612-F4C2D409FD8A}"/>
              </a:ext>
            </a:extLst>
          </p:cNvPr>
          <p:cNvGrpSpPr>
            <a:grpSpLocks/>
          </p:cNvGrpSpPr>
          <p:nvPr/>
        </p:nvGrpSpPr>
        <p:grpSpPr bwMode="auto">
          <a:xfrm>
            <a:off x="684213" y="1095375"/>
            <a:ext cx="3570287" cy="1865313"/>
            <a:chOff x="431" y="690"/>
            <a:chExt cx="2249" cy="1175"/>
          </a:xfrm>
        </p:grpSpPr>
        <p:sp>
          <p:nvSpPr>
            <p:cNvPr id="64540" name="AutoShape 112">
              <a:extLst>
                <a:ext uri="{FF2B5EF4-FFF2-40B4-BE49-F238E27FC236}">
                  <a16:creationId xmlns:a16="http://schemas.microsoft.com/office/drawing/2014/main" id="{AEC31499-6A52-4D0E-91BE-E7957820B2A6}"/>
                </a:ext>
              </a:extLst>
            </p:cNvPr>
            <p:cNvSpPr>
              <a:spLocks noChangeArrowheads="1"/>
            </p:cNvSpPr>
            <p:nvPr/>
          </p:nvSpPr>
          <p:spPr bwMode="auto">
            <a:xfrm>
              <a:off x="2064" y="1501"/>
              <a:ext cx="363" cy="91"/>
            </a:xfrm>
            <a:prstGeom prst="leftArrow">
              <a:avLst>
                <a:gd name="adj1" fmla="val 50000"/>
                <a:gd name="adj2" fmla="val 99725"/>
              </a:avLst>
            </a:prstGeom>
            <a:solidFill>
              <a:srgbClr val="3399FF"/>
            </a:solidFill>
            <a:ln w="19050">
              <a:solidFill>
                <a:srgbClr val="3399FF"/>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4541" name="Text Box 113">
              <a:extLst>
                <a:ext uri="{FF2B5EF4-FFF2-40B4-BE49-F238E27FC236}">
                  <a16:creationId xmlns:a16="http://schemas.microsoft.com/office/drawing/2014/main" id="{0A6002C9-819F-4BE6-8960-54EE42884D25}"/>
                </a:ext>
              </a:extLst>
            </p:cNvPr>
            <p:cNvSpPr txBox="1">
              <a:spLocks noChangeArrowheads="1"/>
            </p:cNvSpPr>
            <p:nvPr/>
          </p:nvSpPr>
          <p:spPr bwMode="auto">
            <a:xfrm>
              <a:off x="2019" y="1138"/>
              <a:ext cx="6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eq</a:t>
              </a:r>
              <a:endParaRPr kumimoji="1" lang="en-US" altLang="zh-CN">
                <a:solidFill>
                  <a:schemeClr val="bg1"/>
                </a:solidFill>
                <a:ea typeface="宋体" panose="02010600030101010101" pitchFamily="2" charset="-122"/>
              </a:endParaRPr>
            </a:p>
          </p:txBody>
        </p:sp>
        <p:sp>
          <p:nvSpPr>
            <p:cNvPr id="64542" name="Text Box 115">
              <a:extLst>
                <a:ext uri="{FF2B5EF4-FFF2-40B4-BE49-F238E27FC236}">
                  <a16:creationId xmlns:a16="http://schemas.microsoft.com/office/drawing/2014/main" id="{8DAC5C23-E452-45C1-A59C-D66074333876}"/>
                </a:ext>
              </a:extLst>
            </p:cNvPr>
            <p:cNvSpPr txBox="1">
              <a:spLocks noChangeArrowheads="1"/>
            </p:cNvSpPr>
            <p:nvPr/>
          </p:nvSpPr>
          <p:spPr bwMode="auto">
            <a:xfrm>
              <a:off x="1247" y="718"/>
              <a:ext cx="6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 : 10</a:t>
              </a:r>
            </a:p>
          </p:txBody>
        </p:sp>
        <p:sp>
          <p:nvSpPr>
            <p:cNvPr id="64543" name="Text Box 116">
              <a:extLst>
                <a:ext uri="{FF2B5EF4-FFF2-40B4-BE49-F238E27FC236}">
                  <a16:creationId xmlns:a16="http://schemas.microsoft.com/office/drawing/2014/main" id="{1966E153-7D7A-4FE9-BF2F-6C0857FB92FC}"/>
                </a:ext>
              </a:extLst>
            </p:cNvPr>
            <p:cNvSpPr txBox="1">
              <a:spLocks noChangeArrowheads="1"/>
            </p:cNvSpPr>
            <p:nvPr/>
          </p:nvSpPr>
          <p:spPr bwMode="auto">
            <a:xfrm>
              <a:off x="749" y="690"/>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4544" name="Line 117">
              <a:extLst>
                <a:ext uri="{FF2B5EF4-FFF2-40B4-BE49-F238E27FC236}">
                  <a16:creationId xmlns:a16="http://schemas.microsoft.com/office/drawing/2014/main" id="{B587233C-6EB1-49B0-B5D7-78AA490B882E}"/>
                </a:ext>
              </a:extLst>
            </p:cNvPr>
            <p:cNvSpPr>
              <a:spLocks noChangeShapeType="1"/>
            </p:cNvSpPr>
            <p:nvPr/>
          </p:nvSpPr>
          <p:spPr bwMode="auto">
            <a:xfrm>
              <a:off x="431" y="1047"/>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5" name="Line 118">
              <a:extLst>
                <a:ext uri="{FF2B5EF4-FFF2-40B4-BE49-F238E27FC236}">
                  <a16:creationId xmlns:a16="http://schemas.microsoft.com/office/drawing/2014/main" id="{9B615577-DC14-4132-A649-9F2EFFB75E34}"/>
                </a:ext>
              </a:extLst>
            </p:cNvPr>
            <p:cNvSpPr>
              <a:spLocks noChangeShapeType="1"/>
            </p:cNvSpPr>
            <p:nvPr/>
          </p:nvSpPr>
          <p:spPr bwMode="auto">
            <a:xfrm flipV="1">
              <a:off x="1384" y="1026"/>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6" name="Line 119">
              <a:extLst>
                <a:ext uri="{FF2B5EF4-FFF2-40B4-BE49-F238E27FC236}">
                  <a16:creationId xmlns:a16="http://schemas.microsoft.com/office/drawing/2014/main" id="{DF785C53-2CAE-4262-ADEA-6063F9201DAB}"/>
                </a:ext>
              </a:extLst>
            </p:cNvPr>
            <p:cNvSpPr>
              <a:spLocks noChangeShapeType="1"/>
            </p:cNvSpPr>
            <p:nvPr/>
          </p:nvSpPr>
          <p:spPr bwMode="auto">
            <a:xfrm flipH="1" flipV="1">
              <a:off x="1384" y="1661"/>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7" name="Line 120">
              <a:extLst>
                <a:ext uri="{FF2B5EF4-FFF2-40B4-BE49-F238E27FC236}">
                  <a16:creationId xmlns:a16="http://schemas.microsoft.com/office/drawing/2014/main" id="{E740F984-5EA3-4070-8313-8595B1CC8B12}"/>
                </a:ext>
              </a:extLst>
            </p:cNvPr>
            <p:cNvSpPr>
              <a:spLocks noChangeShapeType="1"/>
            </p:cNvSpPr>
            <p:nvPr/>
          </p:nvSpPr>
          <p:spPr bwMode="auto">
            <a:xfrm>
              <a:off x="431" y="1864"/>
              <a:ext cx="9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8" name="Text Box 121">
              <a:extLst>
                <a:ext uri="{FF2B5EF4-FFF2-40B4-BE49-F238E27FC236}">
                  <a16:creationId xmlns:a16="http://schemas.microsoft.com/office/drawing/2014/main" id="{A451C9A6-63A7-4CC2-8EA8-F7DEBBC78E20}"/>
                </a:ext>
              </a:extLst>
            </p:cNvPr>
            <p:cNvSpPr txBox="1">
              <a:spLocks noChangeArrowheads="1"/>
            </p:cNvSpPr>
            <p:nvPr/>
          </p:nvSpPr>
          <p:spPr bwMode="auto">
            <a:xfrm>
              <a:off x="1184" y="1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4549" name="Text Box 122">
              <a:extLst>
                <a:ext uri="{FF2B5EF4-FFF2-40B4-BE49-F238E27FC236}">
                  <a16:creationId xmlns:a16="http://schemas.microsoft.com/office/drawing/2014/main" id="{80CC8902-813C-4684-8FF0-14F4CBEE3153}"/>
                </a:ext>
              </a:extLst>
            </p:cNvPr>
            <p:cNvSpPr txBox="1">
              <a:spLocks noChangeArrowheads="1"/>
            </p:cNvSpPr>
            <p:nvPr/>
          </p:nvSpPr>
          <p:spPr bwMode="auto">
            <a:xfrm>
              <a:off x="1728" y="1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4550" name="Line 123">
              <a:extLst>
                <a:ext uri="{FF2B5EF4-FFF2-40B4-BE49-F238E27FC236}">
                  <a16:creationId xmlns:a16="http://schemas.microsoft.com/office/drawing/2014/main" id="{91B96DB5-9427-41D6-9122-B8B64A081305}"/>
                </a:ext>
              </a:extLst>
            </p:cNvPr>
            <p:cNvSpPr>
              <a:spLocks noChangeShapeType="1"/>
            </p:cNvSpPr>
            <p:nvPr/>
          </p:nvSpPr>
          <p:spPr bwMode="auto">
            <a:xfrm>
              <a:off x="1746" y="1842"/>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1" name="Line 124">
              <a:extLst>
                <a:ext uri="{FF2B5EF4-FFF2-40B4-BE49-F238E27FC236}">
                  <a16:creationId xmlns:a16="http://schemas.microsoft.com/office/drawing/2014/main" id="{CEC52F2D-F41F-47BB-BE50-0751AEF6CE78}"/>
                </a:ext>
              </a:extLst>
            </p:cNvPr>
            <p:cNvSpPr>
              <a:spLocks noChangeShapeType="1"/>
            </p:cNvSpPr>
            <p:nvPr/>
          </p:nvSpPr>
          <p:spPr bwMode="auto">
            <a:xfrm>
              <a:off x="1746" y="102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2" name="Line 125">
              <a:extLst>
                <a:ext uri="{FF2B5EF4-FFF2-40B4-BE49-F238E27FC236}">
                  <a16:creationId xmlns:a16="http://schemas.microsoft.com/office/drawing/2014/main" id="{BE1EB67D-7689-4818-B6E9-E44D4DBD6547}"/>
                </a:ext>
              </a:extLst>
            </p:cNvPr>
            <p:cNvSpPr>
              <a:spLocks noChangeShapeType="1"/>
            </p:cNvSpPr>
            <p:nvPr/>
          </p:nvSpPr>
          <p:spPr bwMode="auto">
            <a:xfrm flipV="1">
              <a:off x="431" y="1048"/>
              <a:ext cx="9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3" name="Line 134">
              <a:extLst>
                <a:ext uri="{FF2B5EF4-FFF2-40B4-BE49-F238E27FC236}">
                  <a16:creationId xmlns:a16="http://schemas.microsoft.com/office/drawing/2014/main" id="{376B2099-129A-4D64-831B-460BAE842A9E}"/>
                </a:ext>
              </a:extLst>
            </p:cNvPr>
            <p:cNvSpPr>
              <a:spLocks noChangeShapeType="1"/>
            </p:cNvSpPr>
            <p:nvPr/>
          </p:nvSpPr>
          <p:spPr bwMode="auto">
            <a:xfrm flipH="1" flipV="1">
              <a:off x="1746" y="1661"/>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4" name="Line 135">
              <a:extLst>
                <a:ext uri="{FF2B5EF4-FFF2-40B4-BE49-F238E27FC236}">
                  <a16:creationId xmlns:a16="http://schemas.microsoft.com/office/drawing/2014/main" id="{FAB4C368-ED98-401E-AA76-D51D564E1C18}"/>
                </a:ext>
              </a:extLst>
            </p:cNvPr>
            <p:cNvSpPr>
              <a:spLocks noChangeShapeType="1"/>
            </p:cNvSpPr>
            <p:nvPr/>
          </p:nvSpPr>
          <p:spPr bwMode="auto">
            <a:xfrm flipH="1" flipV="1">
              <a:off x="1746" y="1026"/>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5" name="Rectangle 136">
              <a:extLst>
                <a:ext uri="{FF2B5EF4-FFF2-40B4-BE49-F238E27FC236}">
                  <a16:creationId xmlns:a16="http://schemas.microsoft.com/office/drawing/2014/main" id="{76005659-575A-4A44-8C79-CF2227C2BDE5}"/>
                </a:ext>
              </a:extLst>
            </p:cNvPr>
            <p:cNvSpPr>
              <a:spLocks noChangeArrowheads="1"/>
            </p:cNvSpPr>
            <p:nvPr/>
          </p:nvSpPr>
          <p:spPr bwMode="auto">
            <a:xfrm>
              <a:off x="795" y="98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64556" name="Group 157">
              <a:extLst>
                <a:ext uri="{FF2B5EF4-FFF2-40B4-BE49-F238E27FC236}">
                  <a16:creationId xmlns:a16="http://schemas.microsoft.com/office/drawing/2014/main" id="{6319A020-5819-41D2-BEE3-E31120014937}"/>
                </a:ext>
              </a:extLst>
            </p:cNvPr>
            <p:cNvGrpSpPr>
              <a:grpSpLocks/>
            </p:cNvGrpSpPr>
            <p:nvPr/>
          </p:nvGrpSpPr>
          <p:grpSpPr bwMode="auto">
            <a:xfrm>
              <a:off x="1655" y="1298"/>
              <a:ext cx="91" cy="363"/>
              <a:chOff x="1565" y="2614"/>
              <a:chExt cx="90" cy="486"/>
            </a:xfrm>
          </p:grpSpPr>
          <p:sp>
            <p:nvSpPr>
              <p:cNvPr id="64564" name="Arc 158">
                <a:extLst>
                  <a:ext uri="{FF2B5EF4-FFF2-40B4-BE49-F238E27FC236}">
                    <a16:creationId xmlns:a16="http://schemas.microsoft.com/office/drawing/2014/main" id="{803FC0F6-D015-4B0E-971B-FF4BF87EFCE3}"/>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5" name="Arc 159">
                <a:extLst>
                  <a:ext uri="{FF2B5EF4-FFF2-40B4-BE49-F238E27FC236}">
                    <a16:creationId xmlns:a16="http://schemas.microsoft.com/office/drawing/2014/main" id="{60BEB516-3434-4859-B6FC-9001B7AA16D4}"/>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6" name="Arc 160">
                <a:extLst>
                  <a:ext uri="{FF2B5EF4-FFF2-40B4-BE49-F238E27FC236}">
                    <a16:creationId xmlns:a16="http://schemas.microsoft.com/office/drawing/2014/main" id="{9A9D552A-7C0E-42E5-858A-0AD82548A6D3}"/>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7" name="Arc 161">
                <a:extLst>
                  <a:ext uri="{FF2B5EF4-FFF2-40B4-BE49-F238E27FC236}">
                    <a16:creationId xmlns:a16="http://schemas.microsoft.com/office/drawing/2014/main" id="{EE1360A3-69C3-41D3-9C53-64C0793E16A4}"/>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4557" name="Group 162">
              <a:extLst>
                <a:ext uri="{FF2B5EF4-FFF2-40B4-BE49-F238E27FC236}">
                  <a16:creationId xmlns:a16="http://schemas.microsoft.com/office/drawing/2014/main" id="{20F5C266-83A5-49B9-B43D-5DF281C5A25F}"/>
                </a:ext>
              </a:extLst>
            </p:cNvPr>
            <p:cNvGrpSpPr>
              <a:grpSpLocks/>
            </p:cNvGrpSpPr>
            <p:nvPr/>
          </p:nvGrpSpPr>
          <p:grpSpPr bwMode="auto">
            <a:xfrm rot="10800000">
              <a:off x="1383" y="1298"/>
              <a:ext cx="90" cy="363"/>
              <a:chOff x="1565" y="2614"/>
              <a:chExt cx="90" cy="486"/>
            </a:xfrm>
          </p:grpSpPr>
          <p:sp>
            <p:nvSpPr>
              <p:cNvPr id="64560" name="Arc 163">
                <a:extLst>
                  <a:ext uri="{FF2B5EF4-FFF2-40B4-BE49-F238E27FC236}">
                    <a16:creationId xmlns:a16="http://schemas.microsoft.com/office/drawing/2014/main" id="{DCD715C4-7245-4862-B169-69D18DBAA8A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1" name="Arc 164">
                <a:extLst>
                  <a:ext uri="{FF2B5EF4-FFF2-40B4-BE49-F238E27FC236}">
                    <a16:creationId xmlns:a16="http://schemas.microsoft.com/office/drawing/2014/main" id="{8CE8FCC3-7A51-4B06-BA25-C10B96900CA1}"/>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2" name="Arc 165">
                <a:extLst>
                  <a:ext uri="{FF2B5EF4-FFF2-40B4-BE49-F238E27FC236}">
                    <a16:creationId xmlns:a16="http://schemas.microsoft.com/office/drawing/2014/main" id="{816E925A-428B-48B3-A55F-38588424575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3" name="Arc 166">
                <a:extLst>
                  <a:ext uri="{FF2B5EF4-FFF2-40B4-BE49-F238E27FC236}">
                    <a16:creationId xmlns:a16="http://schemas.microsoft.com/office/drawing/2014/main" id="{0E6831D5-28A5-4CA0-862F-0AB823588848}"/>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4558" name="Oval 167">
              <a:extLst>
                <a:ext uri="{FF2B5EF4-FFF2-40B4-BE49-F238E27FC236}">
                  <a16:creationId xmlns:a16="http://schemas.microsoft.com/office/drawing/2014/main" id="{A4ECB22D-D4CA-47ED-82BD-A98989F900C7}"/>
                </a:ext>
              </a:extLst>
            </p:cNvPr>
            <p:cNvSpPr>
              <a:spLocks noChangeArrowheads="1"/>
            </p:cNvSpPr>
            <p:nvPr/>
          </p:nvSpPr>
          <p:spPr bwMode="auto">
            <a:xfrm>
              <a:off x="2426" y="1797"/>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4559" name="Oval 168">
              <a:extLst>
                <a:ext uri="{FF2B5EF4-FFF2-40B4-BE49-F238E27FC236}">
                  <a16:creationId xmlns:a16="http://schemas.microsoft.com/office/drawing/2014/main" id="{6C41F701-3E16-4CA2-B8D0-9BB47E8D133D}"/>
                </a:ext>
              </a:extLst>
            </p:cNvPr>
            <p:cNvSpPr>
              <a:spLocks noChangeArrowheads="1"/>
            </p:cNvSpPr>
            <p:nvPr/>
          </p:nvSpPr>
          <p:spPr bwMode="auto">
            <a:xfrm>
              <a:off x="2426" y="981"/>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8" name="Group 173">
            <a:extLst>
              <a:ext uri="{FF2B5EF4-FFF2-40B4-BE49-F238E27FC236}">
                <a16:creationId xmlns:a16="http://schemas.microsoft.com/office/drawing/2014/main" id="{56AE1671-787A-44AA-AA9F-2902A57EBF58}"/>
              </a:ext>
            </a:extLst>
          </p:cNvPr>
          <p:cNvGrpSpPr>
            <a:grpSpLocks/>
          </p:cNvGrpSpPr>
          <p:nvPr/>
        </p:nvGrpSpPr>
        <p:grpSpPr bwMode="auto">
          <a:xfrm>
            <a:off x="522288" y="3860800"/>
            <a:ext cx="3841750" cy="2232025"/>
            <a:chOff x="329" y="2432"/>
            <a:chExt cx="2420" cy="1406"/>
          </a:xfrm>
        </p:grpSpPr>
        <p:grpSp>
          <p:nvGrpSpPr>
            <p:cNvPr id="64526" name="Group 138">
              <a:extLst>
                <a:ext uri="{FF2B5EF4-FFF2-40B4-BE49-F238E27FC236}">
                  <a16:creationId xmlns:a16="http://schemas.microsoft.com/office/drawing/2014/main" id="{14C2BFC3-A5C6-4F35-AF45-C580C7D7440D}"/>
                </a:ext>
              </a:extLst>
            </p:cNvPr>
            <p:cNvGrpSpPr>
              <a:grpSpLocks/>
            </p:cNvGrpSpPr>
            <p:nvPr/>
          </p:nvGrpSpPr>
          <p:grpSpPr bwMode="auto">
            <a:xfrm>
              <a:off x="329" y="2432"/>
              <a:ext cx="2420" cy="1406"/>
              <a:chOff x="192" y="2024"/>
              <a:chExt cx="2420" cy="1406"/>
            </a:xfrm>
          </p:grpSpPr>
          <p:sp>
            <p:nvSpPr>
              <p:cNvPr id="64528" name="Text Box 139">
                <a:extLst>
                  <a:ext uri="{FF2B5EF4-FFF2-40B4-BE49-F238E27FC236}">
                    <a16:creationId xmlns:a16="http://schemas.microsoft.com/office/drawing/2014/main" id="{B7B0D980-AD83-4788-B7C9-5A4C2C283292}"/>
                  </a:ext>
                </a:extLst>
              </p:cNvPr>
              <p:cNvSpPr txBox="1">
                <a:spLocks noChangeArrowheads="1"/>
              </p:cNvSpPr>
              <p:nvPr/>
            </p:nvSpPr>
            <p:spPr bwMode="auto">
              <a:xfrm>
                <a:off x="2290" y="2387"/>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4529" name="Text Box 140">
                <a:extLst>
                  <a:ext uri="{FF2B5EF4-FFF2-40B4-BE49-F238E27FC236}">
                    <a16:creationId xmlns:a16="http://schemas.microsoft.com/office/drawing/2014/main" id="{0534868E-80C9-4834-B130-100C5CDB5B81}"/>
                  </a:ext>
                </a:extLst>
              </p:cNvPr>
              <p:cNvSpPr txBox="1">
                <a:spLocks noChangeArrowheads="1"/>
              </p:cNvSpPr>
              <p:nvPr/>
            </p:nvSpPr>
            <p:spPr bwMode="auto">
              <a:xfrm>
                <a:off x="2290" y="3067"/>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64530" name="Object 141">
                <a:extLst>
                  <a:ext uri="{FF2B5EF4-FFF2-40B4-BE49-F238E27FC236}">
                    <a16:creationId xmlns:a16="http://schemas.microsoft.com/office/drawing/2014/main" id="{43980427-2887-4EAD-A94E-303CB5ABEF52}"/>
                  </a:ext>
                </a:extLst>
              </p:cNvPr>
              <p:cNvGraphicFramePr>
                <a:graphicFrameLocks noChangeAspect="1"/>
              </p:cNvGraphicFramePr>
              <p:nvPr/>
            </p:nvGraphicFramePr>
            <p:xfrm>
              <a:off x="2363" y="2693"/>
              <a:ext cx="249" cy="451"/>
            </p:xfrm>
            <a:graphic>
              <a:graphicData uri="http://schemas.openxmlformats.org/presentationml/2006/ole">
                <mc:AlternateContent xmlns:mc="http://schemas.openxmlformats.org/markup-compatibility/2006">
                  <mc:Choice xmlns:v="urn:schemas-microsoft-com:vml" Requires="v">
                    <p:oleObj spid="_x0000_s64583" name="公式" r:id="rId4" imgW="152342" imgH="295404" progId="Equation.3">
                      <p:embed/>
                    </p:oleObj>
                  </mc:Choice>
                  <mc:Fallback>
                    <p:oleObj name="公式" r:id="rId4" imgW="152342" imgH="295404" progId="Equation.3">
                      <p:embed/>
                      <p:pic>
                        <p:nvPicPr>
                          <p:cNvPr id="0" name="Object 1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 y="2693"/>
                            <a:ext cx="249"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1" name="Object 142">
                <a:extLst>
                  <a:ext uri="{FF2B5EF4-FFF2-40B4-BE49-F238E27FC236}">
                    <a16:creationId xmlns:a16="http://schemas.microsoft.com/office/drawing/2014/main" id="{23349060-9C68-45C3-9B62-68942A8B08C8}"/>
                  </a:ext>
                </a:extLst>
              </p:cNvPr>
              <p:cNvGraphicFramePr>
                <a:graphicFrameLocks noChangeAspect="1"/>
              </p:cNvGraphicFramePr>
              <p:nvPr/>
            </p:nvGraphicFramePr>
            <p:xfrm>
              <a:off x="192" y="2773"/>
              <a:ext cx="709" cy="296"/>
            </p:xfrm>
            <a:graphic>
              <a:graphicData uri="http://schemas.openxmlformats.org/presentationml/2006/ole">
                <mc:AlternateContent xmlns:mc="http://schemas.openxmlformats.org/markup-compatibility/2006">
                  <mc:Choice xmlns:v="urn:schemas-microsoft-com:vml" Requires="v">
                    <p:oleObj spid="_x0000_s64584" name="公式" r:id="rId6" imgW="599999" imgH="190449" progId="Equation.3">
                      <p:embed/>
                    </p:oleObj>
                  </mc:Choice>
                  <mc:Fallback>
                    <p:oleObj name="公式" r:id="rId6" imgW="599999" imgH="190449" progId="Equation.3">
                      <p:embed/>
                      <p:pic>
                        <p:nvPicPr>
                          <p:cNvPr id="0" name="Object 1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 y="2773"/>
                            <a:ext cx="709"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Text Box 143">
                <a:extLst>
                  <a:ext uri="{FF2B5EF4-FFF2-40B4-BE49-F238E27FC236}">
                    <a16:creationId xmlns:a16="http://schemas.microsoft.com/office/drawing/2014/main" id="{31A049FA-3474-49B2-9950-D9F51FCA7236}"/>
                  </a:ext>
                </a:extLst>
              </p:cNvPr>
              <p:cNvSpPr txBox="1">
                <a:spLocks noChangeArrowheads="1"/>
              </p:cNvSpPr>
              <p:nvPr/>
            </p:nvSpPr>
            <p:spPr bwMode="auto">
              <a:xfrm>
                <a:off x="1474" y="2024"/>
                <a:ext cx="6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100</a:t>
                </a:r>
                <a:endParaRPr kumimoji="1" lang="en-US" altLang="zh-CN">
                  <a:solidFill>
                    <a:schemeClr val="bg1"/>
                  </a:solidFill>
                  <a:ea typeface="宋体" panose="02010600030101010101" pitchFamily="2" charset="-122"/>
                </a:endParaRPr>
              </a:p>
            </p:txBody>
          </p:sp>
          <p:sp>
            <p:nvSpPr>
              <p:cNvPr id="64533" name="Text Box 144">
                <a:extLst>
                  <a:ext uri="{FF2B5EF4-FFF2-40B4-BE49-F238E27FC236}">
                    <a16:creationId xmlns:a16="http://schemas.microsoft.com/office/drawing/2014/main" id="{38F9E921-6D56-4E8F-A23C-CC6EBD0DE595}"/>
                  </a:ext>
                </a:extLst>
              </p:cNvPr>
              <p:cNvSpPr txBox="1">
                <a:spLocks noChangeArrowheads="1"/>
              </p:cNvSpPr>
              <p:nvPr/>
            </p:nvSpPr>
            <p:spPr bwMode="auto">
              <a:xfrm>
                <a:off x="1701" y="2750"/>
                <a:ext cx="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50</a:t>
                </a:r>
                <a:endParaRPr kumimoji="1" lang="en-US" altLang="zh-CN">
                  <a:solidFill>
                    <a:schemeClr val="bg1"/>
                  </a:solidFill>
                  <a:ea typeface="宋体" panose="02010600030101010101" pitchFamily="2" charset="-122"/>
                </a:endParaRPr>
              </a:p>
            </p:txBody>
          </p:sp>
          <p:sp>
            <p:nvSpPr>
              <p:cNvPr id="64534" name="Oval 145">
                <a:extLst>
                  <a:ext uri="{FF2B5EF4-FFF2-40B4-BE49-F238E27FC236}">
                    <a16:creationId xmlns:a16="http://schemas.microsoft.com/office/drawing/2014/main" id="{AE50C552-16F3-40B5-B20A-F8A8FADFD20A}"/>
                  </a:ext>
                </a:extLst>
              </p:cNvPr>
              <p:cNvSpPr>
                <a:spLocks noChangeArrowheads="1"/>
              </p:cNvSpPr>
              <p:nvPr/>
            </p:nvSpPr>
            <p:spPr bwMode="auto">
              <a:xfrm>
                <a:off x="975" y="270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sp>
            <p:nvSpPr>
              <p:cNvPr id="64535" name="Text Box 146">
                <a:extLst>
                  <a:ext uri="{FF2B5EF4-FFF2-40B4-BE49-F238E27FC236}">
                    <a16:creationId xmlns:a16="http://schemas.microsoft.com/office/drawing/2014/main" id="{2B7DED03-A84F-49AE-AE14-5668EDA96841}"/>
                  </a:ext>
                </a:extLst>
              </p:cNvPr>
              <p:cNvSpPr txBox="1">
                <a:spLocks noChangeArrowheads="1"/>
              </p:cNvSpPr>
              <p:nvPr/>
            </p:nvSpPr>
            <p:spPr bwMode="auto">
              <a:xfrm>
                <a:off x="1156" y="2387"/>
                <a:ext cx="2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4536" name="Text Box 147">
                <a:extLst>
                  <a:ext uri="{FF2B5EF4-FFF2-40B4-BE49-F238E27FC236}">
                    <a16:creationId xmlns:a16="http://schemas.microsoft.com/office/drawing/2014/main" id="{D6AC2E45-98FE-46EA-9566-6A6D4D070D5E}"/>
                  </a:ext>
                </a:extLst>
              </p:cNvPr>
              <p:cNvSpPr txBox="1">
                <a:spLocks noChangeArrowheads="1"/>
              </p:cNvSpPr>
              <p:nvPr/>
            </p:nvSpPr>
            <p:spPr bwMode="auto">
              <a:xfrm>
                <a:off x="1156" y="3022"/>
                <a:ext cx="2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4537" name="Rectangle 148">
                <a:extLst>
                  <a:ext uri="{FF2B5EF4-FFF2-40B4-BE49-F238E27FC236}">
                    <a16:creationId xmlns:a16="http://schemas.microsoft.com/office/drawing/2014/main" id="{946CE6EA-7EBB-4FAC-8550-49799A2D74C7}"/>
                  </a:ext>
                </a:extLst>
              </p:cNvPr>
              <p:cNvSpPr>
                <a:spLocks noChangeArrowheads="1"/>
              </p:cNvSpPr>
              <p:nvPr/>
            </p:nvSpPr>
            <p:spPr bwMode="auto">
              <a:xfrm>
                <a:off x="1156" y="2387"/>
                <a:ext cx="1089" cy="104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4538" name="Rectangle 149">
                <a:extLst>
                  <a:ext uri="{FF2B5EF4-FFF2-40B4-BE49-F238E27FC236}">
                    <a16:creationId xmlns:a16="http://schemas.microsoft.com/office/drawing/2014/main" id="{547DAA1F-14AE-4473-B136-21922A06C050}"/>
                  </a:ext>
                </a:extLst>
              </p:cNvPr>
              <p:cNvSpPr>
                <a:spLocks noChangeArrowheads="1"/>
              </p:cNvSpPr>
              <p:nvPr/>
            </p:nvSpPr>
            <p:spPr bwMode="auto">
              <a:xfrm>
                <a:off x="2199" y="270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4539" name="Rectangle 150">
                <a:extLst>
                  <a:ext uri="{FF2B5EF4-FFF2-40B4-BE49-F238E27FC236}">
                    <a16:creationId xmlns:a16="http://schemas.microsoft.com/office/drawing/2014/main" id="{46C55748-BD28-4437-AFF6-88948A109AFA}"/>
                  </a:ext>
                </a:extLst>
              </p:cNvPr>
              <p:cNvSpPr>
                <a:spLocks noChangeArrowheads="1"/>
              </p:cNvSpPr>
              <p:nvPr/>
            </p:nvSpPr>
            <p:spPr bwMode="auto">
              <a:xfrm>
                <a:off x="1564" y="234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64527" name="Line 170">
              <a:extLst>
                <a:ext uri="{FF2B5EF4-FFF2-40B4-BE49-F238E27FC236}">
                  <a16:creationId xmlns:a16="http://schemas.microsoft.com/office/drawing/2014/main" id="{2A1ADCD9-B114-42B4-920B-0795378CA0C7}"/>
                </a:ext>
              </a:extLst>
            </p:cNvPr>
            <p:cNvSpPr>
              <a:spLocks noChangeShapeType="1"/>
            </p:cNvSpPr>
            <p:nvPr/>
          </p:nvSpPr>
          <p:spPr bwMode="auto">
            <a:xfrm>
              <a:off x="630" y="3430"/>
              <a:ext cx="18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74">
            <a:extLst>
              <a:ext uri="{FF2B5EF4-FFF2-40B4-BE49-F238E27FC236}">
                <a16:creationId xmlns:a16="http://schemas.microsoft.com/office/drawing/2014/main" id="{F111E3F9-50B6-4F23-81E9-BE85E66A3222}"/>
              </a:ext>
            </a:extLst>
          </p:cNvPr>
          <p:cNvGrpSpPr>
            <a:grpSpLocks/>
          </p:cNvGrpSpPr>
          <p:nvPr/>
        </p:nvGrpSpPr>
        <p:grpSpPr bwMode="auto">
          <a:xfrm>
            <a:off x="3919538" y="3213100"/>
            <a:ext cx="4814887" cy="939800"/>
            <a:chOff x="2469" y="2024"/>
            <a:chExt cx="3033" cy="592"/>
          </a:xfrm>
        </p:grpSpPr>
        <p:graphicFrame>
          <p:nvGraphicFramePr>
            <p:cNvPr id="64523" name="Object 53">
              <a:extLst>
                <a:ext uri="{FF2B5EF4-FFF2-40B4-BE49-F238E27FC236}">
                  <a16:creationId xmlns:a16="http://schemas.microsoft.com/office/drawing/2014/main" id="{F461129F-FB42-408C-A671-2F5C85ECEE4B}"/>
                </a:ext>
              </a:extLst>
            </p:cNvPr>
            <p:cNvGraphicFramePr>
              <a:graphicFrameLocks noChangeAspect="1"/>
            </p:cNvGraphicFramePr>
            <p:nvPr/>
          </p:nvGraphicFramePr>
          <p:xfrm>
            <a:off x="2469" y="2024"/>
            <a:ext cx="3033" cy="592"/>
          </p:xfrm>
          <a:graphic>
            <a:graphicData uri="http://schemas.openxmlformats.org/presentationml/2006/ole">
              <mc:AlternateContent xmlns:mc="http://schemas.openxmlformats.org/markup-compatibility/2006">
                <mc:Choice xmlns:v="urn:schemas-microsoft-com:vml" Requires="v">
                  <p:oleObj spid="_x0000_s64585" name="公式" r:id="rId8" imgW="2333715" imgH="409742" progId="Equation.3">
                    <p:embed/>
                  </p:oleObj>
                </mc:Choice>
                <mc:Fallback>
                  <p:oleObj name="公式" r:id="rId8" imgW="2333715" imgH="409742" progId="Equation.3">
                    <p:embed/>
                    <p:pic>
                      <p:nvPicPr>
                        <p:cNvPr id="0"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9" y="2024"/>
                          <a:ext cx="3033"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4" name="Line 171">
              <a:extLst>
                <a:ext uri="{FF2B5EF4-FFF2-40B4-BE49-F238E27FC236}">
                  <a16:creationId xmlns:a16="http://schemas.microsoft.com/office/drawing/2014/main" id="{99D820B6-FE53-4D01-B7CC-C5B34F09AC87}"/>
                </a:ext>
              </a:extLst>
            </p:cNvPr>
            <p:cNvSpPr>
              <a:spLocks noChangeShapeType="1"/>
            </p:cNvSpPr>
            <p:nvPr/>
          </p:nvSpPr>
          <p:spPr bwMode="auto">
            <a:xfrm>
              <a:off x="5021" y="2441"/>
              <a:ext cx="18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5" name="Line 172">
              <a:extLst>
                <a:ext uri="{FF2B5EF4-FFF2-40B4-BE49-F238E27FC236}">
                  <a16:creationId xmlns:a16="http://schemas.microsoft.com/office/drawing/2014/main" id="{43ED74FD-6296-425F-9D2E-D99076772DF7}"/>
                </a:ext>
              </a:extLst>
            </p:cNvPr>
            <p:cNvSpPr>
              <a:spLocks noChangeShapeType="1"/>
            </p:cNvSpPr>
            <p:nvPr/>
          </p:nvSpPr>
          <p:spPr bwMode="auto">
            <a:xfrm>
              <a:off x="3361" y="2296"/>
              <a:ext cx="27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slide(fromTop)">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6113"/>
                                        </p:tgtEl>
                                        <p:attrNameLst>
                                          <p:attrName>style.visibility</p:attrName>
                                        </p:attrNameLst>
                                      </p:cBhvr>
                                      <p:to>
                                        <p:strVal val="visible"/>
                                      </p:to>
                                    </p:set>
                                    <p:anim calcmode="lin" valueType="num">
                                      <p:cBhvr additive="base">
                                        <p:cTn id="17" dur="500" fill="hold"/>
                                        <p:tgtEl>
                                          <p:spTgt spid="46113"/>
                                        </p:tgtEl>
                                        <p:attrNameLst>
                                          <p:attrName>ppt_x</p:attrName>
                                        </p:attrNameLst>
                                      </p:cBhvr>
                                      <p:tavLst>
                                        <p:tav tm="0">
                                          <p:val>
                                            <p:strVal val="1+#ppt_w/2"/>
                                          </p:val>
                                        </p:tav>
                                        <p:tav tm="100000">
                                          <p:val>
                                            <p:strVal val="#ppt_x"/>
                                          </p:val>
                                        </p:tav>
                                      </p:tavLst>
                                    </p:anim>
                                    <p:anim calcmode="lin" valueType="num">
                                      <p:cBhvr additive="base">
                                        <p:cTn id="18" dur="500" fill="hold"/>
                                        <p:tgtEl>
                                          <p:spTgt spid="461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114"/>
                                        </p:tgtEl>
                                        <p:attrNameLst>
                                          <p:attrName>style.visibility</p:attrName>
                                        </p:attrNameLst>
                                      </p:cBhvr>
                                      <p:to>
                                        <p:strVal val="visible"/>
                                      </p:to>
                                    </p:set>
                                    <p:animEffect transition="in" filter="wipe(left)">
                                      <p:cBhvr>
                                        <p:cTn id="23" dur="2000"/>
                                        <p:tgtEl>
                                          <p:spTgt spid="46114"/>
                                        </p:tgtEl>
                                      </p:cBhvr>
                                    </p:animEffect>
                                  </p:childTnLst>
                                </p:cTn>
                              </p:par>
                            </p:childTnLst>
                          </p:cTn>
                        </p:par>
                        <p:par>
                          <p:cTn id="24" fill="hold" nodeType="afterGroup">
                            <p:stCondLst>
                              <p:cond delay="2000"/>
                            </p:stCondLst>
                            <p:childTnLst>
                              <p:par>
                                <p:cTn id="25" presetID="3" presetClass="entr" presetSubtype="1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113" grpId="0" autoUpdateAnimBg="0"/>
      <p:bldP spid="4611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4">
            <a:extLst>
              <a:ext uri="{FF2B5EF4-FFF2-40B4-BE49-F238E27FC236}">
                <a16:creationId xmlns:a16="http://schemas.microsoft.com/office/drawing/2014/main" id="{A47E8F0C-FBC8-447A-B2CE-DD828CDB2749}"/>
              </a:ext>
            </a:extLst>
          </p:cNvPr>
          <p:cNvGrpSpPr>
            <a:grpSpLocks/>
          </p:cNvGrpSpPr>
          <p:nvPr/>
        </p:nvGrpSpPr>
        <p:grpSpPr bwMode="auto">
          <a:xfrm>
            <a:off x="5191125" y="3500438"/>
            <a:ext cx="3384550" cy="1563687"/>
            <a:chOff x="3270" y="2205"/>
            <a:chExt cx="2132" cy="985"/>
          </a:xfrm>
        </p:grpSpPr>
        <p:graphicFrame>
          <p:nvGraphicFramePr>
            <p:cNvPr id="65618" name="Object 144">
              <a:extLst>
                <a:ext uri="{FF2B5EF4-FFF2-40B4-BE49-F238E27FC236}">
                  <a16:creationId xmlns:a16="http://schemas.microsoft.com/office/drawing/2014/main" id="{0AE38AEC-582F-46AF-B4A5-FCE4B32CBCC9}"/>
                </a:ext>
              </a:extLst>
            </p:cNvPr>
            <p:cNvGraphicFramePr>
              <a:graphicFrameLocks noChangeAspect="1"/>
            </p:cNvGraphicFramePr>
            <p:nvPr/>
          </p:nvGraphicFramePr>
          <p:xfrm>
            <a:off x="4944" y="2568"/>
            <a:ext cx="458" cy="283"/>
          </p:xfrm>
          <a:graphic>
            <a:graphicData uri="http://schemas.openxmlformats.org/presentationml/2006/ole">
              <mc:AlternateContent xmlns:mc="http://schemas.openxmlformats.org/markup-compatibility/2006">
                <mc:Choice xmlns:v="urn:schemas-microsoft-com:vml" Requires="v">
                  <p:oleObj spid="_x0000_s65672" name="公式" r:id="rId3" imgW="323770" imgH="152567" progId="Equation.3">
                    <p:embed/>
                  </p:oleObj>
                </mc:Choice>
                <mc:Fallback>
                  <p:oleObj name="公式" r:id="rId3" imgW="323770" imgH="152567" progId="Equation.3">
                    <p:embed/>
                    <p:pic>
                      <p:nvPicPr>
                        <p:cNvPr id="0" name="Object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2568"/>
                          <a:ext cx="45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619" name="Line 145">
              <a:extLst>
                <a:ext uri="{FF2B5EF4-FFF2-40B4-BE49-F238E27FC236}">
                  <a16:creationId xmlns:a16="http://schemas.microsoft.com/office/drawing/2014/main" id="{51226074-90F3-4936-9641-DC28FD2A5031}"/>
                </a:ext>
              </a:extLst>
            </p:cNvPr>
            <p:cNvSpPr>
              <a:spLocks noChangeShapeType="1"/>
            </p:cNvSpPr>
            <p:nvPr/>
          </p:nvSpPr>
          <p:spPr bwMode="auto">
            <a:xfrm>
              <a:off x="3787" y="2296"/>
              <a:ext cx="0" cy="8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20" name="Text Box 147">
              <a:extLst>
                <a:ext uri="{FF2B5EF4-FFF2-40B4-BE49-F238E27FC236}">
                  <a16:creationId xmlns:a16="http://schemas.microsoft.com/office/drawing/2014/main" id="{A48B8E5F-DE53-4274-BC68-278083201B88}"/>
                </a:ext>
              </a:extLst>
            </p:cNvPr>
            <p:cNvSpPr txBox="1">
              <a:spLocks noChangeArrowheads="1"/>
            </p:cNvSpPr>
            <p:nvPr/>
          </p:nvSpPr>
          <p:spPr bwMode="auto">
            <a:xfrm>
              <a:off x="3980" y="2297"/>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1.5</a:t>
              </a:r>
              <a:endParaRPr kumimoji="1" lang="en-US" altLang="zh-CN">
                <a:solidFill>
                  <a:schemeClr val="bg1"/>
                </a:solidFill>
                <a:ea typeface="宋体" panose="02010600030101010101" pitchFamily="2" charset="-122"/>
              </a:endParaRPr>
            </a:p>
          </p:txBody>
        </p:sp>
        <p:sp>
          <p:nvSpPr>
            <p:cNvPr id="65621" name="Line 149">
              <a:extLst>
                <a:ext uri="{FF2B5EF4-FFF2-40B4-BE49-F238E27FC236}">
                  <a16:creationId xmlns:a16="http://schemas.microsoft.com/office/drawing/2014/main" id="{ED2675F4-2D64-43E7-B2A6-8B7755B2FE68}"/>
                </a:ext>
              </a:extLst>
            </p:cNvPr>
            <p:cNvSpPr>
              <a:spLocks noChangeShapeType="1"/>
            </p:cNvSpPr>
            <p:nvPr/>
          </p:nvSpPr>
          <p:spPr bwMode="auto">
            <a:xfrm>
              <a:off x="3787" y="2711"/>
              <a:ext cx="0" cy="363"/>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22" name="Line 150">
              <a:extLst>
                <a:ext uri="{FF2B5EF4-FFF2-40B4-BE49-F238E27FC236}">
                  <a16:creationId xmlns:a16="http://schemas.microsoft.com/office/drawing/2014/main" id="{1735C687-4831-450D-B144-AAE724B88BD8}"/>
                </a:ext>
              </a:extLst>
            </p:cNvPr>
            <p:cNvSpPr>
              <a:spLocks noChangeShapeType="1"/>
            </p:cNvSpPr>
            <p:nvPr/>
          </p:nvSpPr>
          <p:spPr bwMode="auto">
            <a:xfrm>
              <a:off x="4876" y="2296"/>
              <a:ext cx="0" cy="8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23" name="Text Box 151">
              <a:extLst>
                <a:ext uri="{FF2B5EF4-FFF2-40B4-BE49-F238E27FC236}">
                  <a16:creationId xmlns:a16="http://schemas.microsoft.com/office/drawing/2014/main" id="{77A5494C-168E-423C-A5A7-011909B3D114}"/>
                </a:ext>
              </a:extLst>
            </p:cNvPr>
            <p:cNvSpPr txBox="1">
              <a:spLocks noChangeArrowheads="1"/>
            </p:cNvSpPr>
            <p:nvPr/>
          </p:nvSpPr>
          <p:spPr bwMode="auto">
            <a:xfrm>
              <a:off x="4558" y="2886"/>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000">
                  <a:solidFill>
                    <a:schemeClr val="bg1"/>
                  </a:solidFill>
                  <a:ea typeface="宋体" panose="02010600030101010101" pitchFamily="2" charset="-122"/>
                  <a:sym typeface="Symbol" panose="05050102010706020507" pitchFamily="18" charset="2"/>
                </a:rPr>
                <a:t>－</a:t>
              </a:r>
              <a:endParaRPr kumimoji="1" lang="zh-CN" altLang="en-US" sz="2000">
                <a:solidFill>
                  <a:schemeClr val="bg1"/>
                </a:solidFill>
                <a:ea typeface="宋体" panose="02010600030101010101" pitchFamily="2" charset="-122"/>
              </a:endParaRPr>
            </a:p>
          </p:txBody>
        </p:sp>
        <p:sp>
          <p:nvSpPr>
            <p:cNvPr id="65624" name="Text Box 152">
              <a:extLst>
                <a:ext uri="{FF2B5EF4-FFF2-40B4-BE49-F238E27FC236}">
                  <a16:creationId xmlns:a16="http://schemas.microsoft.com/office/drawing/2014/main" id="{982E3762-A6BC-4D71-8FE4-7856A8F78097}"/>
                </a:ext>
              </a:extLst>
            </p:cNvPr>
            <p:cNvSpPr txBox="1">
              <a:spLocks noChangeArrowheads="1"/>
            </p:cNvSpPr>
            <p:nvPr/>
          </p:nvSpPr>
          <p:spPr bwMode="auto">
            <a:xfrm>
              <a:off x="4513" y="2251"/>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graphicFrame>
          <p:nvGraphicFramePr>
            <p:cNvPr id="65625" name="Object 153">
              <a:extLst>
                <a:ext uri="{FF2B5EF4-FFF2-40B4-BE49-F238E27FC236}">
                  <a16:creationId xmlns:a16="http://schemas.microsoft.com/office/drawing/2014/main" id="{CC093BEB-86A1-488D-B02E-54DFEF0AD192}"/>
                </a:ext>
              </a:extLst>
            </p:cNvPr>
            <p:cNvGraphicFramePr>
              <a:graphicFrameLocks noChangeAspect="1"/>
            </p:cNvGraphicFramePr>
            <p:nvPr/>
          </p:nvGraphicFramePr>
          <p:xfrm>
            <a:off x="3832" y="2711"/>
            <a:ext cx="454" cy="304"/>
          </p:xfrm>
          <a:graphic>
            <a:graphicData uri="http://schemas.openxmlformats.org/presentationml/2006/ole">
              <mc:AlternateContent xmlns:mc="http://schemas.openxmlformats.org/markup-compatibility/2006">
                <mc:Choice xmlns:v="urn:schemas-microsoft-com:vml" Requires="v">
                  <p:oleObj spid="_x0000_s65673" name="公式" r:id="rId5" imgW="295315" imgH="209563" progId="Equation.3">
                    <p:embed/>
                  </p:oleObj>
                </mc:Choice>
                <mc:Fallback>
                  <p:oleObj name="公式" r:id="rId5" imgW="295315" imgH="209563" progId="Equation.3">
                    <p:embed/>
                    <p:pic>
                      <p:nvPicPr>
                        <p:cNvPr id="0" name="Object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 y="2711"/>
                          <a:ext cx="45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626" name="Object 154">
              <a:extLst>
                <a:ext uri="{FF2B5EF4-FFF2-40B4-BE49-F238E27FC236}">
                  <a16:creationId xmlns:a16="http://schemas.microsoft.com/office/drawing/2014/main" id="{411FB566-BE7C-436F-9DA7-EF6FE3E3409C}"/>
                </a:ext>
              </a:extLst>
            </p:cNvPr>
            <p:cNvGraphicFramePr>
              <a:graphicFrameLocks noChangeAspect="1"/>
            </p:cNvGraphicFramePr>
            <p:nvPr/>
          </p:nvGraphicFramePr>
          <p:xfrm>
            <a:off x="4520" y="2569"/>
            <a:ext cx="310" cy="308"/>
          </p:xfrm>
          <a:graphic>
            <a:graphicData uri="http://schemas.openxmlformats.org/presentationml/2006/ole">
              <mc:AlternateContent xmlns:mc="http://schemas.openxmlformats.org/markup-compatibility/2006">
                <mc:Choice xmlns:v="urn:schemas-microsoft-com:vml" Requires="v">
                  <p:oleObj spid="_x0000_s65674" name="公式" r:id="rId7" imgW="199884" imgH="209563" progId="Equation.3">
                    <p:embed/>
                  </p:oleObj>
                </mc:Choice>
                <mc:Fallback>
                  <p:oleObj name="公式" r:id="rId7" imgW="199884" imgH="209563" progId="Equation.3">
                    <p:embed/>
                    <p:pic>
                      <p:nvPicPr>
                        <p:cNvPr id="0" name="Object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0" y="2569"/>
                          <a:ext cx="31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27" name="Line 156">
              <a:extLst>
                <a:ext uri="{FF2B5EF4-FFF2-40B4-BE49-F238E27FC236}">
                  <a16:creationId xmlns:a16="http://schemas.microsoft.com/office/drawing/2014/main" id="{F508834F-06A1-4D55-BDBD-31210697DB79}"/>
                </a:ext>
              </a:extLst>
            </p:cNvPr>
            <p:cNvSpPr>
              <a:spLocks noChangeShapeType="1"/>
            </p:cNvSpPr>
            <p:nvPr/>
          </p:nvSpPr>
          <p:spPr bwMode="auto">
            <a:xfrm flipV="1">
              <a:off x="3334" y="3158"/>
              <a:ext cx="154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28" name="Line 157">
              <a:extLst>
                <a:ext uri="{FF2B5EF4-FFF2-40B4-BE49-F238E27FC236}">
                  <a16:creationId xmlns:a16="http://schemas.microsoft.com/office/drawing/2014/main" id="{8F875BF9-516A-40A3-AEC4-8AB30238273C}"/>
                </a:ext>
              </a:extLst>
            </p:cNvPr>
            <p:cNvSpPr>
              <a:spLocks noChangeShapeType="1"/>
            </p:cNvSpPr>
            <p:nvPr/>
          </p:nvSpPr>
          <p:spPr bwMode="auto">
            <a:xfrm flipV="1">
              <a:off x="3334" y="2296"/>
              <a:ext cx="154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29" name="Rectangle 158">
              <a:extLst>
                <a:ext uri="{FF2B5EF4-FFF2-40B4-BE49-F238E27FC236}">
                  <a16:creationId xmlns:a16="http://schemas.microsoft.com/office/drawing/2014/main" id="{43686954-1F15-45F9-9EAB-7E05F6D17DE2}"/>
                </a:ext>
              </a:extLst>
            </p:cNvPr>
            <p:cNvSpPr>
              <a:spLocks noChangeArrowheads="1"/>
            </p:cNvSpPr>
            <p:nvPr/>
          </p:nvSpPr>
          <p:spPr bwMode="auto">
            <a:xfrm>
              <a:off x="4060" y="2205"/>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5630" name="Rectangle 160">
              <a:extLst>
                <a:ext uri="{FF2B5EF4-FFF2-40B4-BE49-F238E27FC236}">
                  <a16:creationId xmlns:a16="http://schemas.microsoft.com/office/drawing/2014/main" id="{E1A62F33-77B2-4193-A25A-34FE46E2D616}"/>
                </a:ext>
              </a:extLst>
            </p:cNvPr>
            <p:cNvSpPr>
              <a:spLocks noChangeArrowheads="1"/>
            </p:cNvSpPr>
            <p:nvPr/>
          </p:nvSpPr>
          <p:spPr bwMode="auto">
            <a:xfrm>
              <a:off x="4812" y="2569"/>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65631" name="Group 179">
              <a:extLst>
                <a:ext uri="{FF2B5EF4-FFF2-40B4-BE49-F238E27FC236}">
                  <a16:creationId xmlns:a16="http://schemas.microsoft.com/office/drawing/2014/main" id="{F26DE830-EDB7-41CF-A97C-07E2F9B685AE}"/>
                </a:ext>
              </a:extLst>
            </p:cNvPr>
            <p:cNvGrpSpPr>
              <a:grpSpLocks/>
            </p:cNvGrpSpPr>
            <p:nvPr/>
          </p:nvGrpSpPr>
          <p:grpSpPr bwMode="auto">
            <a:xfrm>
              <a:off x="3560" y="2394"/>
              <a:ext cx="454" cy="363"/>
              <a:chOff x="3560" y="2380"/>
              <a:chExt cx="454" cy="363"/>
            </a:xfrm>
          </p:grpSpPr>
          <p:sp>
            <p:nvSpPr>
              <p:cNvPr id="65634" name="AutoShape 146">
                <a:extLst>
                  <a:ext uri="{FF2B5EF4-FFF2-40B4-BE49-F238E27FC236}">
                    <a16:creationId xmlns:a16="http://schemas.microsoft.com/office/drawing/2014/main" id="{CC673A60-EC34-478C-89F0-5B9C16DC42AD}"/>
                  </a:ext>
                </a:extLst>
              </p:cNvPr>
              <p:cNvSpPr>
                <a:spLocks noChangeArrowheads="1"/>
              </p:cNvSpPr>
              <p:nvPr/>
            </p:nvSpPr>
            <p:spPr bwMode="auto">
              <a:xfrm>
                <a:off x="3560" y="2380"/>
                <a:ext cx="453" cy="363"/>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5635" name="Line 148">
                <a:extLst>
                  <a:ext uri="{FF2B5EF4-FFF2-40B4-BE49-F238E27FC236}">
                    <a16:creationId xmlns:a16="http://schemas.microsoft.com/office/drawing/2014/main" id="{C6D82C4E-23A9-4576-ADC3-C4F1181CF5D8}"/>
                  </a:ext>
                </a:extLst>
              </p:cNvPr>
              <p:cNvSpPr>
                <a:spLocks noChangeShapeType="1"/>
              </p:cNvSpPr>
              <p:nvPr/>
            </p:nvSpPr>
            <p:spPr bwMode="auto">
              <a:xfrm flipV="1">
                <a:off x="3560" y="2562"/>
                <a:ext cx="454"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632" name="Oval 192">
              <a:extLst>
                <a:ext uri="{FF2B5EF4-FFF2-40B4-BE49-F238E27FC236}">
                  <a16:creationId xmlns:a16="http://schemas.microsoft.com/office/drawing/2014/main" id="{01494C6D-4D07-4BE2-A793-5689CD1A5DB0}"/>
                </a:ext>
              </a:extLst>
            </p:cNvPr>
            <p:cNvSpPr>
              <a:spLocks noChangeArrowheads="1"/>
            </p:cNvSpPr>
            <p:nvPr/>
          </p:nvSpPr>
          <p:spPr bwMode="auto">
            <a:xfrm>
              <a:off x="3270" y="2260"/>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5633" name="Oval 193">
              <a:extLst>
                <a:ext uri="{FF2B5EF4-FFF2-40B4-BE49-F238E27FC236}">
                  <a16:creationId xmlns:a16="http://schemas.microsoft.com/office/drawing/2014/main" id="{31FBF7C0-2070-495B-B511-CE328585D003}"/>
                </a:ext>
              </a:extLst>
            </p:cNvPr>
            <p:cNvSpPr>
              <a:spLocks noChangeArrowheads="1"/>
            </p:cNvSpPr>
            <p:nvPr/>
          </p:nvSpPr>
          <p:spPr bwMode="auto">
            <a:xfrm>
              <a:off x="3270" y="3122"/>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
        <p:nvSpPr>
          <p:cNvPr id="68610" name="Text Box 2">
            <a:extLst>
              <a:ext uri="{FF2B5EF4-FFF2-40B4-BE49-F238E27FC236}">
                <a16:creationId xmlns:a16="http://schemas.microsoft.com/office/drawing/2014/main" id="{3DEE38D8-E8E2-4A6D-94A3-E99E759336A3}"/>
              </a:ext>
            </a:extLst>
          </p:cNvPr>
          <p:cNvSpPr txBox="1">
            <a:spLocks noChangeArrowheads="1"/>
          </p:cNvSpPr>
          <p:nvPr/>
        </p:nvSpPr>
        <p:spPr bwMode="auto">
          <a:xfrm>
            <a:off x="323850" y="476250"/>
            <a:ext cx="1223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solidFill>
                  <a:schemeClr val="bg1"/>
                </a:solidFill>
                <a:ea typeface="黑体" panose="02010609060101010101" pitchFamily="49" charset="-122"/>
                <a:cs typeface="Times New Roman" panose="02020603050405020304" pitchFamily="18" charset="0"/>
              </a:rPr>
              <a:t>例</a:t>
            </a:r>
            <a:r>
              <a:rPr kumimoji="1" lang="en-US" altLang="zh-CN" sz="3200">
                <a:solidFill>
                  <a:schemeClr val="bg1"/>
                </a:solidFill>
                <a:ea typeface="黑体" panose="02010609060101010101" pitchFamily="49" charset="-122"/>
                <a:cs typeface="Times New Roman" panose="02020603050405020304" pitchFamily="18" charset="0"/>
              </a:rPr>
              <a:t>5-3</a:t>
            </a:r>
          </a:p>
        </p:txBody>
      </p:sp>
      <p:sp>
        <p:nvSpPr>
          <p:cNvPr id="68654" name="Text Box 46">
            <a:extLst>
              <a:ext uri="{FF2B5EF4-FFF2-40B4-BE49-F238E27FC236}">
                <a16:creationId xmlns:a16="http://schemas.microsoft.com/office/drawing/2014/main" id="{33ABD6B7-2523-49C8-A92C-DF58F9A1CA27}"/>
              </a:ext>
            </a:extLst>
          </p:cNvPr>
          <p:cNvSpPr txBox="1">
            <a:spLocks noChangeArrowheads="1"/>
          </p:cNvSpPr>
          <p:nvPr/>
        </p:nvSpPr>
        <p:spPr bwMode="auto">
          <a:xfrm>
            <a:off x="1258888" y="320675"/>
            <a:ext cx="74882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kumimoji="1" lang="zh-CN" altLang="en-US" b="1">
                <a:ea typeface="黑体" panose="02010609060101010101" pitchFamily="49" charset="-122"/>
                <a:cs typeface="Times New Roman" panose="02020603050405020304" pitchFamily="18" charset="0"/>
              </a:rPr>
              <a:t>已知图示电路的等效阻抗</a:t>
            </a:r>
            <a:r>
              <a:rPr kumimoji="1" lang="en-US" altLang="zh-CN" i="1">
                <a:solidFill>
                  <a:schemeClr val="bg1"/>
                </a:solidFill>
                <a:ea typeface="黑体" panose="02010609060101010101" pitchFamily="49" charset="-122"/>
                <a:cs typeface="Times New Roman" panose="02020603050405020304" pitchFamily="18" charset="0"/>
              </a:rPr>
              <a:t>Z</a:t>
            </a:r>
            <a:r>
              <a:rPr kumimoji="1" lang="en-US" altLang="zh-CN" baseline="-25000">
                <a:solidFill>
                  <a:schemeClr val="bg1"/>
                </a:solidFill>
                <a:ea typeface="黑体" panose="02010609060101010101" pitchFamily="49" charset="-122"/>
                <a:cs typeface="Times New Roman" panose="02020603050405020304" pitchFamily="18" charset="0"/>
              </a:rPr>
              <a:t>ab</a:t>
            </a:r>
            <a:r>
              <a:rPr kumimoji="1" lang="en-US" altLang="zh-CN">
                <a:solidFill>
                  <a:schemeClr val="bg1"/>
                </a:solidFill>
                <a:ea typeface="黑体" panose="02010609060101010101" pitchFamily="49" charset="-122"/>
                <a:cs typeface="Times New Roman" panose="02020603050405020304" pitchFamily="18" charset="0"/>
              </a:rPr>
              <a:t>=0.25</a:t>
            </a:r>
            <a:r>
              <a:rPr kumimoji="1" lang="en-US" altLang="zh-CN">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zh-CN" altLang="en-US" b="1">
                <a:ea typeface="黑体" panose="02010609060101010101" pitchFamily="49" charset="-122"/>
                <a:cs typeface="Times New Roman" panose="02020603050405020304" pitchFamily="18" charset="0"/>
                <a:sym typeface="Symbol" panose="05050102010706020507" pitchFamily="18" charset="2"/>
              </a:rPr>
              <a:t>，求理想变压器的变比</a:t>
            </a:r>
            <a:r>
              <a:rPr kumimoji="1" lang="en-US" altLang="zh-CN" i="1">
                <a:solidFill>
                  <a:schemeClr val="bg1"/>
                </a:solidFill>
                <a:ea typeface="黑体" panose="02010609060101010101" pitchFamily="49" charset="-122"/>
                <a:cs typeface="Times New Roman" panose="02020603050405020304" pitchFamily="18" charset="0"/>
                <a:sym typeface="Symbol" panose="05050102010706020507" pitchFamily="18" charset="2"/>
              </a:rPr>
              <a:t>n</a:t>
            </a:r>
            <a:r>
              <a:rPr kumimoji="1" lang="zh-CN" altLang="en-US">
                <a:ea typeface="黑体" panose="02010609060101010101" pitchFamily="49" charset="-122"/>
                <a:cs typeface="Times New Roman" panose="02020603050405020304" pitchFamily="18" charset="0"/>
                <a:sym typeface="Symbol" panose="05050102010706020507" pitchFamily="18" charset="2"/>
              </a:rPr>
              <a:t>。</a:t>
            </a:r>
          </a:p>
        </p:txBody>
      </p:sp>
      <p:sp>
        <p:nvSpPr>
          <p:cNvPr id="68655" name="Text Box 47">
            <a:extLst>
              <a:ext uri="{FF2B5EF4-FFF2-40B4-BE49-F238E27FC236}">
                <a16:creationId xmlns:a16="http://schemas.microsoft.com/office/drawing/2014/main" id="{75A3FBF0-EB37-4CED-816E-5BC245B85268}"/>
              </a:ext>
            </a:extLst>
          </p:cNvPr>
          <p:cNvSpPr txBox="1">
            <a:spLocks noChangeArrowheads="1"/>
          </p:cNvSpPr>
          <p:nvPr/>
        </p:nvSpPr>
        <p:spPr bwMode="auto">
          <a:xfrm>
            <a:off x="536575" y="1489075"/>
            <a:ext cx="576263" cy="519113"/>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解</a:t>
            </a:r>
          </a:p>
        </p:txBody>
      </p:sp>
      <p:sp>
        <p:nvSpPr>
          <p:cNvPr id="68685" name="Line 77">
            <a:extLst>
              <a:ext uri="{FF2B5EF4-FFF2-40B4-BE49-F238E27FC236}">
                <a16:creationId xmlns:a16="http://schemas.microsoft.com/office/drawing/2014/main" id="{0E63FF4A-F53F-45FB-B840-D0E8482EA7CF}"/>
              </a:ext>
            </a:extLst>
          </p:cNvPr>
          <p:cNvSpPr>
            <a:spLocks noChangeShapeType="1"/>
          </p:cNvSpPr>
          <p:nvPr/>
        </p:nvSpPr>
        <p:spPr bwMode="auto">
          <a:xfrm>
            <a:off x="6659563" y="2552700"/>
            <a:ext cx="0" cy="503238"/>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86" name="Text Box 78">
            <a:extLst>
              <a:ext uri="{FF2B5EF4-FFF2-40B4-BE49-F238E27FC236}">
                <a16:creationId xmlns:a16="http://schemas.microsoft.com/office/drawing/2014/main" id="{C52EDE86-2555-4985-B0DA-11977DE4AB68}"/>
              </a:ext>
            </a:extLst>
          </p:cNvPr>
          <p:cNvSpPr txBox="1">
            <a:spLocks noChangeArrowheads="1"/>
          </p:cNvSpPr>
          <p:nvPr/>
        </p:nvSpPr>
        <p:spPr bwMode="auto">
          <a:xfrm>
            <a:off x="1331913" y="1473200"/>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应用阻抗变换</a:t>
            </a:r>
          </a:p>
        </p:txBody>
      </p:sp>
      <p:sp>
        <p:nvSpPr>
          <p:cNvPr id="68687" name="Text Box 79">
            <a:extLst>
              <a:ext uri="{FF2B5EF4-FFF2-40B4-BE49-F238E27FC236}">
                <a16:creationId xmlns:a16="http://schemas.microsoft.com/office/drawing/2014/main" id="{1B8A7203-B115-4795-8514-D3BE31CA5131}"/>
              </a:ext>
            </a:extLst>
          </p:cNvPr>
          <p:cNvSpPr txBox="1">
            <a:spLocks noChangeArrowheads="1"/>
          </p:cNvSpPr>
          <p:nvPr/>
        </p:nvSpPr>
        <p:spPr bwMode="auto">
          <a:xfrm>
            <a:off x="1355725" y="2014538"/>
            <a:ext cx="2351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外加电源得</a:t>
            </a:r>
          </a:p>
        </p:txBody>
      </p:sp>
      <p:graphicFrame>
        <p:nvGraphicFramePr>
          <p:cNvPr id="68688" name="Object 80">
            <a:extLst>
              <a:ext uri="{FF2B5EF4-FFF2-40B4-BE49-F238E27FC236}">
                <a16:creationId xmlns:a16="http://schemas.microsoft.com/office/drawing/2014/main" id="{6BB8D1F3-9AFA-4A84-8546-C98CEA8567B9}"/>
              </a:ext>
            </a:extLst>
          </p:cNvPr>
          <p:cNvGraphicFramePr>
            <a:graphicFrameLocks noChangeAspect="1"/>
          </p:cNvGraphicFramePr>
          <p:nvPr/>
        </p:nvGraphicFramePr>
        <p:xfrm>
          <a:off x="827088" y="3273425"/>
          <a:ext cx="3462337" cy="593725"/>
        </p:xfrm>
        <a:graphic>
          <a:graphicData uri="http://schemas.openxmlformats.org/presentationml/2006/ole">
            <mc:AlternateContent xmlns:mc="http://schemas.openxmlformats.org/markup-compatibility/2006">
              <mc:Choice xmlns:v="urn:schemas-microsoft-com:vml" Requires="v">
                <p:oleObj spid="_x0000_s65675" name="公式" r:id="rId9" imgW="1485943" imgH="209563" progId="Equation.3">
                  <p:embed/>
                </p:oleObj>
              </mc:Choice>
              <mc:Fallback>
                <p:oleObj name="公式" r:id="rId9" imgW="1485943" imgH="209563" progId="Equation.3">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73425"/>
                        <a:ext cx="3462337"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90" name="Object 82">
            <a:extLst>
              <a:ext uri="{FF2B5EF4-FFF2-40B4-BE49-F238E27FC236}">
                <a16:creationId xmlns:a16="http://schemas.microsoft.com/office/drawing/2014/main" id="{D11902BC-C1BA-4537-B48D-5231020C0882}"/>
              </a:ext>
            </a:extLst>
          </p:cNvPr>
          <p:cNvGraphicFramePr>
            <a:graphicFrameLocks noChangeAspect="1"/>
          </p:cNvGraphicFramePr>
          <p:nvPr/>
        </p:nvGraphicFramePr>
        <p:xfrm>
          <a:off x="827088" y="2697163"/>
          <a:ext cx="4427537" cy="600075"/>
        </p:xfrm>
        <a:graphic>
          <a:graphicData uri="http://schemas.openxmlformats.org/presentationml/2006/ole">
            <mc:AlternateContent xmlns:mc="http://schemas.openxmlformats.org/markup-compatibility/2006">
              <mc:Choice xmlns:v="urn:schemas-microsoft-com:vml" Requires="v">
                <p:oleObj spid="_x0000_s65676" name="公式" r:id="rId11" imgW="1895428" imgH="209563" progId="Equation.3">
                  <p:embed/>
                </p:oleObj>
              </mc:Choice>
              <mc:Fallback>
                <p:oleObj name="公式" r:id="rId11" imgW="1895428" imgH="209563" progId="Equation.3">
                  <p:embed/>
                  <p:pic>
                    <p:nvPicPr>
                      <p:cNvPr id="0" name="Object 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2697163"/>
                        <a:ext cx="4427537"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91" name="Object 83">
            <a:extLst>
              <a:ext uri="{FF2B5EF4-FFF2-40B4-BE49-F238E27FC236}">
                <a16:creationId xmlns:a16="http://schemas.microsoft.com/office/drawing/2014/main" id="{C12DF472-1468-4876-9785-E9E815BE92C9}"/>
              </a:ext>
            </a:extLst>
          </p:cNvPr>
          <p:cNvGraphicFramePr>
            <a:graphicFrameLocks noChangeAspect="1"/>
          </p:cNvGraphicFramePr>
          <p:nvPr/>
        </p:nvGraphicFramePr>
        <p:xfrm>
          <a:off x="827088" y="3921125"/>
          <a:ext cx="1547812" cy="566738"/>
        </p:xfrm>
        <a:graphic>
          <a:graphicData uri="http://schemas.openxmlformats.org/presentationml/2006/ole">
            <mc:AlternateContent xmlns:mc="http://schemas.openxmlformats.org/markup-compatibility/2006">
              <mc:Choice xmlns:v="urn:schemas-microsoft-com:vml" Requires="v">
                <p:oleObj spid="_x0000_s65677" name="公式" r:id="rId13" imgW="666627" imgH="209563" progId="Equation.3">
                  <p:embed/>
                </p:oleObj>
              </mc:Choice>
              <mc:Fallback>
                <p:oleObj name="公式" r:id="rId13" imgW="666627" imgH="209563" progId="Equation.3">
                  <p:embed/>
                  <p:pic>
                    <p:nvPicPr>
                      <p:cNvPr id="0" name="Object 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3921125"/>
                        <a:ext cx="154781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92" name="Line 84">
            <a:extLst>
              <a:ext uri="{FF2B5EF4-FFF2-40B4-BE49-F238E27FC236}">
                <a16:creationId xmlns:a16="http://schemas.microsoft.com/office/drawing/2014/main" id="{A2C72C76-302C-4A87-90AD-CDED8FE769FB}"/>
              </a:ext>
            </a:extLst>
          </p:cNvPr>
          <p:cNvSpPr>
            <a:spLocks noChangeShapeType="1"/>
          </p:cNvSpPr>
          <p:nvPr/>
        </p:nvSpPr>
        <p:spPr bwMode="auto">
          <a:xfrm>
            <a:off x="684213" y="4856163"/>
            <a:ext cx="50323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693" name="Object 85">
            <a:extLst>
              <a:ext uri="{FF2B5EF4-FFF2-40B4-BE49-F238E27FC236}">
                <a16:creationId xmlns:a16="http://schemas.microsoft.com/office/drawing/2014/main" id="{968648A2-6E4A-4B8A-AF2E-C28D329D53E1}"/>
              </a:ext>
            </a:extLst>
          </p:cNvPr>
          <p:cNvGraphicFramePr>
            <a:graphicFrameLocks noChangeAspect="1"/>
          </p:cNvGraphicFramePr>
          <p:nvPr/>
        </p:nvGraphicFramePr>
        <p:xfrm>
          <a:off x="1266825" y="4373563"/>
          <a:ext cx="2141538" cy="981075"/>
        </p:xfrm>
        <a:graphic>
          <a:graphicData uri="http://schemas.openxmlformats.org/presentationml/2006/ole">
            <mc:AlternateContent xmlns:mc="http://schemas.openxmlformats.org/markup-compatibility/2006">
              <mc:Choice xmlns:v="urn:schemas-microsoft-com:vml" Requires="v">
                <p:oleObj spid="_x0000_s65678" name="公式" r:id="rId15" imgW="866858" imgH="409742" progId="Equation.3">
                  <p:embed/>
                </p:oleObj>
              </mc:Choice>
              <mc:Fallback>
                <p:oleObj name="公式" r:id="rId15" imgW="866858" imgH="409742" progId="Equation.3">
                  <p:embed/>
                  <p:pic>
                    <p:nvPicPr>
                      <p:cNvPr id="0" name="Object 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66825" y="4373563"/>
                        <a:ext cx="21415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94" name="Object 86">
            <a:extLst>
              <a:ext uri="{FF2B5EF4-FFF2-40B4-BE49-F238E27FC236}">
                <a16:creationId xmlns:a16="http://schemas.microsoft.com/office/drawing/2014/main" id="{8B6A0DCE-F958-4A19-AD44-48B7F284E820}"/>
              </a:ext>
            </a:extLst>
          </p:cNvPr>
          <p:cNvGraphicFramePr>
            <a:graphicFrameLocks noChangeAspect="1"/>
          </p:cNvGraphicFramePr>
          <p:nvPr/>
        </p:nvGraphicFramePr>
        <p:xfrm>
          <a:off x="554038" y="5429250"/>
          <a:ext cx="4103687" cy="955675"/>
        </p:xfrm>
        <a:graphic>
          <a:graphicData uri="http://schemas.openxmlformats.org/presentationml/2006/ole">
            <mc:AlternateContent xmlns:mc="http://schemas.openxmlformats.org/markup-compatibility/2006">
              <mc:Choice xmlns:v="urn:schemas-microsoft-com:vml" Requires="v">
                <p:oleObj spid="_x0000_s65679" name="公式" r:id="rId17" imgW="1942970" imgH="409742" progId="Equation.3">
                  <p:embed/>
                </p:oleObj>
              </mc:Choice>
              <mc:Fallback>
                <p:oleObj name="公式" r:id="rId17" imgW="1942970" imgH="409742" progId="Equation.3">
                  <p:embed/>
                  <p:pic>
                    <p:nvPicPr>
                      <p:cNvPr id="0" name="Object 8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4038" y="5429250"/>
                        <a:ext cx="4103687"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95" name="Line 87">
            <a:extLst>
              <a:ext uri="{FF2B5EF4-FFF2-40B4-BE49-F238E27FC236}">
                <a16:creationId xmlns:a16="http://schemas.microsoft.com/office/drawing/2014/main" id="{4C07A94B-214A-4B91-8E43-31EDB1DE8627}"/>
              </a:ext>
            </a:extLst>
          </p:cNvPr>
          <p:cNvSpPr>
            <a:spLocks noChangeShapeType="1"/>
          </p:cNvSpPr>
          <p:nvPr/>
        </p:nvSpPr>
        <p:spPr bwMode="auto">
          <a:xfrm>
            <a:off x="4786313" y="5949950"/>
            <a:ext cx="576262"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552" name="Group 97">
            <a:extLst>
              <a:ext uri="{FF2B5EF4-FFF2-40B4-BE49-F238E27FC236}">
                <a16:creationId xmlns:a16="http://schemas.microsoft.com/office/drawing/2014/main" id="{AFD59351-4D6A-4D71-8C21-6EA4ABF979E4}"/>
              </a:ext>
            </a:extLst>
          </p:cNvPr>
          <p:cNvGrpSpPr>
            <a:grpSpLocks/>
          </p:cNvGrpSpPr>
          <p:nvPr/>
        </p:nvGrpSpPr>
        <p:grpSpPr bwMode="auto">
          <a:xfrm>
            <a:off x="8316913" y="6446838"/>
            <a:ext cx="792162" cy="366712"/>
            <a:chOff x="5193" y="4020"/>
            <a:chExt cx="499" cy="231"/>
          </a:xfrm>
        </p:grpSpPr>
        <p:pic>
          <p:nvPicPr>
            <p:cNvPr id="65616" name="Picture 98" descr="78900">
              <a:extLst>
                <a:ext uri="{FF2B5EF4-FFF2-40B4-BE49-F238E27FC236}">
                  <a16:creationId xmlns:a16="http://schemas.microsoft.com/office/drawing/2014/main" id="{9BC1BF26-2599-43F1-B7A6-892CD103C32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17" name="Text Box 99">
              <a:hlinkClick r:id="" action="ppaction://hlinkshowjump?jump=nextslide"/>
              <a:extLst>
                <a:ext uri="{FF2B5EF4-FFF2-40B4-BE49-F238E27FC236}">
                  <a16:creationId xmlns:a16="http://schemas.microsoft.com/office/drawing/2014/main" id="{7F415D02-DFF4-4C8F-B4AA-55F66F9A8A01}"/>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5553" name="Group 100">
            <a:extLst>
              <a:ext uri="{FF2B5EF4-FFF2-40B4-BE49-F238E27FC236}">
                <a16:creationId xmlns:a16="http://schemas.microsoft.com/office/drawing/2014/main" id="{59B88EF1-75E1-4CBE-999C-052FA089D2CC}"/>
              </a:ext>
            </a:extLst>
          </p:cNvPr>
          <p:cNvGrpSpPr>
            <a:grpSpLocks/>
          </p:cNvGrpSpPr>
          <p:nvPr/>
        </p:nvGrpSpPr>
        <p:grpSpPr bwMode="auto">
          <a:xfrm>
            <a:off x="7453313" y="6446838"/>
            <a:ext cx="792162" cy="366712"/>
            <a:chOff x="4649" y="4020"/>
            <a:chExt cx="499" cy="231"/>
          </a:xfrm>
        </p:grpSpPr>
        <p:pic>
          <p:nvPicPr>
            <p:cNvPr id="65614" name="Picture 101" descr="78900">
              <a:extLst>
                <a:ext uri="{FF2B5EF4-FFF2-40B4-BE49-F238E27FC236}">
                  <a16:creationId xmlns:a16="http://schemas.microsoft.com/office/drawing/2014/main" id="{35D5250A-B975-4411-B983-312885A21B4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15" name="Text Box 102">
              <a:hlinkClick r:id="" action="ppaction://hlinkshowjump?jump=previousslide"/>
              <a:extLst>
                <a:ext uri="{FF2B5EF4-FFF2-40B4-BE49-F238E27FC236}">
                  <a16:creationId xmlns:a16="http://schemas.microsoft.com/office/drawing/2014/main" id="{63654E84-73E8-462A-BE74-D39B47C8FAB7}"/>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68778" name="AutoShape 170">
            <a:extLst>
              <a:ext uri="{FF2B5EF4-FFF2-40B4-BE49-F238E27FC236}">
                <a16:creationId xmlns:a16="http://schemas.microsoft.com/office/drawing/2014/main" id="{D4DC061D-6267-4963-AF73-0D5C5948E483}"/>
              </a:ext>
            </a:extLst>
          </p:cNvPr>
          <p:cNvSpPr>
            <a:spLocks/>
          </p:cNvSpPr>
          <p:nvPr/>
        </p:nvSpPr>
        <p:spPr bwMode="auto">
          <a:xfrm>
            <a:off x="684213" y="2697163"/>
            <a:ext cx="142875" cy="1728787"/>
          </a:xfrm>
          <a:prstGeom prst="leftBrace">
            <a:avLst>
              <a:gd name="adj1" fmla="val 100833"/>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b="1">
              <a:solidFill>
                <a:schemeClr val="tx1"/>
              </a:solidFill>
              <a:latin typeface="Arial" panose="020B0604020202020204" pitchFamily="34" charset="0"/>
              <a:ea typeface="仿宋_GB2312" pitchFamily="49" charset="-122"/>
            </a:endParaRPr>
          </a:p>
        </p:txBody>
      </p:sp>
      <p:grpSp>
        <p:nvGrpSpPr>
          <p:cNvPr id="6" name="Group 173">
            <a:extLst>
              <a:ext uri="{FF2B5EF4-FFF2-40B4-BE49-F238E27FC236}">
                <a16:creationId xmlns:a16="http://schemas.microsoft.com/office/drawing/2014/main" id="{BAE17B92-F6BE-4876-B277-9AA2FEB28F02}"/>
              </a:ext>
            </a:extLst>
          </p:cNvPr>
          <p:cNvGrpSpPr>
            <a:grpSpLocks/>
          </p:cNvGrpSpPr>
          <p:nvPr/>
        </p:nvGrpSpPr>
        <p:grpSpPr bwMode="auto">
          <a:xfrm>
            <a:off x="5645150" y="5322888"/>
            <a:ext cx="1944688" cy="1163637"/>
            <a:chOff x="3583" y="3237"/>
            <a:chExt cx="1225" cy="733"/>
          </a:xfrm>
        </p:grpSpPr>
        <p:sp>
          <p:nvSpPr>
            <p:cNvPr id="65612" name="Text Box 89">
              <a:extLst>
                <a:ext uri="{FF2B5EF4-FFF2-40B4-BE49-F238E27FC236}">
                  <a16:creationId xmlns:a16="http://schemas.microsoft.com/office/drawing/2014/main" id="{175D903A-45C0-4003-A4C3-12B4285C8A9D}"/>
                </a:ext>
              </a:extLst>
            </p:cNvPr>
            <p:cNvSpPr txBox="1">
              <a:spLocks noChangeArrowheads="1"/>
            </p:cNvSpPr>
            <p:nvPr/>
          </p:nvSpPr>
          <p:spPr bwMode="auto">
            <a:xfrm>
              <a:off x="3583" y="3237"/>
              <a:ext cx="1225"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i="1">
                  <a:solidFill>
                    <a:schemeClr val="bg1"/>
                  </a:solidFill>
                  <a:ea typeface="宋体" panose="02010600030101010101" pitchFamily="2" charset="-122"/>
                </a:rPr>
                <a:t>  n</a:t>
              </a:r>
              <a:r>
                <a:rPr kumimoji="1" lang="en-US" altLang="zh-CN" sz="3200">
                  <a:solidFill>
                    <a:schemeClr val="bg1"/>
                  </a:solidFill>
                  <a:ea typeface="宋体" panose="02010600030101010101" pitchFamily="2" charset="-122"/>
                </a:rPr>
                <a:t>=0.5  </a:t>
              </a:r>
            </a:p>
            <a:p>
              <a:pPr eaLnBrk="1" hangingPunct="1">
                <a:spcBef>
                  <a:spcPct val="20000"/>
                </a:spcBef>
              </a:pPr>
              <a:r>
                <a:rPr kumimoji="1" lang="en-US" altLang="zh-CN" sz="3200">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n</a:t>
              </a:r>
              <a:r>
                <a:rPr kumimoji="1" lang="en-US" altLang="zh-CN" sz="3200">
                  <a:solidFill>
                    <a:schemeClr val="bg1"/>
                  </a:solidFill>
                  <a:ea typeface="宋体" panose="02010600030101010101" pitchFamily="2" charset="-122"/>
                </a:rPr>
                <a:t>=0.25</a:t>
              </a:r>
            </a:p>
          </p:txBody>
        </p:sp>
        <p:sp>
          <p:nvSpPr>
            <p:cNvPr id="65613" name="AutoShape 172">
              <a:extLst>
                <a:ext uri="{FF2B5EF4-FFF2-40B4-BE49-F238E27FC236}">
                  <a16:creationId xmlns:a16="http://schemas.microsoft.com/office/drawing/2014/main" id="{E2FFEB46-5363-4111-83B0-23599DA1A913}"/>
                </a:ext>
              </a:extLst>
            </p:cNvPr>
            <p:cNvSpPr>
              <a:spLocks/>
            </p:cNvSpPr>
            <p:nvPr/>
          </p:nvSpPr>
          <p:spPr bwMode="auto">
            <a:xfrm>
              <a:off x="3651" y="3385"/>
              <a:ext cx="46" cy="499"/>
            </a:xfrm>
            <a:prstGeom prst="leftBrace">
              <a:avLst>
                <a:gd name="adj1" fmla="val 90399"/>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b="1">
                <a:solidFill>
                  <a:schemeClr val="tx1"/>
                </a:solidFill>
                <a:latin typeface="Arial" panose="020B0604020202020204" pitchFamily="34" charset="0"/>
                <a:ea typeface="仿宋_GB2312" pitchFamily="49" charset="-122"/>
              </a:endParaRPr>
            </a:p>
          </p:txBody>
        </p:sp>
      </p:grpSp>
      <p:grpSp>
        <p:nvGrpSpPr>
          <p:cNvPr id="7" name="Group 195">
            <a:extLst>
              <a:ext uri="{FF2B5EF4-FFF2-40B4-BE49-F238E27FC236}">
                <a16:creationId xmlns:a16="http://schemas.microsoft.com/office/drawing/2014/main" id="{DCAEF08E-96E2-4512-B131-940B0C0C9FFD}"/>
              </a:ext>
            </a:extLst>
          </p:cNvPr>
          <p:cNvGrpSpPr>
            <a:grpSpLocks/>
          </p:cNvGrpSpPr>
          <p:nvPr/>
        </p:nvGrpSpPr>
        <p:grpSpPr bwMode="auto">
          <a:xfrm>
            <a:off x="4298950" y="2997200"/>
            <a:ext cx="1460500" cy="2033588"/>
            <a:chOff x="2708" y="1888"/>
            <a:chExt cx="920" cy="1281"/>
          </a:xfrm>
        </p:grpSpPr>
        <p:sp>
          <p:nvSpPr>
            <p:cNvPr id="65600" name="Oval 162">
              <a:extLst>
                <a:ext uri="{FF2B5EF4-FFF2-40B4-BE49-F238E27FC236}">
                  <a16:creationId xmlns:a16="http://schemas.microsoft.com/office/drawing/2014/main" id="{065D67CD-E7F7-4A2F-A63C-4454E82B146A}"/>
                </a:ext>
              </a:extLst>
            </p:cNvPr>
            <p:cNvSpPr>
              <a:spLocks noChangeArrowheads="1"/>
            </p:cNvSpPr>
            <p:nvPr/>
          </p:nvSpPr>
          <p:spPr bwMode="auto">
            <a:xfrm>
              <a:off x="2708" y="256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a:latin typeface="Arial" panose="020B0604020202020204" pitchFamily="34" charset="0"/>
                <a:ea typeface="仿宋_GB2312" pitchFamily="49" charset="-122"/>
              </a:endParaRPr>
            </a:p>
          </p:txBody>
        </p:sp>
        <p:sp>
          <p:nvSpPr>
            <p:cNvPr id="65601" name="Line 163">
              <a:extLst>
                <a:ext uri="{FF2B5EF4-FFF2-40B4-BE49-F238E27FC236}">
                  <a16:creationId xmlns:a16="http://schemas.microsoft.com/office/drawing/2014/main" id="{95B34A2F-481B-42AF-A588-EFACB884572B}"/>
                </a:ext>
              </a:extLst>
            </p:cNvPr>
            <p:cNvSpPr>
              <a:spLocks noChangeShapeType="1"/>
            </p:cNvSpPr>
            <p:nvPr/>
          </p:nvSpPr>
          <p:spPr bwMode="auto">
            <a:xfrm>
              <a:off x="3388" y="2296"/>
              <a:ext cx="24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5602" name="Object 164">
              <a:extLst>
                <a:ext uri="{FF2B5EF4-FFF2-40B4-BE49-F238E27FC236}">
                  <a16:creationId xmlns:a16="http://schemas.microsoft.com/office/drawing/2014/main" id="{8D404405-04BD-4C82-BA9A-E7E8CC57FF00}"/>
                </a:ext>
              </a:extLst>
            </p:cNvPr>
            <p:cNvGraphicFramePr>
              <a:graphicFrameLocks noChangeAspect="1"/>
            </p:cNvGraphicFramePr>
            <p:nvPr/>
          </p:nvGraphicFramePr>
          <p:xfrm>
            <a:off x="3388" y="1888"/>
            <a:ext cx="168" cy="393"/>
          </p:xfrm>
          <a:graphic>
            <a:graphicData uri="http://schemas.openxmlformats.org/presentationml/2006/ole">
              <mc:AlternateContent xmlns:mc="http://schemas.openxmlformats.org/markup-compatibility/2006">
                <mc:Choice xmlns:v="urn:schemas-microsoft-com:vml" Requires="v">
                  <p:oleObj spid="_x0000_s65680" name="公式" r:id="rId20" imgW="66628" imgH="257175" progId="Equation.3">
                    <p:embed/>
                  </p:oleObj>
                </mc:Choice>
                <mc:Fallback>
                  <p:oleObj name="公式" r:id="rId20" imgW="66628" imgH="257175" progId="Equation.3">
                    <p:embed/>
                    <p:pic>
                      <p:nvPicPr>
                        <p:cNvPr id="0" name="Object 1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88" y="1888"/>
                          <a:ext cx="16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603" name="Text Box 165">
              <a:extLst>
                <a:ext uri="{FF2B5EF4-FFF2-40B4-BE49-F238E27FC236}">
                  <a16:creationId xmlns:a16="http://schemas.microsoft.com/office/drawing/2014/main" id="{12E4B183-27B5-49E0-85A3-AA73F4968265}"/>
                </a:ext>
              </a:extLst>
            </p:cNvPr>
            <p:cNvSpPr txBox="1">
              <a:spLocks noChangeArrowheads="1"/>
            </p:cNvSpPr>
            <p:nvPr/>
          </p:nvSpPr>
          <p:spPr bwMode="auto">
            <a:xfrm>
              <a:off x="3096" y="2296"/>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5604" name="Text Box 166">
              <a:extLst>
                <a:ext uri="{FF2B5EF4-FFF2-40B4-BE49-F238E27FC236}">
                  <a16:creationId xmlns:a16="http://schemas.microsoft.com/office/drawing/2014/main" id="{E6CD13CB-6A18-4CD1-A160-AF967E0B7874}"/>
                </a:ext>
              </a:extLst>
            </p:cNvPr>
            <p:cNvSpPr txBox="1">
              <a:spLocks noChangeArrowheads="1"/>
            </p:cNvSpPr>
            <p:nvPr/>
          </p:nvSpPr>
          <p:spPr bwMode="auto">
            <a:xfrm>
              <a:off x="3096" y="2804"/>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65605" name="Object 167">
              <a:extLst>
                <a:ext uri="{FF2B5EF4-FFF2-40B4-BE49-F238E27FC236}">
                  <a16:creationId xmlns:a16="http://schemas.microsoft.com/office/drawing/2014/main" id="{013DB063-6A43-414E-82A0-1A99A46CB916}"/>
                </a:ext>
              </a:extLst>
            </p:cNvPr>
            <p:cNvGraphicFramePr>
              <a:graphicFrameLocks noChangeAspect="1"/>
            </p:cNvGraphicFramePr>
            <p:nvPr/>
          </p:nvGraphicFramePr>
          <p:xfrm>
            <a:off x="3210" y="2577"/>
            <a:ext cx="191" cy="267"/>
          </p:xfrm>
          <a:graphic>
            <a:graphicData uri="http://schemas.openxmlformats.org/presentationml/2006/ole">
              <mc:AlternateContent xmlns:mc="http://schemas.openxmlformats.org/markup-compatibility/2006">
                <mc:Choice xmlns:v="urn:schemas-microsoft-com:vml" Requires="v">
                  <p:oleObj spid="_x0000_s65681" name="公式" r:id="rId22" imgW="114170" imgH="161951" progId="Equation.3">
                    <p:embed/>
                  </p:oleObj>
                </mc:Choice>
                <mc:Fallback>
                  <p:oleObj name="公式" r:id="rId22" imgW="114170" imgH="161951" progId="Equation.3">
                    <p:embed/>
                    <p:pic>
                      <p:nvPicPr>
                        <p:cNvPr id="0" name="Object 1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10" y="2577"/>
                          <a:ext cx="191"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5606" name="AutoShape 184">
              <a:extLst>
                <a:ext uri="{FF2B5EF4-FFF2-40B4-BE49-F238E27FC236}">
                  <a16:creationId xmlns:a16="http://schemas.microsoft.com/office/drawing/2014/main" id="{F741C449-7A9D-4DA7-8805-EFD910E13991}"/>
                </a:ext>
              </a:extLst>
            </p:cNvPr>
            <p:cNvCxnSpPr>
              <a:cxnSpLocks noChangeShapeType="1"/>
              <a:stCxn id="65600" idx="0"/>
              <a:endCxn id="65600" idx="4"/>
            </p:cNvCxnSpPr>
            <p:nvPr/>
          </p:nvCxnSpPr>
          <p:spPr bwMode="auto">
            <a:xfrm>
              <a:off x="2890" y="2557"/>
              <a:ext cx="0" cy="387"/>
            </a:xfrm>
            <a:prstGeom prst="straightConnector1">
              <a:avLst/>
            </a:prstGeom>
            <a:noFill/>
            <a:ln w="28575">
              <a:solidFill>
                <a:srgbClr val="FFCC00"/>
              </a:solidFill>
              <a:round/>
              <a:headEnd/>
              <a:tailEnd/>
            </a:ln>
            <a:extLst>
              <a:ext uri="{909E8E84-426E-40DD-AFC4-6F175D3DCCD1}">
                <a14:hiddenFill xmlns:a14="http://schemas.microsoft.com/office/drawing/2010/main">
                  <a:noFill/>
                </a14:hiddenFill>
              </a:ext>
            </a:extLst>
          </p:spPr>
        </p:cxnSp>
        <p:grpSp>
          <p:nvGrpSpPr>
            <p:cNvPr id="65607" name="Group 187">
              <a:extLst>
                <a:ext uri="{FF2B5EF4-FFF2-40B4-BE49-F238E27FC236}">
                  <a16:creationId xmlns:a16="http://schemas.microsoft.com/office/drawing/2014/main" id="{5BC52CA6-B7D5-48F9-AFD9-3ABD62AC324B}"/>
                </a:ext>
              </a:extLst>
            </p:cNvPr>
            <p:cNvGrpSpPr>
              <a:grpSpLocks/>
            </p:cNvGrpSpPr>
            <p:nvPr/>
          </p:nvGrpSpPr>
          <p:grpSpPr bwMode="auto">
            <a:xfrm>
              <a:off x="2890" y="2298"/>
              <a:ext cx="430" cy="871"/>
              <a:chOff x="2913" y="2153"/>
              <a:chExt cx="430" cy="871"/>
            </a:xfrm>
          </p:grpSpPr>
          <p:cxnSp>
            <p:nvCxnSpPr>
              <p:cNvPr id="65608" name="AutoShape 182">
                <a:extLst>
                  <a:ext uri="{FF2B5EF4-FFF2-40B4-BE49-F238E27FC236}">
                    <a16:creationId xmlns:a16="http://schemas.microsoft.com/office/drawing/2014/main" id="{335102BE-418F-4B43-962D-3F8CDBC6B90A}"/>
                  </a:ext>
                </a:extLst>
              </p:cNvPr>
              <p:cNvCxnSpPr>
                <a:cxnSpLocks noChangeShapeType="1"/>
                <a:stCxn id="65600" idx="0"/>
              </p:cNvCxnSpPr>
              <p:nvPr/>
            </p:nvCxnSpPr>
            <p:spPr bwMode="auto">
              <a:xfrm rot="-5400000">
                <a:off x="2944" y="2122"/>
                <a:ext cx="259" cy="321"/>
              </a:xfrm>
              <a:prstGeom prst="curvedConnector2">
                <a:avLst/>
              </a:prstGeom>
              <a:noFill/>
              <a:ln w="28575">
                <a:solidFill>
                  <a:srgbClr val="FFCC00"/>
                </a:solidFill>
                <a:round/>
                <a:headEnd/>
                <a:tailEnd/>
              </a:ln>
              <a:extLst>
                <a:ext uri="{909E8E84-426E-40DD-AFC4-6F175D3DCCD1}">
                  <a14:hiddenFill xmlns:a14="http://schemas.microsoft.com/office/drawing/2010/main">
                    <a:noFill/>
                  </a14:hiddenFill>
                </a:ext>
              </a:extLst>
            </p:spPr>
          </p:cxnSp>
          <p:cxnSp>
            <p:nvCxnSpPr>
              <p:cNvPr id="65609" name="AutoShape 183">
                <a:extLst>
                  <a:ext uri="{FF2B5EF4-FFF2-40B4-BE49-F238E27FC236}">
                    <a16:creationId xmlns:a16="http://schemas.microsoft.com/office/drawing/2014/main" id="{963564A1-F249-4E91-AE32-18B206EE4AB4}"/>
                  </a:ext>
                </a:extLst>
              </p:cNvPr>
              <p:cNvCxnSpPr>
                <a:cxnSpLocks noChangeShapeType="1"/>
                <a:stCxn id="65600" idx="4"/>
              </p:cNvCxnSpPr>
              <p:nvPr/>
            </p:nvCxnSpPr>
            <p:spPr bwMode="auto">
              <a:xfrm rot="16200000" flipH="1">
                <a:off x="2966" y="2746"/>
                <a:ext cx="216" cy="321"/>
              </a:xfrm>
              <a:prstGeom prst="curvedConnector2">
                <a:avLst/>
              </a:prstGeom>
              <a:noFill/>
              <a:ln w="28575">
                <a:solidFill>
                  <a:srgbClr val="FFCC00"/>
                </a:solidFill>
                <a:round/>
                <a:headEnd/>
                <a:tailEnd/>
              </a:ln>
              <a:extLst>
                <a:ext uri="{909E8E84-426E-40DD-AFC4-6F175D3DCCD1}">
                  <a14:hiddenFill xmlns:a14="http://schemas.microsoft.com/office/drawing/2010/main">
                    <a:noFill/>
                  </a14:hiddenFill>
                </a:ext>
              </a:extLst>
            </p:spPr>
          </p:cxnSp>
          <p:cxnSp>
            <p:nvCxnSpPr>
              <p:cNvPr id="65610" name="AutoShape 185">
                <a:extLst>
                  <a:ext uri="{FF2B5EF4-FFF2-40B4-BE49-F238E27FC236}">
                    <a16:creationId xmlns:a16="http://schemas.microsoft.com/office/drawing/2014/main" id="{12732396-939E-4254-B3DF-0C4F9DFFE0FC}"/>
                  </a:ext>
                </a:extLst>
              </p:cNvPr>
              <p:cNvCxnSpPr>
                <a:cxnSpLocks noChangeShapeType="1"/>
              </p:cNvCxnSpPr>
              <p:nvPr/>
            </p:nvCxnSpPr>
            <p:spPr bwMode="auto">
              <a:xfrm>
                <a:off x="3234" y="2153"/>
                <a:ext cx="109" cy="0"/>
              </a:xfrm>
              <a:prstGeom prst="straightConnector1">
                <a:avLst/>
              </a:prstGeom>
              <a:noFill/>
              <a:ln w="28575">
                <a:solidFill>
                  <a:srgbClr val="FFCC00"/>
                </a:solidFill>
                <a:round/>
                <a:headEnd/>
                <a:tailEnd/>
              </a:ln>
              <a:extLst>
                <a:ext uri="{909E8E84-426E-40DD-AFC4-6F175D3DCCD1}">
                  <a14:hiddenFill xmlns:a14="http://schemas.microsoft.com/office/drawing/2010/main">
                    <a:noFill/>
                  </a14:hiddenFill>
                </a:ext>
              </a:extLst>
            </p:spPr>
          </p:cxnSp>
          <p:cxnSp>
            <p:nvCxnSpPr>
              <p:cNvPr id="65611" name="AutoShape 186">
                <a:extLst>
                  <a:ext uri="{FF2B5EF4-FFF2-40B4-BE49-F238E27FC236}">
                    <a16:creationId xmlns:a16="http://schemas.microsoft.com/office/drawing/2014/main" id="{9BBC303E-5974-4FBD-B09F-BD6599904A01}"/>
                  </a:ext>
                </a:extLst>
              </p:cNvPr>
              <p:cNvCxnSpPr>
                <a:cxnSpLocks noChangeShapeType="1"/>
                <a:endCxn id="65627" idx="0"/>
              </p:cNvCxnSpPr>
              <p:nvPr/>
            </p:nvCxnSpPr>
            <p:spPr bwMode="auto">
              <a:xfrm>
                <a:off x="3234" y="3015"/>
                <a:ext cx="100" cy="9"/>
              </a:xfrm>
              <a:prstGeom prst="straightConnector1">
                <a:avLst/>
              </a:prstGeom>
              <a:noFill/>
              <a:ln w="28575">
                <a:solidFill>
                  <a:srgbClr val="FFCC00"/>
                </a:solidFill>
                <a:round/>
                <a:headEnd/>
                <a:tailEnd/>
              </a:ln>
              <a:extLst>
                <a:ext uri="{909E8E84-426E-40DD-AFC4-6F175D3DCCD1}">
                  <a14:hiddenFill xmlns:a14="http://schemas.microsoft.com/office/drawing/2010/main">
                    <a:noFill/>
                  </a14:hiddenFill>
                </a:ext>
              </a:extLst>
            </p:spPr>
          </p:cxnSp>
        </p:grpSp>
      </p:grpSp>
      <p:grpSp>
        <p:nvGrpSpPr>
          <p:cNvPr id="65557" name="Group 189">
            <a:extLst>
              <a:ext uri="{FF2B5EF4-FFF2-40B4-BE49-F238E27FC236}">
                <a16:creationId xmlns:a16="http://schemas.microsoft.com/office/drawing/2014/main" id="{66F9219D-4F65-4E32-9C5A-9D97038C8DA5}"/>
              </a:ext>
            </a:extLst>
          </p:cNvPr>
          <p:cNvGrpSpPr>
            <a:grpSpLocks/>
          </p:cNvGrpSpPr>
          <p:nvPr/>
        </p:nvGrpSpPr>
        <p:grpSpPr bwMode="auto">
          <a:xfrm>
            <a:off x="6588125" y="6446838"/>
            <a:ext cx="792163" cy="366712"/>
            <a:chOff x="4649" y="4020"/>
            <a:chExt cx="499" cy="231"/>
          </a:xfrm>
        </p:grpSpPr>
        <p:pic>
          <p:nvPicPr>
            <p:cNvPr id="65598" name="Picture 190" descr="78900">
              <a:extLst>
                <a:ext uri="{FF2B5EF4-FFF2-40B4-BE49-F238E27FC236}">
                  <a16:creationId xmlns:a16="http://schemas.microsoft.com/office/drawing/2014/main" id="{17E354B8-1DF0-4E5F-AF12-92F56A7CDA0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9" name="Text Box 191">
              <a:hlinkClick r:id="" action="ppaction://hlinkshowjump?jump=firstslide"/>
              <a:extLst>
                <a:ext uri="{FF2B5EF4-FFF2-40B4-BE49-F238E27FC236}">
                  <a16:creationId xmlns:a16="http://schemas.microsoft.com/office/drawing/2014/main" id="{565DBDBD-A5CE-4580-A635-CEEA9F737A50}"/>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10" name="Group 208">
            <a:extLst>
              <a:ext uri="{FF2B5EF4-FFF2-40B4-BE49-F238E27FC236}">
                <a16:creationId xmlns:a16="http://schemas.microsoft.com/office/drawing/2014/main" id="{FDF956C7-3CEF-4736-8EE5-FCD169F4B3E5}"/>
              </a:ext>
            </a:extLst>
          </p:cNvPr>
          <p:cNvGrpSpPr>
            <a:grpSpLocks/>
          </p:cNvGrpSpPr>
          <p:nvPr/>
        </p:nvGrpSpPr>
        <p:grpSpPr bwMode="auto">
          <a:xfrm>
            <a:off x="4067175" y="752475"/>
            <a:ext cx="4835525" cy="1847850"/>
            <a:chOff x="2562" y="474"/>
            <a:chExt cx="3046" cy="1164"/>
          </a:xfrm>
        </p:grpSpPr>
        <p:sp>
          <p:nvSpPr>
            <p:cNvPr id="65559" name="Line 107">
              <a:extLst>
                <a:ext uri="{FF2B5EF4-FFF2-40B4-BE49-F238E27FC236}">
                  <a16:creationId xmlns:a16="http://schemas.microsoft.com/office/drawing/2014/main" id="{FFE0E0EE-DE1D-4561-AD18-8D6309DB87C3}"/>
                </a:ext>
              </a:extLst>
            </p:cNvPr>
            <p:cNvSpPr>
              <a:spLocks noChangeShapeType="1"/>
            </p:cNvSpPr>
            <p:nvPr/>
          </p:nvSpPr>
          <p:spPr bwMode="auto">
            <a:xfrm>
              <a:off x="3197" y="746"/>
              <a:ext cx="0" cy="86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0" name="Text Box 109">
              <a:extLst>
                <a:ext uri="{FF2B5EF4-FFF2-40B4-BE49-F238E27FC236}">
                  <a16:creationId xmlns:a16="http://schemas.microsoft.com/office/drawing/2014/main" id="{94D2C29F-55F1-41BB-BAAD-6CC2F068D520}"/>
                </a:ext>
              </a:extLst>
            </p:cNvPr>
            <p:cNvSpPr txBox="1">
              <a:spLocks noChangeArrowheads="1"/>
            </p:cNvSpPr>
            <p:nvPr/>
          </p:nvSpPr>
          <p:spPr bwMode="auto">
            <a:xfrm>
              <a:off x="2562" y="882"/>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ab</a:t>
              </a:r>
              <a:endParaRPr kumimoji="1" lang="en-US" altLang="zh-CN">
                <a:solidFill>
                  <a:schemeClr val="bg1"/>
                </a:solidFill>
                <a:ea typeface="宋体" panose="02010600030101010101" pitchFamily="2" charset="-122"/>
              </a:endParaRPr>
            </a:p>
          </p:txBody>
        </p:sp>
        <p:sp>
          <p:nvSpPr>
            <p:cNvPr id="65561" name="Text Box 110">
              <a:extLst>
                <a:ext uri="{FF2B5EF4-FFF2-40B4-BE49-F238E27FC236}">
                  <a16:creationId xmlns:a16="http://schemas.microsoft.com/office/drawing/2014/main" id="{4CFF801F-9F68-4D6C-B969-C5EC8315B6B0}"/>
                </a:ext>
              </a:extLst>
            </p:cNvPr>
            <p:cNvSpPr txBox="1">
              <a:spLocks noChangeArrowheads="1"/>
            </p:cNvSpPr>
            <p:nvPr/>
          </p:nvSpPr>
          <p:spPr bwMode="auto">
            <a:xfrm>
              <a:off x="3923" y="474"/>
              <a:ext cx="6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 : 1</a:t>
              </a:r>
            </a:p>
          </p:txBody>
        </p:sp>
        <p:sp>
          <p:nvSpPr>
            <p:cNvPr id="65562" name="Text Box 111">
              <a:extLst>
                <a:ext uri="{FF2B5EF4-FFF2-40B4-BE49-F238E27FC236}">
                  <a16:creationId xmlns:a16="http://schemas.microsoft.com/office/drawing/2014/main" id="{B65B1734-C45D-449C-8D7E-EF19C42EADD6}"/>
                </a:ext>
              </a:extLst>
            </p:cNvPr>
            <p:cNvSpPr txBox="1">
              <a:spLocks noChangeArrowheads="1"/>
            </p:cNvSpPr>
            <p:nvPr/>
          </p:nvSpPr>
          <p:spPr bwMode="auto">
            <a:xfrm>
              <a:off x="3300" y="745"/>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1.5</a:t>
              </a:r>
              <a:endParaRPr kumimoji="1" lang="en-US" altLang="zh-CN">
                <a:solidFill>
                  <a:schemeClr val="bg1"/>
                </a:solidFill>
                <a:ea typeface="宋体" panose="02010600030101010101" pitchFamily="2" charset="-122"/>
              </a:endParaRPr>
            </a:p>
          </p:txBody>
        </p:sp>
        <p:sp>
          <p:nvSpPr>
            <p:cNvPr id="65563" name="Line 113">
              <a:extLst>
                <a:ext uri="{FF2B5EF4-FFF2-40B4-BE49-F238E27FC236}">
                  <a16:creationId xmlns:a16="http://schemas.microsoft.com/office/drawing/2014/main" id="{E6AC9BCD-41C1-4980-A2D5-21A139B08DCC}"/>
                </a:ext>
              </a:extLst>
            </p:cNvPr>
            <p:cNvSpPr>
              <a:spLocks noChangeShapeType="1"/>
            </p:cNvSpPr>
            <p:nvPr/>
          </p:nvSpPr>
          <p:spPr bwMode="auto">
            <a:xfrm>
              <a:off x="3198" y="1207"/>
              <a:ext cx="0" cy="318"/>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4" name="Line 114">
              <a:extLst>
                <a:ext uri="{FF2B5EF4-FFF2-40B4-BE49-F238E27FC236}">
                  <a16:creationId xmlns:a16="http://schemas.microsoft.com/office/drawing/2014/main" id="{C8D619BE-007C-4162-8CC1-9268AE0D0C03}"/>
                </a:ext>
              </a:extLst>
            </p:cNvPr>
            <p:cNvSpPr>
              <a:spLocks noChangeShapeType="1"/>
            </p:cNvSpPr>
            <p:nvPr/>
          </p:nvSpPr>
          <p:spPr bwMode="auto">
            <a:xfrm>
              <a:off x="5012" y="746"/>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5" name="Text Box 115">
              <a:extLst>
                <a:ext uri="{FF2B5EF4-FFF2-40B4-BE49-F238E27FC236}">
                  <a16:creationId xmlns:a16="http://schemas.microsoft.com/office/drawing/2014/main" id="{A684F655-CC74-445F-9691-7EB8B3E465A9}"/>
                </a:ext>
              </a:extLst>
            </p:cNvPr>
            <p:cNvSpPr txBox="1">
              <a:spLocks noChangeArrowheads="1"/>
            </p:cNvSpPr>
            <p:nvPr/>
          </p:nvSpPr>
          <p:spPr bwMode="auto">
            <a:xfrm>
              <a:off x="5030" y="1019"/>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10</a:t>
              </a:r>
              <a:endParaRPr kumimoji="1" lang="en-US" altLang="zh-CN">
                <a:solidFill>
                  <a:schemeClr val="bg1"/>
                </a:solidFill>
                <a:ea typeface="宋体" panose="02010600030101010101" pitchFamily="2" charset="-122"/>
              </a:endParaRPr>
            </a:p>
          </p:txBody>
        </p:sp>
        <p:sp>
          <p:nvSpPr>
            <p:cNvPr id="65566" name="Text Box 116">
              <a:extLst>
                <a:ext uri="{FF2B5EF4-FFF2-40B4-BE49-F238E27FC236}">
                  <a16:creationId xmlns:a16="http://schemas.microsoft.com/office/drawing/2014/main" id="{4E94C0BC-18BB-4BBC-B912-8E6B375B10CB}"/>
                </a:ext>
              </a:extLst>
            </p:cNvPr>
            <p:cNvSpPr txBox="1">
              <a:spLocks noChangeArrowheads="1"/>
            </p:cNvSpPr>
            <p:nvPr/>
          </p:nvSpPr>
          <p:spPr bwMode="auto">
            <a:xfrm>
              <a:off x="4694" y="1336"/>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000">
                  <a:solidFill>
                    <a:schemeClr val="bg1"/>
                  </a:solidFill>
                  <a:ea typeface="宋体" panose="02010600030101010101" pitchFamily="2" charset="-122"/>
                  <a:sym typeface="Symbol" panose="05050102010706020507" pitchFamily="18" charset="2"/>
                </a:rPr>
                <a:t>－</a:t>
              </a:r>
              <a:endParaRPr kumimoji="1" lang="zh-CN" altLang="en-US" sz="2000">
                <a:solidFill>
                  <a:schemeClr val="bg1"/>
                </a:solidFill>
                <a:ea typeface="宋体" panose="02010600030101010101" pitchFamily="2" charset="-122"/>
              </a:endParaRPr>
            </a:p>
          </p:txBody>
        </p:sp>
        <p:sp>
          <p:nvSpPr>
            <p:cNvPr id="65567" name="Text Box 117">
              <a:extLst>
                <a:ext uri="{FF2B5EF4-FFF2-40B4-BE49-F238E27FC236}">
                  <a16:creationId xmlns:a16="http://schemas.microsoft.com/office/drawing/2014/main" id="{512CEA88-1382-4A6C-B23A-D3AD21D8BCCE}"/>
                </a:ext>
              </a:extLst>
            </p:cNvPr>
            <p:cNvSpPr txBox="1">
              <a:spLocks noChangeArrowheads="1"/>
            </p:cNvSpPr>
            <p:nvPr/>
          </p:nvSpPr>
          <p:spPr bwMode="auto">
            <a:xfrm>
              <a:off x="4649" y="701"/>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graphicFrame>
          <p:nvGraphicFramePr>
            <p:cNvPr id="65568" name="Object 118">
              <a:extLst>
                <a:ext uri="{FF2B5EF4-FFF2-40B4-BE49-F238E27FC236}">
                  <a16:creationId xmlns:a16="http://schemas.microsoft.com/office/drawing/2014/main" id="{279BBD5B-A8AA-458B-901A-AD31A86457F8}"/>
                </a:ext>
              </a:extLst>
            </p:cNvPr>
            <p:cNvGraphicFramePr>
              <a:graphicFrameLocks noChangeAspect="1"/>
            </p:cNvGraphicFramePr>
            <p:nvPr/>
          </p:nvGraphicFramePr>
          <p:xfrm>
            <a:off x="3243" y="1200"/>
            <a:ext cx="454" cy="304"/>
          </p:xfrm>
          <a:graphic>
            <a:graphicData uri="http://schemas.openxmlformats.org/presentationml/2006/ole">
              <mc:AlternateContent xmlns:mc="http://schemas.openxmlformats.org/markup-compatibility/2006">
                <mc:Choice xmlns:v="urn:schemas-microsoft-com:vml" Requires="v">
                  <p:oleObj spid="_x0000_s65682" name="公式" r:id="rId24" imgW="295315" imgH="209563" progId="Equation.3">
                    <p:embed/>
                  </p:oleObj>
                </mc:Choice>
                <mc:Fallback>
                  <p:oleObj name="公式" r:id="rId24" imgW="295315" imgH="209563" progId="Equation.3">
                    <p:embed/>
                    <p:pic>
                      <p:nvPicPr>
                        <p:cNvPr id="0" name="Object 1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43" y="1200"/>
                          <a:ext cx="45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69" name="Object 119">
              <a:extLst>
                <a:ext uri="{FF2B5EF4-FFF2-40B4-BE49-F238E27FC236}">
                  <a16:creationId xmlns:a16="http://schemas.microsoft.com/office/drawing/2014/main" id="{4CFEF638-2376-4E25-8711-BF1201A6CA70}"/>
                </a:ext>
              </a:extLst>
            </p:cNvPr>
            <p:cNvGraphicFramePr>
              <a:graphicFrameLocks noChangeAspect="1"/>
            </p:cNvGraphicFramePr>
            <p:nvPr/>
          </p:nvGraphicFramePr>
          <p:xfrm>
            <a:off x="4558" y="1019"/>
            <a:ext cx="354" cy="335"/>
          </p:xfrm>
          <a:graphic>
            <a:graphicData uri="http://schemas.openxmlformats.org/presentationml/2006/ole">
              <mc:AlternateContent xmlns:mc="http://schemas.openxmlformats.org/markup-compatibility/2006">
                <mc:Choice xmlns:v="urn:schemas-microsoft-com:vml" Requires="v">
                  <p:oleObj spid="_x0000_s65683" name="公式" r:id="rId26" imgW="218970" imgH="209563" progId="Equation.3">
                    <p:embed/>
                  </p:oleObj>
                </mc:Choice>
                <mc:Fallback>
                  <p:oleObj name="公式" r:id="rId26" imgW="218970" imgH="209563" progId="Equation.3">
                    <p:embed/>
                    <p:pic>
                      <p:nvPicPr>
                        <p:cNvPr id="0" name="Object 1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58" y="1019"/>
                          <a:ext cx="354"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70" name="Line 121">
              <a:extLst>
                <a:ext uri="{FF2B5EF4-FFF2-40B4-BE49-F238E27FC236}">
                  <a16:creationId xmlns:a16="http://schemas.microsoft.com/office/drawing/2014/main" id="{7D1AF4B7-A727-414E-9027-3C5F2C8DB93C}"/>
                </a:ext>
              </a:extLst>
            </p:cNvPr>
            <p:cNvSpPr>
              <a:spLocks noChangeShapeType="1"/>
            </p:cNvSpPr>
            <p:nvPr/>
          </p:nvSpPr>
          <p:spPr bwMode="auto">
            <a:xfrm flipV="1">
              <a:off x="3969" y="746"/>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1" name="Line 122">
              <a:extLst>
                <a:ext uri="{FF2B5EF4-FFF2-40B4-BE49-F238E27FC236}">
                  <a16:creationId xmlns:a16="http://schemas.microsoft.com/office/drawing/2014/main" id="{4614E11E-B834-4019-8FD2-81A350219014}"/>
                </a:ext>
              </a:extLst>
            </p:cNvPr>
            <p:cNvSpPr>
              <a:spLocks noChangeShapeType="1"/>
            </p:cNvSpPr>
            <p:nvPr/>
          </p:nvSpPr>
          <p:spPr bwMode="auto">
            <a:xfrm flipV="1">
              <a:off x="3968" y="1381"/>
              <a:ext cx="1" cy="22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2" name="Line 123">
              <a:extLst>
                <a:ext uri="{FF2B5EF4-FFF2-40B4-BE49-F238E27FC236}">
                  <a16:creationId xmlns:a16="http://schemas.microsoft.com/office/drawing/2014/main" id="{975A3124-AEFC-4F60-8A23-F794AFECF065}"/>
                </a:ext>
              </a:extLst>
            </p:cNvPr>
            <p:cNvSpPr>
              <a:spLocks noChangeShapeType="1"/>
            </p:cNvSpPr>
            <p:nvPr/>
          </p:nvSpPr>
          <p:spPr bwMode="auto">
            <a:xfrm flipV="1">
              <a:off x="2744" y="1608"/>
              <a:ext cx="122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3" name="Text Box 124">
              <a:extLst>
                <a:ext uri="{FF2B5EF4-FFF2-40B4-BE49-F238E27FC236}">
                  <a16:creationId xmlns:a16="http://schemas.microsoft.com/office/drawing/2014/main" id="{0A4CE25E-A69F-4A2C-929B-7589A7607F42}"/>
                </a:ext>
              </a:extLst>
            </p:cNvPr>
            <p:cNvSpPr txBox="1">
              <a:spLocks noChangeArrowheads="1"/>
            </p:cNvSpPr>
            <p:nvPr/>
          </p:nvSpPr>
          <p:spPr bwMode="auto">
            <a:xfrm>
              <a:off x="3769" y="9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5574" name="Text Box 125">
              <a:extLst>
                <a:ext uri="{FF2B5EF4-FFF2-40B4-BE49-F238E27FC236}">
                  <a16:creationId xmlns:a16="http://schemas.microsoft.com/office/drawing/2014/main" id="{598CEC31-781D-4B1E-8C2C-980270ED1979}"/>
                </a:ext>
              </a:extLst>
            </p:cNvPr>
            <p:cNvSpPr txBox="1">
              <a:spLocks noChangeArrowheads="1"/>
            </p:cNvSpPr>
            <p:nvPr/>
          </p:nvSpPr>
          <p:spPr bwMode="auto">
            <a:xfrm>
              <a:off x="4314" y="9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5575" name="Line 126">
              <a:extLst>
                <a:ext uri="{FF2B5EF4-FFF2-40B4-BE49-F238E27FC236}">
                  <a16:creationId xmlns:a16="http://schemas.microsoft.com/office/drawing/2014/main" id="{53A343AD-6741-41BE-874E-55101A0EC9DA}"/>
                </a:ext>
              </a:extLst>
            </p:cNvPr>
            <p:cNvSpPr>
              <a:spLocks noChangeShapeType="1"/>
            </p:cNvSpPr>
            <p:nvPr/>
          </p:nvSpPr>
          <p:spPr bwMode="auto">
            <a:xfrm>
              <a:off x="4331" y="1563"/>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6" name="Line 127">
              <a:extLst>
                <a:ext uri="{FF2B5EF4-FFF2-40B4-BE49-F238E27FC236}">
                  <a16:creationId xmlns:a16="http://schemas.microsoft.com/office/drawing/2014/main" id="{733A4799-F8B0-49E0-B848-3A3CCF5F824C}"/>
                </a:ext>
              </a:extLst>
            </p:cNvPr>
            <p:cNvSpPr>
              <a:spLocks noChangeShapeType="1"/>
            </p:cNvSpPr>
            <p:nvPr/>
          </p:nvSpPr>
          <p:spPr bwMode="auto">
            <a:xfrm>
              <a:off x="4331" y="74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7" name="Line 128">
              <a:extLst>
                <a:ext uri="{FF2B5EF4-FFF2-40B4-BE49-F238E27FC236}">
                  <a16:creationId xmlns:a16="http://schemas.microsoft.com/office/drawing/2014/main" id="{7E823B0E-8ADD-4A3C-B54A-2C2BBF7EF4D1}"/>
                </a:ext>
              </a:extLst>
            </p:cNvPr>
            <p:cNvSpPr>
              <a:spLocks noChangeShapeType="1"/>
            </p:cNvSpPr>
            <p:nvPr/>
          </p:nvSpPr>
          <p:spPr bwMode="auto">
            <a:xfrm flipV="1">
              <a:off x="2744" y="746"/>
              <a:ext cx="122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8" name="Line 137">
              <a:extLst>
                <a:ext uri="{FF2B5EF4-FFF2-40B4-BE49-F238E27FC236}">
                  <a16:creationId xmlns:a16="http://schemas.microsoft.com/office/drawing/2014/main" id="{6D30508D-A020-488D-8DA6-6CB0E52CC931}"/>
                </a:ext>
              </a:extLst>
            </p:cNvPr>
            <p:cNvSpPr>
              <a:spLocks noChangeShapeType="1"/>
            </p:cNvSpPr>
            <p:nvPr/>
          </p:nvSpPr>
          <p:spPr bwMode="auto">
            <a:xfrm flipH="1" flipV="1">
              <a:off x="4331" y="1381"/>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9" name="Line 138">
              <a:extLst>
                <a:ext uri="{FF2B5EF4-FFF2-40B4-BE49-F238E27FC236}">
                  <a16:creationId xmlns:a16="http://schemas.microsoft.com/office/drawing/2014/main" id="{C2B3E99E-825F-4C2F-ABA7-858C2223AF50}"/>
                </a:ext>
              </a:extLst>
            </p:cNvPr>
            <p:cNvSpPr>
              <a:spLocks noChangeShapeType="1"/>
            </p:cNvSpPr>
            <p:nvPr/>
          </p:nvSpPr>
          <p:spPr bwMode="auto">
            <a:xfrm flipH="1" flipV="1">
              <a:off x="4331" y="746"/>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0" name="Rectangle 139">
              <a:extLst>
                <a:ext uri="{FF2B5EF4-FFF2-40B4-BE49-F238E27FC236}">
                  <a16:creationId xmlns:a16="http://schemas.microsoft.com/office/drawing/2014/main" id="{A8D488B0-B7BA-4974-974A-B55CA0C78650}"/>
                </a:ext>
              </a:extLst>
            </p:cNvPr>
            <p:cNvSpPr>
              <a:spLocks noChangeArrowheads="1"/>
            </p:cNvSpPr>
            <p:nvPr/>
          </p:nvSpPr>
          <p:spPr bwMode="auto">
            <a:xfrm>
              <a:off x="3424" y="66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5581" name="Line 141">
              <a:extLst>
                <a:ext uri="{FF2B5EF4-FFF2-40B4-BE49-F238E27FC236}">
                  <a16:creationId xmlns:a16="http://schemas.microsoft.com/office/drawing/2014/main" id="{70C07990-2A00-4E40-A6F8-230A3A69EFE6}"/>
                </a:ext>
              </a:extLst>
            </p:cNvPr>
            <p:cNvSpPr>
              <a:spLocks noChangeShapeType="1"/>
            </p:cNvSpPr>
            <p:nvPr/>
          </p:nvSpPr>
          <p:spPr bwMode="auto">
            <a:xfrm>
              <a:off x="2607" y="1291"/>
              <a:ext cx="318"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2" name="Rectangle 142">
              <a:extLst>
                <a:ext uri="{FF2B5EF4-FFF2-40B4-BE49-F238E27FC236}">
                  <a16:creationId xmlns:a16="http://schemas.microsoft.com/office/drawing/2014/main" id="{75622F34-5B32-4ACA-847B-B27CC194E956}"/>
                </a:ext>
              </a:extLst>
            </p:cNvPr>
            <p:cNvSpPr>
              <a:spLocks noChangeArrowheads="1"/>
            </p:cNvSpPr>
            <p:nvPr/>
          </p:nvSpPr>
          <p:spPr bwMode="auto">
            <a:xfrm>
              <a:off x="4966" y="1019"/>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nvGrpSpPr>
            <p:cNvPr id="65583" name="Group 177">
              <a:extLst>
                <a:ext uri="{FF2B5EF4-FFF2-40B4-BE49-F238E27FC236}">
                  <a16:creationId xmlns:a16="http://schemas.microsoft.com/office/drawing/2014/main" id="{4EFA448C-121F-4E27-8659-4681EB1983F2}"/>
                </a:ext>
              </a:extLst>
            </p:cNvPr>
            <p:cNvGrpSpPr>
              <a:grpSpLocks/>
            </p:cNvGrpSpPr>
            <p:nvPr/>
          </p:nvGrpSpPr>
          <p:grpSpPr bwMode="auto">
            <a:xfrm>
              <a:off x="2970" y="890"/>
              <a:ext cx="454" cy="363"/>
              <a:chOff x="2970" y="973"/>
              <a:chExt cx="454" cy="363"/>
            </a:xfrm>
          </p:grpSpPr>
          <p:sp>
            <p:nvSpPr>
              <p:cNvPr id="65596" name="AutoShape 108">
                <a:extLst>
                  <a:ext uri="{FF2B5EF4-FFF2-40B4-BE49-F238E27FC236}">
                    <a16:creationId xmlns:a16="http://schemas.microsoft.com/office/drawing/2014/main" id="{9A716F6A-11DD-4826-93C6-CEACE1DDBD41}"/>
                  </a:ext>
                </a:extLst>
              </p:cNvPr>
              <p:cNvSpPr>
                <a:spLocks noChangeArrowheads="1"/>
              </p:cNvSpPr>
              <p:nvPr/>
            </p:nvSpPr>
            <p:spPr bwMode="auto">
              <a:xfrm>
                <a:off x="2970" y="973"/>
                <a:ext cx="453" cy="363"/>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5597" name="Line 112">
                <a:extLst>
                  <a:ext uri="{FF2B5EF4-FFF2-40B4-BE49-F238E27FC236}">
                    <a16:creationId xmlns:a16="http://schemas.microsoft.com/office/drawing/2014/main" id="{DD94A07E-A5B6-4613-AC39-97370323EB7F}"/>
                  </a:ext>
                </a:extLst>
              </p:cNvPr>
              <p:cNvSpPr>
                <a:spLocks noChangeShapeType="1"/>
              </p:cNvSpPr>
              <p:nvPr/>
            </p:nvSpPr>
            <p:spPr bwMode="auto">
              <a:xfrm flipV="1">
                <a:off x="2970" y="1155"/>
                <a:ext cx="454"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84" name="Group 196">
              <a:extLst>
                <a:ext uri="{FF2B5EF4-FFF2-40B4-BE49-F238E27FC236}">
                  <a16:creationId xmlns:a16="http://schemas.microsoft.com/office/drawing/2014/main" id="{8B5D99F3-E37E-4ECD-94E7-9695F00882B2}"/>
                </a:ext>
              </a:extLst>
            </p:cNvPr>
            <p:cNvGrpSpPr>
              <a:grpSpLocks/>
            </p:cNvGrpSpPr>
            <p:nvPr/>
          </p:nvGrpSpPr>
          <p:grpSpPr bwMode="auto">
            <a:xfrm>
              <a:off x="4240" y="1026"/>
              <a:ext cx="91" cy="363"/>
              <a:chOff x="1565" y="2614"/>
              <a:chExt cx="90" cy="486"/>
            </a:xfrm>
          </p:grpSpPr>
          <p:sp>
            <p:nvSpPr>
              <p:cNvPr id="65592" name="Arc 197">
                <a:extLst>
                  <a:ext uri="{FF2B5EF4-FFF2-40B4-BE49-F238E27FC236}">
                    <a16:creationId xmlns:a16="http://schemas.microsoft.com/office/drawing/2014/main" id="{B7818861-5A42-48D6-B643-3034DB01B69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93" name="Arc 198">
                <a:extLst>
                  <a:ext uri="{FF2B5EF4-FFF2-40B4-BE49-F238E27FC236}">
                    <a16:creationId xmlns:a16="http://schemas.microsoft.com/office/drawing/2014/main" id="{DFA172D5-91D0-44C7-A4BB-7BDD6A4E1C3E}"/>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94" name="Arc 199">
                <a:extLst>
                  <a:ext uri="{FF2B5EF4-FFF2-40B4-BE49-F238E27FC236}">
                    <a16:creationId xmlns:a16="http://schemas.microsoft.com/office/drawing/2014/main" id="{40E25FD8-D8C2-40C8-BC17-33F73D3E214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95" name="Arc 200">
                <a:extLst>
                  <a:ext uri="{FF2B5EF4-FFF2-40B4-BE49-F238E27FC236}">
                    <a16:creationId xmlns:a16="http://schemas.microsoft.com/office/drawing/2014/main" id="{D1262742-9A1F-44A0-8CC7-A7528B24538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5585" name="Group 201">
              <a:extLst>
                <a:ext uri="{FF2B5EF4-FFF2-40B4-BE49-F238E27FC236}">
                  <a16:creationId xmlns:a16="http://schemas.microsoft.com/office/drawing/2014/main" id="{CBCE2817-13C7-40BB-B468-FE2321AF7BE7}"/>
                </a:ext>
              </a:extLst>
            </p:cNvPr>
            <p:cNvGrpSpPr>
              <a:grpSpLocks/>
            </p:cNvGrpSpPr>
            <p:nvPr/>
          </p:nvGrpSpPr>
          <p:grpSpPr bwMode="auto">
            <a:xfrm rot="10800000">
              <a:off x="3969" y="1026"/>
              <a:ext cx="90" cy="363"/>
              <a:chOff x="1565" y="2614"/>
              <a:chExt cx="90" cy="486"/>
            </a:xfrm>
          </p:grpSpPr>
          <p:sp>
            <p:nvSpPr>
              <p:cNvPr id="65588" name="Arc 202">
                <a:extLst>
                  <a:ext uri="{FF2B5EF4-FFF2-40B4-BE49-F238E27FC236}">
                    <a16:creationId xmlns:a16="http://schemas.microsoft.com/office/drawing/2014/main" id="{ADDCE6F0-5B87-4C74-89AE-8D6D0562B77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89" name="Arc 203">
                <a:extLst>
                  <a:ext uri="{FF2B5EF4-FFF2-40B4-BE49-F238E27FC236}">
                    <a16:creationId xmlns:a16="http://schemas.microsoft.com/office/drawing/2014/main" id="{13BBE84E-56E0-4B61-A261-798FFB374B8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90" name="Arc 204">
                <a:extLst>
                  <a:ext uri="{FF2B5EF4-FFF2-40B4-BE49-F238E27FC236}">
                    <a16:creationId xmlns:a16="http://schemas.microsoft.com/office/drawing/2014/main" id="{CBCB1621-4729-4786-8A53-CE359E4BC7A1}"/>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91" name="Arc 205">
                <a:extLst>
                  <a:ext uri="{FF2B5EF4-FFF2-40B4-BE49-F238E27FC236}">
                    <a16:creationId xmlns:a16="http://schemas.microsoft.com/office/drawing/2014/main" id="{35E06522-B4AF-4B2E-BC4C-3E33CE73D9AD}"/>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5586" name="Oval 206">
              <a:extLst>
                <a:ext uri="{FF2B5EF4-FFF2-40B4-BE49-F238E27FC236}">
                  <a16:creationId xmlns:a16="http://schemas.microsoft.com/office/drawing/2014/main" id="{905B1E0C-6C84-495D-81E0-A3444A3B2476}"/>
                </a:ext>
              </a:extLst>
            </p:cNvPr>
            <p:cNvSpPr>
              <a:spLocks noChangeArrowheads="1"/>
            </p:cNvSpPr>
            <p:nvPr/>
          </p:nvSpPr>
          <p:spPr bwMode="auto">
            <a:xfrm>
              <a:off x="2676" y="709"/>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5587" name="Oval 207">
              <a:extLst>
                <a:ext uri="{FF2B5EF4-FFF2-40B4-BE49-F238E27FC236}">
                  <a16:creationId xmlns:a16="http://schemas.microsoft.com/office/drawing/2014/main" id="{3BAD0FF3-B18F-4D74-BAE3-152453AF85B7}"/>
                </a:ext>
              </a:extLst>
            </p:cNvPr>
            <p:cNvSpPr>
              <a:spLocks noChangeArrowheads="1"/>
            </p:cNvSpPr>
            <p:nvPr/>
          </p:nvSpPr>
          <p:spPr bwMode="auto">
            <a:xfrm>
              <a:off x="2676" y="1570"/>
              <a:ext cx="68" cy="6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1000" fill="hold"/>
                                        <p:tgtEl>
                                          <p:spTgt spid="68610"/>
                                        </p:tgtEl>
                                        <p:attrNameLst>
                                          <p:attrName>ppt_w</p:attrName>
                                        </p:attrNameLst>
                                      </p:cBhvr>
                                      <p:tavLst>
                                        <p:tav tm="0">
                                          <p:val>
                                            <p:fltVal val="0"/>
                                          </p:val>
                                        </p:tav>
                                        <p:tav tm="100000">
                                          <p:val>
                                            <p:strVal val="#ppt_w"/>
                                          </p:val>
                                        </p:tav>
                                      </p:tavLst>
                                    </p:anim>
                                    <p:anim calcmode="lin" valueType="num">
                                      <p:cBhvr>
                                        <p:cTn id="8" dur="1000" fill="hold"/>
                                        <p:tgtEl>
                                          <p:spTgt spid="68610"/>
                                        </p:tgtEl>
                                        <p:attrNameLst>
                                          <p:attrName>ppt_h</p:attrName>
                                        </p:attrNameLst>
                                      </p:cBhvr>
                                      <p:tavLst>
                                        <p:tav tm="0">
                                          <p:val>
                                            <p:fltVal val="0"/>
                                          </p:val>
                                        </p:tav>
                                        <p:tav tm="100000">
                                          <p:val>
                                            <p:strVal val="#ppt_h"/>
                                          </p:val>
                                        </p:tav>
                                      </p:tavLst>
                                    </p:anim>
                                    <p:anim calcmode="lin" valueType="num">
                                      <p:cBhvr>
                                        <p:cTn id="9" dur="1000" fill="hold"/>
                                        <p:tgtEl>
                                          <p:spTgt spid="686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8610"/>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par>
                          <p:cTn id="15" fill="hold" nodeType="afterGroup">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68654"/>
                                        </p:tgtEl>
                                        <p:attrNameLst>
                                          <p:attrName>style.visibility</p:attrName>
                                        </p:attrNameLst>
                                      </p:cBhvr>
                                      <p:to>
                                        <p:strVal val="visible"/>
                                      </p:to>
                                    </p:set>
                                    <p:animEffect transition="in" filter="wipe(up)">
                                      <p:cBhvr>
                                        <p:cTn id="18" dur="2000"/>
                                        <p:tgtEl>
                                          <p:spTgt spid="686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8655"/>
                                        </p:tgtEl>
                                        <p:attrNameLst>
                                          <p:attrName>style.visibility</p:attrName>
                                        </p:attrNameLst>
                                      </p:cBhvr>
                                      <p:to>
                                        <p:strVal val="visible"/>
                                      </p:to>
                                    </p:set>
                                    <p:anim calcmode="lin" valueType="num">
                                      <p:cBhvr>
                                        <p:cTn id="23" dur="1000" fill="hold"/>
                                        <p:tgtEl>
                                          <p:spTgt spid="68655"/>
                                        </p:tgtEl>
                                        <p:attrNameLst>
                                          <p:attrName>ppt_w</p:attrName>
                                        </p:attrNameLst>
                                      </p:cBhvr>
                                      <p:tavLst>
                                        <p:tav tm="0">
                                          <p:val>
                                            <p:fltVal val="0"/>
                                          </p:val>
                                        </p:tav>
                                        <p:tav tm="100000">
                                          <p:val>
                                            <p:strVal val="#ppt_w"/>
                                          </p:val>
                                        </p:tav>
                                      </p:tavLst>
                                    </p:anim>
                                    <p:anim calcmode="lin" valueType="num">
                                      <p:cBhvr>
                                        <p:cTn id="24" dur="1000" fill="hold"/>
                                        <p:tgtEl>
                                          <p:spTgt spid="68655"/>
                                        </p:tgtEl>
                                        <p:attrNameLst>
                                          <p:attrName>ppt_h</p:attrName>
                                        </p:attrNameLst>
                                      </p:cBhvr>
                                      <p:tavLst>
                                        <p:tav tm="0">
                                          <p:val>
                                            <p:fltVal val="0"/>
                                          </p:val>
                                        </p:tav>
                                        <p:tav tm="100000">
                                          <p:val>
                                            <p:strVal val="#ppt_h"/>
                                          </p:val>
                                        </p:tav>
                                      </p:tavLst>
                                    </p:anim>
                                    <p:anim calcmode="lin" valueType="num">
                                      <p:cBhvr>
                                        <p:cTn id="25" dur="1000" fill="hold"/>
                                        <p:tgtEl>
                                          <p:spTgt spid="6865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86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68686"/>
                                        </p:tgtEl>
                                        <p:attrNameLst>
                                          <p:attrName>style.visibility</p:attrName>
                                        </p:attrNameLst>
                                      </p:cBhvr>
                                      <p:to>
                                        <p:strVal val="visible"/>
                                      </p:to>
                                    </p:set>
                                    <p:animEffect transition="in" filter="slide(fromRight)">
                                      <p:cBhvr>
                                        <p:cTn id="31" dur="500"/>
                                        <p:tgtEl>
                                          <p:spTgt spid="686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nodeType="clickEffect">
                                  <p:stCondLst>
                                    <p:cond delay="0"/>
                                  </p:stCondLst>
                                  <p:childTnLst>
                                    <p:set>
                                      <p:cBhvr>
                                        <p:cTn id="35" dur="1" fill="hold">
                                          <p:stCondLst>
                                            <p:cond delay="0"/>
                                          </p:stCondLst>
                                        </p:cTn>
                                        <p:tgtEl>
                                          <p:spTgt spid="68685"/>
                                        </p:tgtEl>
                                        <p:attrNameLst>
                                          <p:attrName>style.visibility</p:attrName>
                                        </p:attrNameLst>
                                      </p:cBhvr>
                                      <p:to>
                                        <p:strVal val="visible"/>
                                      </p:to>
                                    </p:set>
                                    <p:animEffect transition="in" filter="slide(fromTop)">
                                      <p:cBhvr>
                                        <p:cTn id="36" dur="500"/>
                                        <p:tgtEl>
                                          <p:spTgt spid="68685"/>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8687"/>
                                        </p:tgtEl>
                                        <p:attrNameLst>
                                          <p:attrName>style.visibility</p:attrName>
                                        </p:attrNameLst>
                                      </p:cBhvr>
                                      <p:to>
                                        <p:strVal val="visible"/>
                                      </p:to>
                                    </p:set>
                                    <p:anim calcmode="lin" valueType="num">
                                      <p:cBhvr additive="base">
                                        <p:cTn id="45" dur="500" fill="hold"/>
                                        <p:tgtEl>
                                          <p:spTgt spid="68687"/>
                                        </p:tgtEl>
                                        <p:attrNameLst>
                                          <p:attrName>ppt_x</p:attrName>
                                        </p:attrNameLst>
                                      </p:cBhvr>
                                      <p:tavLst>
                                        <p:tav tm="0">
                                          <p:val>
                                            <p:strVal val="0-#ppt_w/2"/>
                                          </p:val>
                                        </p:tav>
                                        <p:tav tm="100000">
                                          <p:val>
                                            <p:strVal val="#ppt_x"/>
                                          </p:val>
                                        </p:tav>
                                      </p:tavLst>
                                    </p:anim>
                                    <p:anim calcmode="lin" valueType="num">
                                      <p:cBhvr additive="base">
                                        <p:cTn id="46" dur="500" fill="hold"/>
                                        <p:tgtEl>
                                          <p:spTgt spid="6868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3" presetClass="entr" presetSubtype="1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8690"/>
                                        </p:tgtEl>
                                        <p:attrNameLst>
                                          <p:attrName>style.visibility</p:attrName>
                                        </p:attrNameLst>
                                      </p:cBhvr>
                                      <p:to>
                                        <p:strVal val="visible"/>
                                      </p:to>
                                    </p:set>
                                    <p:animEffect transition="in" filter="wipe(left)">
                                      <p:cBhvr>
                                        <p:cTn id="55" dur="2000"/>
                                        <p:tgtEl>
                                          <p:spTgt spid="68690"/>
                                        </p:tgtEl>
                                      </p:cBhvr>
                                    </p:animEffect>
                                  </p:childTnLst>
                                </p:cTn>
                              </p:par>
                            </p:childTnLst>
                          </p:cTn>
                        </p:par>
                        <p:par>
                          <p:cTn id="56" fill="hold" nodeType="afterGroup">
                            <p:stCondLst>
                              <p:cond delay="2000"/>
                            </p:stCondLst>
                            <p:childTnLst>
                              <p:par>
                                <p:cTn id="57" presetID="3" presetClass="entr" presetSubtype="10" fill="hold" grpId="0" nodeType="afterEffect">
                                  <p:stCondLst>
                                    <p:cond delay="0"/>
                                  </p:stCondLst>
                                  <p:childTnLst>
                                    <p:set>
                                      <p:cBhvr>
                                        <p:cTn id="58" dur="1" fill="hold">
                                          <p:stCondLst>
                                            <p:cond delay="0"/>
                                          </p:stCondLst>
                                        </p:cTn>
                                        <p:tgtEl>
                                          <p:spTgt spid="68778"/>
                                        </p:tgtEl>
                                        <p:attrNameLst>
                                          <p:attrName>style.visibility</p:attrName>
                                        </p:attrNameLst>
                                      </p:cBhvr>
                                      <p:to>
                                        <p:strVal val="visible"/>
                                      </p:to>
                                    </p:set>
                                    <p:animEffect transition="in" filter="blinds(horizontal)">
                                      <p:cBhvr>
                                        <p:cTn id="59" dur="500"/>
                                        <p:tgtEl>
                                          <p:spTgt spid="6877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68688"/>
                                        </p:tgtEl>
                                        <p:attrNameLst>
                                          <p:attrName>style.visibility</p:attrName>
                                        </p:attrNameLst>
                                      </p:cBhvr>
                                      <p:to>
                                        <p:strVal val="visible"/>
                                      </p:to>
                                    </p:set>
                                    <p:animEffect transition="in" filter="wipe(left)">
                                      <p:cBhvr>
                                        <p:cTn id="64" dur="2000"/>
                                        <p:tgtEl>
                                          <p:spTgt spid="6868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68691"/>
                                        </p:tgtEl>
                                        <p:attrNameLst>
                                          <p:attrName>style.visibility</p:attrName>
                                        </p:attrNameLst>
                                      </p:cBhvr>
                                      <p:to>
                                        <p:strVal val="visible"/>
                                      </p:to>
                                    </p:set>
                                    <p:animEffect transition="in" filter="wipe(left)">
                                      <p:cBhvr>
                                        <p:cTn id="69" dur="2000"/>
                                        <p:tgtEl>
                                          <p:spTgt spid="6869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nodeType="clickEffect">
                                  <p:stCondLst>
                                    <p:cond delay="0"/>
                                  </p:stCondLst>
                                  <p:childTnLst>
                                    <p:set>
                                      <p:cBhvr>
                                        <p:cTn id="73" dur="1" fill="hold">
                                          <p:stCondLst>
                                            <p:cond delay="0"/>
                                          </p:stCondLst>
                                        </p:cTn>
                                        <p:tgtEl>
                                          <p:spTgt spid="68692"/>
                                        </p:tgtEl>
                                        <p:attrNameLst>
                                          <p:attrName>style.visibility</p:attrName>
                                        </p:attrNameLst>
                                      </p:cBhvr>
                                      <p:to>
                                        <p:strVal val="visible"/>
                                      </p:to>
                                    </p:set>
                                    <p:animEffect transition="in" filter="slide(fromLeft)">
                                      <p:cBhvr>
                                        <p:cTn id="74" dur="500"/>
                                        <p:tgtEl>
                                          <p:spTgt spid="68692"/>
                                        </p:tgtEl>
                                      </p:cBhvr>
                                    </p:animEffect>
                                  </p:childTnLst>
                                </p:cTn>
                              </p:par>
                            </p:childTnLst>
                          </p:cTn>
                        </p:par>
                        <p:par>
                          <p:cTn id="75" fill="hold" nodeType="afterGroup">
                            <p:stCondLst>
                              <p:cond delay="500"/>
                            </p:stCondLst>
                            <p:childTnLst>
                              <p:par>
                                <p:cTn id="76" presetID="22" presetClass="entr" presetSubtype="8" fill="hold" nodeType="afterEffect">
                                  <p:stCondLst>
                                    <p:cond delay="0"/>
                                  </p:stCondLst>
                                  <p:childTnLst>
                                    <p:set>
                                      <p:cBhvr>
                                        <p:cTn id="77" dur="1" fill="hold">
                                          <p:stCondLst>
                                            <p:cond delay="0"/>
                                          </p:stCondLst>
                                        </p:cTn>
                                        <p:tgtEl>
                                          <p:spTgt spid="68693"/>
                                        </p:tgtEl>
                                        <p:attrNameLst>
                                          <p:attrName>style.visibility</p:attrName>
                                        </p:attrNameLst>
                                      </p:cBhvr>
                                      <p:to>
                                        <p:strVal val="visible"/>
                                      </p:to>
                                    </p:set>
                                    <p:animEffect transition="in" filter="wipe(left)">
                                      <p:cBhvr>
                                        <p:cTn id="78" dur="2000"/>
                                        <p:tgtEl>
                                          <p:spTgt spid="6869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68694"/>
                                        </p:tgtEl>
                                        <p:attrNameLst>
                                          <p:attrName>style.visibility</p:attrName>
                                        </p:attrNameLst>
                                      </p:cBhvr>
                                      <p:to>
                                        <p:strVal val="visible"/>
                                      </p:to>
                                    </p:set>
                                    <p:animEffect transition="in" filter="wipe(left)">
                                      <p:cBhvr>
                                        <p:cTn id="83" dur="2000"/>
                                        <p:tgtEl>
                                          <p:spTgt spid="6869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8" fill="hold" nodeType="clickEffect">
                                  <p:stCondLst>
                                    <p:cond delay="0"/>
                                  </p:stCondLst>
                                  <p:childTnLst>
                                    <p:set>
                                      <p:cBhvr>
                                        <p:cTn id="87" dur="1" fill="hold">
                                          <p:stCondLst>
                                            <p:cond delay="0"/>
                                          </p:stCondLst>
                                        </p:cTn>
                                        <p:tgtEl>
                                          <p:spTgt spid="68695"/>
                                        </p:tgtEl>
                                        <p:attrNameLst>
                                          <p:attrName>style.visibility</p:attrName>
                                        </p:attrNameLst>
                                      </p:cBhvr>
                                      <p:to>
                                        <p:strVal val="visible"/>
                                      </p:to>
                                    </p:set>
                                    <p:animEffect transition="in" filter="slide(fromLeft)">
                                      <p:cBhvr>
                                        <p:cTn id="88" dur="500"/>
                                        <p:tgtEl>
                                          <p:spTgt spid="68695"/>
                                        </p:tgtEl>
                                      </p:cBhvr>
                                    </p:animEffect>
                                  </p:childTnLst>
                                </p:cTn>
                              </p:par>
                            </p:childTnLst>
                          </p:cTn>
                        </p:par>
                        <p:par>
                          <p:cTn id="89" fill="hold" nodeType="afterGroup">
                            <p:stCondLst>
                              <p:cond delay="500"/>
                            </p:stCondLst>
                            <p:childTnLst>
                              <p:par>
                                <p:cTn id="90" presetID="3" presetClass="entr" presetSubtype="10" fill="hold" nodeType="after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blinds(horizontal)">
                                      <p:cBhvr>
                                        <p:cTn id="9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54" grpId="0" autoUpdateAnimBg="0"/>
      <p:bldP spid="68655" grpId="0" animBg="1"/>
      <p:bldP spid="68686" grpId="0" autoUpdateAnimBg="0"/>
      <p:bldP spid="68687" grpId="0" autoUpdateAnimBg="0"/>
      <p:bldP spid="6877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8A4CCCB3-B7AF-4F55-845E-5272EF8B4F9E}"/>
              </a:ext>
            </a:extLst>
          </p:cNvPr>
          <p:cNvSpPr txBox="1">
            <a:spLocks noChangeArrowheads="1"/>
          </p:cNvSpPr>
          <p:nvPr/>
        </p:nvSpPr>
        <p:spPr bwMode="auto">
          <a:xfrm>
            <a:off x="395288" y="606425"/>
            <a:ext cx="1439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solidFill>
                  <a:schemeClr val="bg1"/>
                </a:solidFill>
                <a:ea typeface="黑体" panose="02010609060101010101" pitchFamily="49" charset="-122"/>
                <a:cs typeface="Times New Roman" panose="02020603050405020304" pitchFamily="18" charset="0"/>
              </a:rPr>
              <a:t>例</a:t>
            </a:r>
            <a:r>
              <a:rPr kumimoji="1" lang="en-US" altLang="zh-CN" sz="3200">
                <a:solidFill>
                  <a:schemeClr val="bg1"/>
                </a:solidFill>
                <a:ea typeface="黑体" panose="02010609060101010101" pitchFamily="49" charset="-122"/>
                <a:cs typeface="Times New Roman" panose="02020603050405020304" pitchFamily="18" charset="0"/>
              </a:rPr>
              <a:t>5-4</a:t>
            </a:r>
          </a:p>
        </p:txBody>
      </p:sp>
      <p:sp>
        <p:nvSpPr>
          <p:cNvPr id="69687" name="Text Box 55">
            <a:extLst>
              <a:ext uri="{FF2B5EF4-FFF2-40B4-BE49-F238E27FC236}">
                <a16:creationId xmlns:a16="http://schemas.microsoft.com/office/drawing/2014/main" id="{75201F72-BA84-46C7-BAC2-B673FA20A583}"/>
              </a:ext>
            </a:extLst>
          </p:cNvPr>
          <p:cNvSpPr txBox="1">
            <a:spLocks noChangeArrowheads="1"/>
          </p:cNvSpPr>
          <p:nvPr/>
        </p:nvSpPr>
        <p:spPr bwMode="auto">
          <a:xfrm>
            <a:off x="1476375" y="606425"/>
            <a:ext cx="3887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ea typeface="黑体" panose="02010609060101010101" pitchFamily="49" charset="-122"/>
                <a:cs typeface="Times New Roman" panose="02020603050405020304" pitchFamily="18" charset="0"/>
              </a:rPr>
              <a:t>求电阻</a:t>
            </a:r>
            <a:r>
              <a:rPr kumimoji="1" lang="en-US" altLang="zh-CN" i="1">
                <a:solidFill>
                  <a:schemeClr val="bg1"/>
                </a:solidFill>
                <a:ea typeface="黑体" panose="02010609060101010101" pitchFamily="49" charset="-122"/>
                <a:cs typeface="Times New Roman" panose="02020603050405020304" pitchFamily="18" charset="0"/>
              </a:rPr>
              <a:t>R</a:t>
            </a:r>
            <a:r>
              <a:rPr kumimoji="1" lang="zh-CN" altLang="en-US" b="1">
                <a:ea typeface="黑体" panose="02010609060101010101" pitchFamily="49" charset="-122"/>
                <a:cs typeface="Times New Roman" panose="02020603050405020304" pitchFamily="18" charset="0"/>
              </a:rPr>
              <a:t>吸收的功率。</a:t>
            </a:r>
          </a:p>
        </p:txBody>
      </p:sp>
      <p:sp>
        <p:nvSpPr>
          <p:cNvPr id="69688" name="Text Box 56">
            <a:extLst>
              <a:ext uri="{FF2B5EF4-FFF2-40B4-BE49-F238E27FC236}">
                <a16:creationId xmlns:a16="http://schemas.microsoft.com/office/drawing/2014/main" id="{E45BE65E-BC7C-46BE-BC24-59ACCD1776F1}"/>
              </a:ext>
            </a:extLst>
          </p:cNvPr>
          <p:cNvSpPr txBox="1">
            <a:spLocks noChangeArrowheads="1"/>
          </p:cNvSpPr>
          <p:nvPr/>
        </p:nvSpPr>
        <p:spPr bwMode="auto">
          <a:xfrm>
            <a:off x="5292725" y="712788"/>
            <a:ext cx="576263" cy="519112"/>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solidFill>
                  <a:schemeClr val="bg1"/>
                </a:solidFill>
                <a:ea typeface="黑体" panose="02010609060101010101" pitchFamily="49" charset="-122"/>
                <a:cs typeface="Times New Roman" panose="02020603050405020304" pitchFamily="18" charset="0"/>
              </a:rPr>
              <a:t>解</a:t>
            </a:r>
          </a:p>
        </p:txBody>
      </p:sp>
      <p:sp>
        <p:nvSpPr>
          <p:cNvPr id="69689" name="Text Box 57">
            <a:extLst>
              <a:ext uri="{FF2B5EF4-FFF2-40B4-BE49-F238E27FC236}">
                <a16:creationId xmlns:a16="http://schemas.microsoft.com/office/drawing/2014/main" id="{3D793628-F4D5-4C25-AD4D-FDB04CE0AE57}"/>
              </a:ext>
            </a:extLst>
          </p:cNvPr>
          <p:cNvSpPr txBox="1">
            <a:spLocks noChangeArrowheads="1"/>
          </p:cNvSpPr>
          <p:nvPr/>
        </p:nvSpPr>
        <p:spPr bwMode="auto">
          <a:xfrm>
            <a:off x="6057900" y="749300"/>
            <a:ext cx="2339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ea typeface="黑体" panose="02010609060101010101" pitchFamily="49" charset="-122"/>
                <a:cs typeface="Times New Roman" panose="02020603050405020304" pitchFamily="18" charset="0"/>
              </a:rPr>
              <a:t>应用回路法</a:t>
            </a:r>
          </a:p>
        </p:txBody>
      </p:sp>
      <p:graphicFrame>
        <p:nvGraphicFramePr>
          <p:cNvPr id="69690" name="Object 58">
            <a:extLst>
              <a:ext uri="{FF2B5EF4-FFF2-40B4-BE49-F238E27FC236}">
                <a16:creationId xmlns:a16="http://schemas.microsoft.com/office/drawing/2014/main" id="{CA020475-863A-4B5D-9923-D9EBE39C44DF}"/>
              </a:ext>
            </a:extLst>
          </p:cNvPr>
          <p:cNvGraphicFramePr>
            <a:graphicFrameLocks noChangeAspect="1"/>
          </p:cNvGraphicFramePr>
          <p:nvPr/>
        </p:nvGraphicFramePr>
        <p:xfrm>
          <a:off x="6011863" y="3305175"/>
          <a:ext cx="1452562" cy="531813"/>
        </p:xfrm>
        <a:graphic>
          <a:graphicData uri="http://schemas.openxmlformats.org/presentationml/2006/ole">
            <mc:AlternateContent xmlns:mc="http://schemas.openxmlformats.org/markup-compatibility/2006">
              <mc:Choice xmlns:v="urn:schemas-microsoft-com:vml" Requires="v">
                <p:oleObj spid="_x0000_s66682" name="公式" r:id="rId3" imgW="666627" imgH="209563" progId="Equation.3">
                  <p:embed/>
                </p:oleObj>
              </mc:Choice>
              <mc:Fallback>
                <p:oleObj name="公式" r:id="rId3" imgW="666627" imgH="209563"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3305175"/>
                        <a:ext cx="1452562"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91" name="Object 59">
            <a:extLst>
              <a:ext uri="{FF2B5EF4-FFF2-40B4-BE49-F238E27FC236}">
                <a16:creationId xmlns:a16="http://schemas.microsoft.com/office/drawing/2014/main" id="{76DB15E1-5EB2-401B-8860-366C63636883}"/>
              </a:ext>
            </a:extLst>
          </p:cNvPr>
          <p:cNvGraphicFramePr>
            <a:graphicFrameLocks noChangeAspect="1"/>
          </p:cNvGraphicFramePr>
          <p:nvPr/>
        </p:nvGraphicFramePr>
        <p:xfrm>
          <a:off x="6011863" y="3736975"/>
          <a:ext cx="1209675" cy="927100"/>
        </p:xfrm>
        <a:graphic>
          <a:graphicData uri="http://schemas.openxmlformats.org/presentationml/2006/ole">
            <mc:AlternateContent xmlns:mc="http://schemas.openxmlformats.org/markup-compatibility/2006">
              <mc:Choice xmlns:v="urn:schemas-microsoft-com:vml" Requires="v">
                <p:oleObj spid="_x0000_s66683" name="公式" r:id="rId5" imgW="533371" imgH="390628" progId="Equation.3">
                  <p:embed/>
                </p:oleObj>
              </mc:Choice>
              <mc:Fallback>
                <p:oleObj name="公式" r:id="rId5" imgW="533371" imgH="390628"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3736975"/>
                        <a:ext cx="1209675"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92" name="AutoShape 60">
            <a:extLst>
              <a:ext uri="{FF2B5EF4-FFF2-40B4-BE49-F238E27FC236}">
                <a16:creationId xmlns:a16="http://schemas.microsoft.com/office/drawing/2014/main" id="{94106BD3-3B16-40D3-9ABD-8F10CB0ABC0D}"/>
              </a:ext>
            </a:extLst>
          </p:cNvPr>
          <p:cNvSpPr>
            <a:spLocks/>
          </p:cNvSpPr>
          <p:nvPr/>
        </p:nvSpPr>
        <p:spPr bwMode="auto">
          <a:xfrm>
            <a:off x="5651500" y="1576388"/>
            <a:ext cx="215900" cy="2592387"/>
          </a:xfrm>
          <a:prstGeom prst="leftBrace">
            <a:avLst>
              <a:gd name="adj1" fmla="val 100061"/>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69693" name="Object 61">
            <a:extLst>
              <a:ext uri="{FF2B5EF4-FFF2-40B4-BE49-F238E27FC236}">
                <a16:creationId xmlns:a16="http://schemas.microsoft.com/office/drawing/2014/main" id="{568F86FC-6704-4530-A1AE-1DD3B1E49B18}"/>
              </a:ext>
            </a:extLst>
          </p:cNvPr>
          <p:cNvGraphicFramePr>
            <a:graphicFrameLocks noChangeAspect="1"/>
          </p:cNvGraphicFramePr>
          <p:nvPr/>
        </p:nvGraphicFramePr>
        <p:xfrm>
          <a:off x="6099175" y="1230313"/>
          <a:ext cx="1966913" cy="758825"/>
        </p:xfrm>
        <a:graphic>
          <a:graphicData uri="http://schemas.openxmlformats.org/presentationml/2006/ole">
            <mc:AlternateContent xmlns:mc="http://schemas.openxmlformats.org/markup-compatibility/2006">
              <mc:Choice xmlns:v="urn:schemas-microsoft-com:vml" Requires="v">
                <p:oleObj spid="_x0000_s66684" name="公式" r:id="rId7" imgW="790514" imgH="266558" progId="Equation.3">
                  <p:embed/>
                </p:oleObj>
              </mc:Choice>
              <mc:Fallback>
                <p:oleObj name="公式" r:id="rId7" imgW="790514" imgH="266558" progId="Equation.3">
                  <p:embed/>
                  <p:pic>
                    <p:nvPicPr>
                      <p:cNvPr id="0"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9175" y="1230313"/>
                        <a:ext cx="1966913"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94" name="Object 62">
            <a:extLst>
              <a:ext uri="{FF2B5EF4-FFF2-40B4-BE49-F238E27FC236}">
                <a16:creationId xmlns:a16="http://schemas.microsoft.com/office/drawing/2014/main" id="{24D84B4E-2585-4F48-83A0-1974B45B50AA}"/>
              </a:ext>
            </a:extLst>
          </p:cNvPr>
          <p:cNvGraphicFramePr>
            <a:graphicFrameLocks noChangeAspect="1"/>
          </p:cNvGraphicFramePr>
          <p:nvPr/>
        </p:nvGraphicFramePr>
        <p:xfrm>
          <a:off x="6011863" y="2008188"/>
          <a:ext cx="2220912" cy="635000"/>
        </p:xfrm>
        <a:graphic>
          <a:graphicData uri="http://schemas.openxmlformats.org/presentationml/2006/ole">
            <mc:AlternateContent xmlns:mc="http://schemas.openxmlformats.org/markup-compatibility/2006">
              <mc:Choice xmlns:v="urn:schemas-microsoft-com:vml" Requires="v">
                <p:oleObj spid="_x0000_s66685" name="公式" r:id="rId9" imgW="866858" imgH="209563" progId="Equation.3">
                  <p:embed/>
                </p:oleObj>
              </mc:Choice>
              <mc:Fallback>
                <p:oleObj name="公式" r:id="rId9" imgW="866858" imgH="209563" progId="Equation.3">
                  <p:embed/>
                  <p:pic>
                    <p:nvPicPr>
                      <p:cNvPr id="0" name="Object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2008188"/>
                        <a:ext cx="222091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95" name="AutoShape 63">
            <a:extLst>
              <a:ext uri="{FF2B5EF4-FFF2-40B4-BE49-F238E27FC236}">
                <a16:creationId xmlns:a16="http://schemas.microsoft.com/office/drawing/2014/main" id="{40BEC813-BC32-400E-A89F-B31AB8767DFE}"/>
              </a:ext>
            </a:extLst>
          </p:cNvPr>
          <p:cNvSpPr>
            <a:spLocks noChangeArrowheads="1"/>
          </p:cNvSpPr>
          <p:nvPr/>
        </p:nvSpPr>
        <p:spPr bwMode="auto">
          <a:xfrm>
            <a:off x="763588" y="4381500"/>
            <a:ext cx="874712" cy="304800"/>
          </a:xfrm>
          <a:prstGeom prst="rightArrow">
            <a:avLst>
              <a:gd name="adj1" fmla="val 50000"/>
              <a:gd name="adj2" fmla="val 71745"/>
            </a:avLst>
          </a:prstGeom>
          <a:solidFill>
            <a:srgbClr val="3399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9696" name="Text Box 64">
            <a:extLst>
              <a:ext uri="{FF2B5EF4-FFF2-40B4-BE49-F238E27FC236}">
                <a16:creationId xmlns:a16="http://schemas.microsoft.com/office/drawing/2014/main" id="{088992CF-EE45-45F4-AAE2-EA109C6F1910}"/>
              </a:ext>
            </a:extLst>
          </p:cNvPr>
          <p:cNvSpPr txBox="1">
            <a:spLocks noChangeArrowheads="1"/>
          </p:cNvSpPr>
          <p:nvPr/>
        </p:nvSpPr>
        <p:spPr bwMode="auto">
          <a:xfrm>
            <a:off x="636588" y="3933825"/>
            <a:ext cx="957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解得</a:t>
            </a:r>
          </a:p>
        </p:txBody>
      </p:sp>
      <p:grpSp>
        <p:nvGrpSpPr>
          <p:cNvPr id="2" name="Group 149">
            <a:extLst>
              <a:ext uri="{FF2B5EF4-FFF2-40B4-BE49-F238E27FC236}">
                <a16:creationId xmlns:a16="http://schemas.microsoft.com/office/drawing/2014/main" id="{FC016E62-23A7-4EA3-9649-B430E2FC2338}"/>
              </a:ext>
            </a:extLst>
          </p:cNvPr>
          <p:cNvGrpSpPr>
            <a:grpSpLocks/>
          </p:cNvGrpSpPr>
          <p:nvPr/>
        </p:nvGrpSpPr>
        <p:grpSpPr bwMode="auto">
          <a:xfrm>
            <a:off x="1476375" y="1052513"/>
            <a:ext cx="3743325" cy="2306637"/>
            <a:chOff x="930" y="663"/>
            <a:chExt cx="2358" cy="1453"/>
          </a:xfrm>
        </p:grpSpPr>
        <p:grpSp>
          <p:nvGrpSpPr>
            <p:cNvPr id="66631" name="Group 67">
              <a:extLst>
                <a:ext uri="{FF2B5EF4-FFF2-40B4-BE49-F238E27FC236}">
                  <a16:creationId xmlns:a16="http://schemas.microsoft.com/office/drawing/2014/main" id="{83818498-EC77-4BA3-9EB2-9391BE2B7865}"/>
                </a:ext>
              </a:extLst>
            </p:cNvPr>
            <p:cNvGrpSpPr>
              <a:grpSpLocks/>
            </p:cNvGrpSpPr>
            <p:nvPr/>
          </p:nvGrpSpPr>
          <p:grpSpPr bwMode="auto">
            <a:xfrm>
              <a:off x="930" y="1607"/>
              <a:ext cx="349" cy="373"/>
              <a:chOff x="793" y="1570"/>
              <a:chExt cx="349" cy="373"/>
            </a:xfrm>
          </p:grpSpPr>
          <p:sp>
            <p:nvSpPr>
              <p:cNvPr id="66638" name="Freeform 65">
                <a:extLst>
                  <a:ext uri="{FF2B5EF4-FFF2-40B4-BE49-F238E27FC236}">
                    <a16:creationId xmlns:a16="http://schemas.microsoft.com/office/drawing/2014/main" id="{F47B7287-4439-4911-8771-0585515EEDF8}"/>
                  </a:ext>
                </a:extLst>
              </p:cNvPr>
              <p:cNvSpPr>
                <a:spLocks/>
              </p:cNvSpPr>
              <p:nvPr/>
            </p:nvSpPr>
            <p:spPr bwMode="auto">
              <a:xfrm>
                <a:off x="793" y="1570"/>
                <a:ext cx="349" cy="287"/>
              </a:xfrm>
              <a:custGeom>
                <a:avLst/>
                <a:gdLst>
                  <a:gd name="T0" fmla="*/ 99 w 349"/>
                  <a:gd name="T1" fmla="*/ 287 h 287"/>
                  <a:gd name="T2" fmla="*/ 8 w 349"/>
                  <a:gd name="T3" fmla="*/ 151 h 287"/>
                  <a:gd name="T4" fmla="*/ 145 w 349"/>
                  <a:gd name="T5" fmla="*/ 15 h 287"/>
                  <a:gd name="T6" fmla="*/ 326 w 349"/>
                  <a:gd name="T7" fmla="*/ 60 h 287"/>
                  <a:gd name="T8" fmla="*/ 281 w 349"/>
                  <a:gd name="T9" fmla="*/ 287 h 287"/>
                  <a:gd name="T10" fmla="*/ 0 60000 65536"/>
                  <a:gd name="T11" fmla="*/ 0 60000 65536"/>
                  <a:gd name="T12" fmla="*/ 0 60000 65536"/>
                  <a:gd name="T13" fmla="*/ 0 60000 65536"/>
                  <a:gd name="T14" fmla="*/ 0 60000 65536"/>
                  <a:gd name="T15" fmla="*/ 0 w 349"/>
                  <a:gd name="T16" fmla="*/ 0 h 287"/>
                  <a:gd name="T17" fmla="*/ 349 w 349"/>
                  <a:gd name="T18" fmla="*/ 287 h 287"/>
                </a:gdLst>
                <a:ahLst/>
                <a:cxnLst>
                  <a:cxn ang="T10">
                    <a:pos x="T0" y="T1"/>
                  </a:cxn>
                  <a:cxn ang="T11">
                    <a:pos x="T2" y="T3"/>
                  </a:cxn>
                  <a:cxn ang="T12">
                    <a:pos x="T4" y="T5"/>
                  </a:cxn>
                  <a:cxn ang="T13">
                    <a:pos x="T6" y="T7"/>
                  </a:cxn>
                  <a:cxn ang="T14">
                    <a:pos x="T8" y="T9"/>
                  </a:cxn>
                </a:cxnLst>
                <a:rect l="T15" t="T16" r="T17" b="T18"/>
                <a:pathLst>
                  <a:path w="349" h="287">
                    <a:moveTo>
                      <a:pt x="99" y="287"/>
                    </a:moveTo>
                    <a:cubicBezTo>
                      <a:pt x="49" y="241"/>
                      <a:pt x="0" y="196"/>
                      <a:pt x="8" y="151"/>
                    </a:cubicBezTo>
                    <a:cubicBezTo>
                      <a:pt x="16" y="106"/>
                      <a:pt x="92" y="30"/>
                      <a:pt x="145" y="15"/>
                    </a:cubicBezTo>
                    <a:cubicBezTo>
                      <a:pt x="198" y="0"/>
                      <a:pt x="303" y="15"/>
                      <a:pt x="326" y="60"/>
                    </a:cubicBezTo>
                    <a:cubicBezTo>
                      <a:pt x="349" y="105"/>
                      <a:pt x="288" y="249"/>
                      <a:pt x="281" y="287"/>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39" name="Text Box 66">
                <a:extLst>
                  <a:ext uri="{FF2B5EF4-FFF2-40B4-BE49-F238E27FC236}">
                    <a16:creationId xmlns:a16="http://schemas.microsoft.com/office/drawing/2014/main" id="{899E933C-9799-4BE2-82B7-76A74071C277}"/>
                  </a:ext>
                </a:extLst>
              </p:cNvPr>
              <p:cNvSpPr txBox="1">
                <a:spLocks noChangeArrowheads="1"/>
              </p:cNvSpPr>
              <p:nvPr/>
            </p:nvSpPr>
            <p:spPr bwMode="auto">
              <a:xfrm>
                <a:off x="884" y="1616"/>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1</a:t>
                </a:r>
              </a:p>
            </p:txBody>
          </p:sp>
        </p:grpSp>
        <p:grpSp>
          <p:nvGrpSpPr>
            <p:cNvPr id="66632" name="Group 68">
              <a:extLst>
                <a:ext uri="{FF2B5EF4-FFF2-40B4-BE49-F238E27FC236}">
                  <a16:creationId xmlns:a16="http://schemas.microsoft.com/office/drawing/2014/main" id="{5655426C-6E32-4B6C-A884-BC09E0BC7039}"/>
                </a:ext>
              </a:extLst>
            </p:cNvPr>
            <p:cNvGrpSpPr>
              <a:grpSpLocks/>
            </p:cNvGrpSpPr>
            <p:nvPr/>
          </p:nvGrpSpPr>
          <p:grpSpPr bwMode="auto">
            <a:xfrm>
              <a:off x="2290" y="1743"/>
              <a:ext cx="349" cy="373"/>
              <a:chOff x="793" y="1570"/>
              <a:chExt cx="349" cy="373"/>
            </a:xfrm>
          </p:grpSpPr>
          <p:sp>
            <p:nvSpPr>
              <p:cNvPr id="66636" name="Freeform 69">
                <a:extLst>
                  <a:ext uri="{FF2B5EF4-FFF2-40B4-BE49-F238E27FC236}">
                    <a16:creationId xmlns:a16="http://schemas.microsoft.com/office/drawing/2014/main" id="{2E5E6913-921C-40E5-B91C-539C051ED3E8}"/>
                  </a:ext>
                </a:extLst>
              </p:cNvPr>
              <p:cNvSpPr>
                <a:spLocks/>
              </p:cNvSpPr>
              <p:nvPr/>
            </p:nvSpPr>
            <p:spPr bwMode="auto">
              <a:xfrm>
                <a:off x="793" y="1570"/>
                <a:ext cx="349" cy="287"/>
              </a:xfrm>
              <a:custGeom>
                <a:avLst/>
                <a:gdLst>
                  <a:gd name="T0" fmla="*/ 99 w 349"/>
                  <a:gd name="T1" fmla="*/ 287 h 287"/>
                  <a:gd name="T2" fmla="*/ 8 w 349"/>
                  <a:gd name="T3" fmla="*/ 151 h 287"/>
                  <a:gd name="T4" fmla="*/ 145 w 349"/>
                  <a:gd name="T5" fmla="*/ 15 h 287"/>
                  <a:gd name="T6" fmla="*/ 326 w 349"/>
                  <a:gd name="T7" fmla="*/ 60 h 287"/>
                  <a:gd name="T8" fmla="*/ 281 w 349"/>
                  <a:gd name="T9" fmla="*/ 287 h 287"/>
                  <a:gd name="T10" fmla="*/ 0 60000 65536"/>
                  <a:gd name="T11" fmla="*/ 0 60000 65536"/>
                  <a:gd name="T12" fmla="*/ 0 60000 65536"/>
                  <a:gd name="T13" fmla="*/ 0 60000 65536"/>
                  <a:gd name="T14" fmla="*/ 0 60000 65536"/>
                  <a:gd name="T15" fmla="*/ 0 w 349"/>
                  <a:gd name="T16" fmla="*/ 0 h 287"/>
                  <a:gd name="T17" fmla="*/ 349 w 349"/>
                  <a:gd name="T18" fmla="*/ 287 h 287"/>
                </a:gdLst>
                <a:ahLst/>
                <a:cxnLst>
                  <a:cxn ang="T10">
                    <a:pos x="T0" y="T1"/>
                  </a:cxn>
                  <a:cxn ang="T11">
                    <a:pos x="T2" y="T3"/>
                  </a:cxn>
                  <a:cxn ang="T12">
                    <a:pos x="T4" y="T5"/>
                  </a:cxn>
                  <a:cxn ang="T13">
                    <a:pos x="T6" y="T7"/>
                  </a:cxn>
                  <a:cxn ang="T14">
                    <a:pos x="T8" y="T9"/>
                  </a:cxn>
                </a:cxnLst>
                <a:rect l="T15" t="T16" r="T17" b="T18"/>
                <a:pathLst>
                  <a:path w="349" h="287">
                    <a:moveTo>
                      <a:pt x="99" y="287"/>
                    </a:moveTo>
                    <a:cubicBezTo>
                      <a:pt x="49" y="241"/>
                      <a:pt x="0" y="196"/>
                      <a:pt x="8" y="151"/>
                    </a:cubicBezTo>
                    <a:cubicBezTo>
                      <a:pt x="16" y="106"/>
                      <a:pt x="92" y="30"/>
                      <a:pt x="145" y="15"/>
                    </a:cubicBezTo>
                    <a:cubicBezTo>
                      <a:pt x="198" y="0"/>
                      <a:pt x="303" y="15"/>
                      <a:pt x="326" y="60"/>
                    </a:cubicBezTo>
                    <a:cubicBezTo>
                      <a:pt x="349" y="105"/>
                      <a:pt x="288" y="249"/>
                      <a:pt x="281" y="287"/>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37" name="Text Box 70">
                <a:extLst>
                  <a:ext uri="{FF2B5EF4-FFF2-40B4-BE49-F238E27FC236}">
                    <a16:creationId xmlns:a16="http://schemas.microsoft.com/office/drawing/2014/main" id="{4F4C7ADB-3601-4F8F-A2AA-7A197A386C4C}"/>
                  </a:ext>
                </a:extLst>
              </p:cNvPr>
              <p:cNvSpPr txBox="1">
                <a:spLocks noChangeArrowheads="1"/>
              </p:cNvSpPr>
              <p:nvPr/>
            </p:nvSpPr>
            <p:spPr bwMode="auto">
              <a:xfrm>
                <a:off x="884" y="1616"/>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2</a:t>
                </a:r>
              </a:p>
            </p:txBody>
          </p:sp>
        </p:grpSp>
        <p:grpSp>
          <p:nvGrpSpPr>
            <p:cNvPr id="66633" name="Group 74">
              <a:extLst>
                <a:ext uri="{FF2B5EF4-FFF2-40B4-BE49-F238E27FC236}">
                  <a16:creationId xmlns:a16="http://schemas.microsoft.com/office/drawing/2014/main" id="{C5B129C0-AD9D-4298-BBF9-9C84FDAF578D}"/>
                </a:ext>
              </a:extLst>
            </p:cNvPr>
            <p:cNvGrpSpPr>
              <a:grpSpLocks/>
            </p:cNvGrpSpPr>
            <p:nvPr/>
          </p:nvGrpSpPr>
          <p:grpSpPr bwMode="auto">
            <a:xfrm>
              <a:off x="2109" y="663"/>
              <a:ext cx="1179" cy="917"/>
              <a:chOff x="1882" y="572"/>
              <a:chExt cx="1179" cy="917"/>
            </a:xfrm>
          </p:grpSpPr>
          <p:sp>
            <p:nvSpPr>
              <p:cNvPr id="66634" name="Freeform 72">
                <a:extLst>
                  <a:ext uri="{FF2B5EF4-FFF2-40B4-BE49-F238E27FC236}">
                    <a16:creationId xmlns:a16="http://schemas.microsoft.com/office/drawing/2014/main" id="{BC80FE04-17B7-41EC-BB97-85F12212B999}"/>
                  </a:ext>
                </a:extLst>
              </p:cNvPr>
              <p:cNvSpPr>
                <a:spLocks/>
              </p:cNvSpPr>
              <p:nvPr/>
            </p:nvSpPr>
            <p:spPr bwMode="auto">
              <a:xfrm>
                <a:off x="1882" y="572"/>
                <a:ext cx="907" cy="817"/>
              </a:xfrm>
              <a:custGeom>
                <a:avLst/>
                <a:gdLst>
                  <a:gd name="T0" fmla="*/ 0 w 1028"/>
                  <a:gd name="T1" fmla="*/ 65 h 899"/>
                  <a:gd name="T2" fmla="*/ 359 w 1028"/>
                  <a:gd name="T3" fmla="*/ 65 h 899"/>
                  <a:gd name="T4" fmla="*/ 416 w 1028"/>
                  <a:gd name="T5" fmla="*/ 460 h 899"/>
                  <a:gd name="T6" fmla="*/ 0 60000 65536"/>
                  <a:gd name="T7" fmla="*/ 0 60000 65536"/>
                  <a:gd name="T8" fmla="*/ 0 60000 65536"/>
                  <a:gd name="T9" fmla="*/ 0 w 1028"/>
                  <a:gd name="T10" fmla="*/ 0 h 899"/>
                  <a:gd name="T11" fmla="*/ 1028 w 1028"/>
                  <a:gd name="T12" fmla="*/ 899 h 899"/>
                </a:gdLst>
                <a:ahLst/>
                <a:cxnLst>
                  <a:cxn ang="T6">
                    <a:pos x="T0" y="T1"/>
                  </a:cxn>
                  <a:cxn ang="T7">
                    <a:pos x="T2" y="T3"/>
                  </a:cxn>
                  <a:cxn ang="T8">
                    <a:pos x="T4" y="T5"/>
                  </a:cxn>
                </a:cxnLst>
                <a:rect l="T9" t="T10" r="T11" b="T12"/>
                <a:pathLst>
                  <a:path w="1028" h="899">
                    <a:moveTo>
                      <a:pt x="0" y="128"/>
                    </a:moveTo>
                    <a:cubicBezTo>
                      <a:pt x="348" y="64"/>
                      <a:pt x="696" y="0"/>
                      <a:pt x="862" y="128"/>
                    </a:cubicBezTo>
                    <a:cubicBezTo>
                      <a:pt x="1028" y="256"/>
                      <a:pt x="1013" y="577"/>
                      <a:pt x="998" y="899"/>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35" name="Text Box 73">
                <a:extLst>
                  <a:ext uri="{FF2B5EF4-FFF2-40B4-BE49-F238E27FC236}">
                    <a16:creationId xmlns:a16="http://schemas.microsoft.com/office/drawing/2014/main" id="{388D0345-2B76-467E-91A5-55725AD48224}"/>
                  </a:ext>
                </a:extLst>
              </p:cNvPr>
              <p:cNvSpPr txBox="1">
                <a:spLocks noChangeArrowheads="1"/>
              </p:cNvSpPr>
              <p:nvPr/>
            </p:nvSpPr>
            <p:spPr bwMode="auto">
              <a:xfrm>
                <a:off x="2835" y="1162"/>
                <a:ext cx="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chemeClr val="bg1"/>
                    </a:solidFill>
                    <a:ea typeface="仿宋_GB2312" pitchFamily="49" charset="-122"/>
                  </a:rPr>
                  <a:t>3</a:t>
                </a:r>
              </a:p>
            </p:txBody>
          </p:sp>
        </p:grpSp>
      </p:grpSp>
      <p:graphicFrame>
        <p:nvGraphicFramePr>
          <p:cNvPr id="69707" name="Object 75">
            <a:extLst>
              <a:ext uri="{FF2B5EF4-FFF2-40B4-BE49-F238E27FC236}">
                <a16:creationId xmlns:a16="http://schemas.microsoft.com/office/drawing/2014/main" id="{9B67DCCE-9DFD-4227-8FC4-BF398A63CF76}"/>
              </a:ext>
            </a:extLst>
          </p:cNvPr>
          <p:cNvGraphicFramePr>
            <a:graphicFrameLocks noChangeAspect="1"/>
          </p:cNvGraphicFramePr>
          <p:nvPr/>
        </p:nvGraphicFramePr>
        <p:xfrm>
          <a:off x="5970588" y="2636838"/>
          <a:ext cx="2162175" cy="635000"/>
        </p:xfrm>
        <a:graphic>
          <a:graphicData uri="http://schemas.openxmlformats.org/presentationml/2006/ole">
            <mc:AlternateContent xmlns:mc="http://schemas.openxmlformats.org/markup-compatibility/2006">
              <mc:Choice xmlns:v="urn:schemas-microsoft-com:vml" Requires="v">
                <p:oleObj spid="_x0000_s66686" name="公式" r:id="rId11" imgW="838055" imgH="209563" progId="Equation.3">
                  <p:embed/>
                </p:oleObj>
              </mc:Choice>
              <mc:Fallback>
                <p:oleObj name="公式" r:id="rId11" imgW="838055" imgH="209563" progId="Equation.3">
                  <p:embed/>
                  <p:pic>
                    <p:nvPicPr>
                      <p:cNvPr id="0"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70588" y="2636838"/>
                        <a:ext cx="216217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708" name="Object 76">
            <a:extLst>
              <a:ext uri="{FF2B5EF4-FFF2-40B4-BE49-F238E27FC236}">
                <a16:creationId xmlns:a16="http://schemas.microsoft.com/office/drawing/2014/main" id="{ED01E405-5398-4BAE-83A0-A720219D8F70}"/>
              </a:ext>
            </a:extLst>
          </p:cNvPr>
          <p:cNvGraphicFramePr>
            <a:graphicFrameLocks noChangeAspect="1"/>
          </p:cNvGraphicFramePr>
          <p:nvPr/>
        </p:nvGraphicFramePr>
        <p:xfrm>
          <a:off x="1792288" y="3933825"/>
          <a:ext cx="3327400" cy="1149350"/>
        </p:xfrm>
        <a:graphic>
          <a:graphicData uri="http://schemas.openxmlformats.org/presentationml/2006/ole">
            <mc:AlternateContent xmlns:mc="http://schemas.openxmlformats.org/markup-compatibility/2006">
              <mc:Choice xmlns:v="urn:schemas-microsoft-com:vml" Requires="v">
                <p:oleObj spid="_x0000_s66687" name="公式" r:id="rId13" imgW="1400229" imgH="447624" progId="Equation.3">
                  <p:embed/>
                </p:oleObj>
              </mc:Choice>
              <mc:Fallback>
                <p:oleObj name="公式" r:id="rId13" imgW="1400229" imgH="447624" progId="Equation.3">
                  <p:embed/>
                  <p:pic>
                    <p:nvPicPr>
                      <p:cNvPr id="0" name="Object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2288" y="3933825"/>
                        <a:ext cx="33274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709" name="Object 77">
            <a:extLst>
              <a:ext uri="{FF2B5EF4-FFF2-40B4-BE49-F238E27FC236}">
                <a16:creationId xmlns:a16="http://schemas.microsoft.com/office/drawing/2014/main" id="{1AE06042-0446-4B98-BE37-F377B559D9AA}"/>
              </a:ext>
            </a:extLst>
          </p:cNvPr>
          <p:cNvGraphicFramePr>
            <a:graphicFrameLocks noChangeAspect="1"/>
          </p:cNvGraphicFramePr>
          <p:nvPr/>
        </p:nvGraphicFramePr>
        <p:xfrm>
          <a:off x="6011863" y="5602288"/>
          <a:ext cx="1398587" cy="484187"/>
        </p:xfrm>
        <a:graphic>
          <a:graphicData uri="http://schemas.openxmlformats.org/presentationml/2006/ole">
            <mc:AlternateContent xmlns:mc="http://schemas.openxmlformats.org/markup-compatibility/2006">
              <mc:Choice xmlns:v="urn:schemas-microsoft-com:vml" Requires="v">
                <p:oleObj spid="_x0000_s66688" name="公式" r:id="rId15" imgW="524002" imgH="142836" progId="Equation.3">
                  <p:embed/>
                </p:oleObj>
              </mc:Choice>
              <mc:Fallback>
                <p:oleObj name="公式" r:id="rId15" imgW="524002" imgH="142836" progId="Equation.3">
                  <p:embed/>
                  <p:pic>
                    <p:nvPicPr>
                      <p:cNvPr id="0" name="Object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1863" y="5602288"/>
                        <a:ext cx="1398587"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719" name="Object 87">
            <a:extLst>
              <a:ext uri="{FF2B5EF4-FFF2-40B4-BE49-F238E27FC236}">
                <a16:creationId xmlns:a16="http://schemas.microsoft.com/office/drawing/2014/main" id="{82F2363D-8BBC-4CD4-BCD8-DCDFB1286738}"/>
              </a:ext>
            </a:extLst>
          </p:cNvPr>
          <p:cNvGraphicFramePr>
            <a:graphicFrameLocks noChangeAspect="1"/>
          </p:cNvGraphicFramePr>
          <p:nvPr/>
        </p:nvGraphicFramePr>
        <p:xfrm>
          <a:off x="1801813" y="5140325"/>
          <a:ext cx="2746375" cy="1173163"/>
        </p:xfrm>
        <a:graphic>
          <a:graphicData uri="http://schemas.openxmlformats.org/presentationml/2006/ole">
            <mc:AlternateContent xmlns:mc="http://schemas.openxmlformats.org/markup-compatibility/2006">
              <mc:Choice xmlns:v="urn:schemas-microsoft-com:vml" Requires="v">
                <p:oleObj spid="_x0000_s66689" name="公式" r:id="rId17" imgW="1124001" imgH="447624" progId="Equation.3">
                  <p:embed/>
                </p:oleObj>
              </mc:Choice>
              <mc:Fallback>
                <p:oleObj name="公式" r:id="rId17" imgW="1124001" imgH="447624" progId="Equation.3">
                  <p:embed/>
                  <p:pic>
                    <p:nvPicPr>
                      <p:cNvPr id="0" name="Object 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01813" y="5140325"/>
                        <a:ext cx="2746375"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720" name="Object 88">
            <a:extLst>
              <a:ext uri="{FF2B5EF4-FFF2-40B4-BE49-F238E27FC236}">
                <a16:creationId xmlns:a16="http://schemas.microsoft.com/office/drawing/2014/main" id="{2603BCC5-A2F1-447E-A89A-2A205E37259A}"/>
              </a:ext>
            </a:extLst>
          </p:cNvPr>
          <p:cNvGraphicFramePr>
            <a:graphicFrameLocks noChangeAspect="1"/>
          </p:cNvGraphicFramePr>
          <p:nvPr/>
        </p:nvGraphicFramePr>
        <p:xfrm>
          <a:off x="6084888" y="4816475"/>
          <a:ext cx="1735137" cy="633413"/>
        </p:xfrm>
        <a:graphic>
          <a:graphicData uri="http://schemas.openxmlformats.org/presentationml/2006/ole">
            <mc:AlternateContent xmlns:mc="http://schemas.openxmlformats.org/markup-compatibility/2006">
              <mc:Choice xmlns:v="urn:schemas-microsoft-com:vml" Requires="v">
                <p:oleObj spid="_x0000_s66690" name="公式" r:id="rId19" imgW="666627" imgH="209563" progId="Equation.3">
                  <p:embed/>
                </p:oleObj>
              </mc:Choice>
              <mc:Fallback>
                <p:oleObj name="公式" r:id="rId19" imgW="666627" imgH="209563" progId="Equation.3">
                  <p:embed/>
                  <p:pic>
                    <p:nvPicPr>
                      <p:cNvPr id="0" name="Object 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84888" y="4816475"/>
                        <a:ext cx="1735137"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6579" name="Group 93">
            <a:extLst>
              <a:ext uri="{FF2B5EF4-FFF2-40B4-BE49-F238E27FC236}">
                <a16:creationId xmlns:a16="http://schemas.microsoft.com/office/drawing/2014/main" id="{3E1E4DA7-2E42-49CB-B40B-2A120FDF5DCB}"/>
              </a:ext>
            </a:extLst>
          </p:cNvPr>
          <p:cNvGrpSpPr>
            <a:grpSpLocks/>
          </p:cNvGrpSpPr>
          <p:nvPr/>
        </p:nvGrpSpPr>
        <p:grpSpPr bwMode="auto">
          <a:xfrm>
            <a:off x="8316913" y="6446838"/>
            <a:ext cx="792162" cy="366712"/>
            <a:chOff x="4649" y="4020"/>
            <a:chExt cx="499" cy="231"/>
          </a:xfrm>
        </p:grpSpPr>
        <p:pic>
          <p:nvPicPr>
            <p:cNvPr id="66629" name="Picture 94" descr="78900">
              <a:extLst>
                <a:ext uri="{FF2B5EF4-FFF2-40B4-BE49-F238E27FC236}">
                  <a16:creationId xmlns:a16="http://schemas.microsoft.com/office/drawing/2014/main" id="{F037F465-7B67-4275-95FB-1412CBC6083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30" name="Text Box 95">
              <a:hlinkClick r:id="" action="ppaction://hlinkshowjump?jump=previousslide"/>
              <a:extLst>
                <a:ext uri="{FF2B5EF4-FFF2-40B4-BE49-F238E27FC236}">
                  <a16:creationId xmlns:a16="http://schemas.microsoft.com/office/drawing/2014/main" id="{7180D740-24C1-4C10-937D-5DA93894C12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66580" name="Group 146">
            <a:extLst>
              <a:ext uri="{FF2B5EF4-FFF2-40B4-BE49-F238E27FC236}">
                <a16:creationId xmlns:a16="http://schemas.microsoft.com/office/drawing/2014/main" id="{692B6E5D-6A0F-474A-9EFB-65FF186B62FA}"/>
              </a:ext>
            </a:extLst>
          </p:cNvPr>
          <p:cNvGrpSpPr>
            <a:grpSpLocks/>
          </p:cNvGrpSpPr>
          <p:nvPr/>
        </p:nvGrpSpPr>
        <p:grpSpPr bwMode="auto">
          <a:xfrm>
            <a:off x="7451725" y="6446838"/>
            <a:ext cx="792163" cy="366712"/>
            <a:chOff x="4649" y="4020"/>
            <a:chExt cx="499" cy="231"/>
          </a:xfrm>
        </p:grpSpPr>
        <p:pic>
          <p:nvPicPr>
            <p:cNvPr id="66627" name="Picture 147" descr="78900">
              <a:extLst>
                <a:ext uri="{FF2B5EF4-FFF2-40B4-BE49-F238E27FC236}">
                  <a16:creationId xmlns:a16="http://schemas.microsoft.com/office/drawing/2014/main" id="{8BA0311D-9E31-4432-9540-1550736F5E1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28" name="Text Box 148">
              <a:hlinkClick r:id="" action="ppaction://hlinkshowjump?jump=firstslide"/>
              <a:extLst>
                <a:ext uri="{FF2B5EF4-FFF2-40B4-BE49-F238E27FC236}">
                  <a16:creationId xmlns:a16="http://schemas.microsoft.com/office/drawing/2014/main" id="{4F0B913D-4AA8-4E88-B3A8-46D7D2B7D065}"/>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8" name="Group 162">
            <a:extLst>
              <a:ext uri="{FF2B5EF4-FFF2-40B4-BE49-F238E27FC236}">
                <a16:creationId xmlns:a16="http://schemas.microsoft.com/office/drawing/2014/main" id="{691A5741-B0BA-429F-BD2E-916A47CA3FC2}"/>
              </a:ext>
            </a:extLst>
          </p:cNvPr>
          <p:cNvGrpSpPr>
            <a:grpSpLocks/>
          </p:cNvGrpSpPr>
          <p:nvPr/>
        </p:nvGrpSpPr>
        <p:grpSpPr bwMode="auto">
          <a:xfrm>
            <a:off x="349250" y="1282700"/>
            <a:ext cx="5216525" cy="2290763"/>
            <a:chOff x="220" y="808"/>
            <a:chExt cx="3286" cy="1443"/>
          </a:xfrm>
        </p:grpSpPr>
        <p:sp>
          <p:nvSpPr>
            <p:cNvPr id="66582" name="Line 118">
              <a:extLst>
                <a:ext uri="{FF2B5EF4-FFF2-40B4-BE49-F238E27FC236}">
                  <a16:creationId xmlns:a16="http://schemas.microsoft.com/office/drawing/2014/main" id="{57E794A4-DFA4-412A-B757-45C91955EEF1}"/>
                </a:ext>
              </a:extLst>
            </p:cNvPr>
            <p:cNvSpPr>
              <a:spLocks noChangeShapeType="1"/>
            </p:cNvSpPr>
            <p:nvPr/>
          </p:nvSpPr>
          <p:spPr bwMode="auto">
            <a:xfrm>
              <a:off x="693" y="1379"/>
              <a:ext cx="86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110">
              <a:extLst>
                <a:ext uri="{FF2B5EF4-FFF2-40B4-BE49-F238E27FC236}">
                  <a16:creationId xmlns:a16="http://schemas.microsoft.com/office/drawing/2014/main" id="{2720EB7F-973B-4461-BB4A-633486B07843}"/>
                </a:ext>
              </a:extLst>
            </p:cNvPr>
            <p:cNvSpPr>
              <a:spLocks noChangeShapeType="1"/>
            </p:cNvSpPr>
            <p:nvPr/>
          </p:nvSpPr>
          <p:spPr bwMode="auto">
            <a:xfrm>
              <a:off x="1963" y="1379"/>
              <a:ext cx="817" cy="0"/>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Oval 100">
              <a:extLst>
                <a:ext uri="{FF2B5EF4-FFF2-40B4-BE49-F238E27FC236}">
                  <a16:creationId xmlns:a16="http://schemas.microsoft.com/office/drawing/2014/main" id="{DEFABB43-712C-431F-A246-6740A4074FAD}"/>
                </a:ext>
              </a:extLst>
            </p:cNvPr>
            <p:cNvSpPr>
              <a:spLocks noChangeArrowheads="1"/>
            </p:cNvSpPr>
            <p:nvPr/>
          </p:nvSpPr>
          <p:spPr bwMode="auto">
            <a:xfrm>
              <a:off x="512" y="160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ctr" eaLnBrk="1" hangingPunct="1"/>
              <a:endParaRPr lang="zh-CN" altLang="zh-CN" sz="2400">
                <a:latin typeface="Arial" panose="020B0604020202020204" pitchFamily="34" charset="0"/>
                <a:ea typeface="仿宋_GB2312" pitchFamily="49" charset="-122"/>
              </a:endParaRPr>
            </a:p>
          </p:txBody>
        </p:sp>
        <p:graphicFrame>
          <p:nvGraphicFramePr>
            <p:cNvPr id="66585" name="Object 101">
              <a:extLst>
                <a:ext uri="{FF2B5EF4-FFF2-40B4-BE49-F238E27FC236}">
                  <a16:creationId xmlns:a16="http://schemas.microsoft.com/office/drawing/2014/main" id="{F9C027E3-1B1C-4DB0-A515-39428A018A73}"/>
                </a:ext>
              </a:extLst>
            </p:cNvPr>
            <p:cNvGraphicFramePr>
              <a:graphicFrameLocks noChangeAspect="1"/>
            </p:cNvGraphicFramePr>
            <p:nvPr/>
          </p:nvGraphicFramePr>
          <p:xfrm>
            <a:off x="693" y="944"/>
            <a:ext cx="201" cy="424"/>
          </p:xfrm>
          <a:graphic>
            <a:graphicData uri="http://schemas.openxmlformats.org/presentationml/2006/ole">
              <mc:AlternateContent xmlns:mc="http://schemas.openxmlformats.org/markup-compatibility/2006">
                <mc:Choice xmlns:v="urn:schemas-microsoft-com:vml" Requires="v">
                  <p:oleObj spid="_x0000_s66691" name="公式" r:id="rId22" imgW="95084" imgH="276289" progId="Equation.3">
                    <p:embed/>
                  </p:oleObj>
                </mc:Choice>
                <mc:Fallback>
                  <p:oleObj name="公式" r:id="rId22" imgW="95084" imgH="276289" progId="Equation.3">
                    <p:embed/>
                    <p:pic>
                      <p:nvPicPr>
                        <p:cNvPr id="0" name="Object 10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93" y="944"/>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6" name="Object 102">
              <a:extLst>
                <a:ext uri="{FF2B5EF4-FFF2-40B4-BE49-F238E27FC236}">
                  <a16:creationId xmlns:a16="http://schemas.microsoft.com/office/drawing/2014/main" id="{0A136762-091B-4AD4-9EAC-6F4C341E902C}"/>
                </a:ext>
              </a:extLst>
            </p:cNvPr>
            <p:cNvGraphicFramePr>
              <a:graphicFrameLocks noChangeAspect="1"/>
            </p:cNvGraphicFramePr>
            <p:nvPr/>
          </p:nvGraphicFramePr>
          <p:xfrm>
            <a:off x="2517" y="890"/>
            <a:ext cx="223" cy="432"/>
          </p:xfrm>
          <a:graphic>
            <a:graphicData uri="http://schemas.openxmlformats.org/presentationml/2006/ole">
              <mc:AlternateContent xmlns:mc="http://schemas.openxmlformats.org/markup-compatibility/2006">
                <mc:Choice xmlns:v="urn:schemas-microsoft-com:vml" Requires="v">
                  <p:oleObj spid="_x0000_s66692" name="公式" r:id="rId24" imgW="104800" imgH="276289" progId="Equation.3">
                    <p:embed/>
                  </p:oleObj>
                </mc:Choice>
                <mc:Fallback>
                  <p:oleObj name="公式" r:id="rId24" imgW="104800" imgH="276289" progId="Equation.3">
                    <p:embed/>
                    <p:pic>
                      <p:nvPicPr>
                        <p:cNvPr id="0" name="Object 10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17" y="890"/>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7" name="Line 103">
              <a:extLst>
                <a:ext uri="{FF2B5EF4-FFF2-40B4-BE49-F238E27FC236}">
                  <a16:creationId xmlns:a16="http://schemas.microsoft.com/office/drawing/2014/main" id="{86914F94-FE17-4490-8A15-F7DFE1AEAD51}"/>
                </a:ext>
              </a:extLst>
            </p:cNvPr>
            <p:cNvSpPr>
              <a:spLocks noChangeShapeType="1"/>
            </p:cNvSpPr>
            <p:nvPr/>
          </p:nvSpPr>
          <p:spPr bwMode="auto">
            <a:xfrm>
              <a:off x="1555" y="1969"/>
              <a:ext cx="2" cy="27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104">
              <a:extLst>
                <a:ext uri="{FF2B5EF4-FFF2-40B4-BE49-F238E27FC236}">
                  <a16:creationId xmlns:a16="http://schemas.microsoft.com/office/drawing/2014/main" id="{DC2786D0-A2E6-4E69-92B0-385B4A0A38E3}"/>
                </a:ext>
              </a:extLst>
            </p:cNvPr>
            <p:cNvSpPr>
              <a:spLocks noChangeShapeType="1"/>
            </p:cNvSpPr>
            <p:nvPr/>
          </p:nvSpPr>
          <p:spPr bwMode="auto">
            <a:xfrm flipH="1">
              <a:off x="1555" y="1379"/>
              <a:ext cx="5" cy="2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Line 105">
              <a:extLst>
                <a:ext uri="{FF2B5EF4-FFF2-40B4-BE49-F238E27FC236}">
                  <a16:creationId xmlns:a16="http://schemas.microsoft.com/office/drawing/2014/main" id="{F47DA33C-2A8F-4464-9BB1-2E9E470B557A}"/>
                </a:ext>
              </a:extLst>
            </p:cNvPr>
            <p:cNvSpPr>
              <a:spLocks noChangeShapeType="1"/>
            </p:cNvSpPr>
            <p:nvPr/>
          </p:nvSpPr>
          <p:spPr bwMode="auto">
            <a:xfrm flipV="1">
              <a:off x="693" y="2241"/>
              <a:ext cx="2087" cy="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0" name="Line 106">
              <a:extLst>
                <a:ext uri="{FF2B5EF4-FFF2-40B4-BE49-F238E27FC236}">
                  <a16:creationId xmlns:a16="http://schemas.microsoft.com/office/drawing/2014/main" id="{84E8C065-C12E-4783-AAF6-899A7749C130}"/>
                </a:ext>
              </a:extLst>
            </p:cNvPr>
            <p:cNvSpPr>
              <a:spLocks noChangeShapeType="1"/>
            </p:cNvSpPr>
            <p:nvPr/>
          </p:nvSpPr>
          <p:spPr bwMode="auto">
            <a:xfrm rot="5400000">
              <a:off x="2627" y="1252"/>
              <a:ext cx="0" cy="256"/>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1" name="Text Box 107">
              <a:extLst>
                <a:ext uri="{FF2B5EF4-FFF2-40B4-BE49-F238E27FC236}">
                  <a16:creationId xmlns:a16="http://schemas.microsoft.com/office/drawing/2014/main" id="{9CB02A75-BFEE-4243-BA9C-DD93200AB54E}"/>
                </a:ext>
              </a:extLst>
            </p:cNvPr>
            <p:cNvSpPr txBox="1">
              <a:spLocks noChangeArrowheads="1"/>
            </p:cNvSpPr>
            <p:nvPr/>
          </p:nvSpPr>
          <p:spPr bwMode="auto">
            <a:xfrm>
              <a:off x="1554" y="141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6592" name="Text Box 108">
              <a:extLst>
                <a:ext uri="{FF2B5EF4-FFF2-40B4-BE49-F238E27FC236}">
                  <a16:creationId xmlns:a16="http://schemas.microsoft.com/office/drawing/2014/main" id="{E91C92D0-FC14-4637-8C35-D7AD694F2849}"/>
                </a:ext>
              </a:extLst>
            </p:cNvPr>
            <p:cNvSpPr txBox="1">
              <a:spLocks noChangeArrowheads="1"/>
            </p:cNvSpPr>
            <p:nvPr/>
          </p:nvSpPr>
          <p:spPr bwMode="auto">
            <a:xfrm>
              <a:off x="1736" y="1415"/>
              <a:ext cx="1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a:solidFill>
                    <a:schemeClr val="bg1"/>
                  </a:solidFill>
                  <a:ea typeface="宋体" panose="02010600030101010101" pitchFamily="2" charset="-122"/>
                </a:rPr>
                <a:t>*</a:t>
              </a:r>
            </a:p>
          </p:txBody>
        </p:sp>
        <p:sp>
          <p:nvSpPr>
            <p:cNvPr id="66593" name="Line 109">
              <a:extLst>
                <a:ext uri="{FF2B5EF4-FFF2-40B4-BE49-F238E27FC236}">
                  <a16:creationId xmlns:a16="http://schemas.microsoft.com/office/drawing/2014/main" id="{C2C3B2C3-71A2-421B-B64E-D47C63E2E297}"/>
                </a:ext>
              </a:extLst>
            </p:cNvPr>
            <p:cNvSpPr>
              <a:spLocks noChangeShapeType="1"/>
            </p:cNvSpPr>
            <p:nvPr/>
          </p:nvSpPr>
          <p:spPr bwMode="auto">
            <a:xfrm>
              <a:off x="703" y="1380"/>
              <a:ext cx="24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4" name="Text Box 111">
              <a:extLst>
                <a:ext uri="{FF2B5EF4-FFF2-40B4-BE49-F238E27FC236}">
                  <a16:creationId xmlns:a16="http://schemas.microsoft.com/office/drawing/2014/main" id="{9C5C1D4A-8839-4B55-A40A-D66661AB7548}"/>
                </a:ext>
              </a:extLst>
            </p:cNvPr>
            <p:cNvSpPr txBox="1">
              <a:spLocks noChangeArrowheads="1"/>
            </p:cNvSpPr>
            <p:nvPr/>
          </p:nvSpPr>
          <p:spPr bwMode="auto">
            <a:xfrm>
              <a:off x="1975" y="1425"/>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6595" name="Text Box 112">
              <a:extLst>
                <a:ext uri="{FF2B5EF4-FFF2-40B4-BE49-F238E27FC236}">
                  <a16:creationId xmlns:a16="http://schemas.microsoft.com/office/drawing/2014/main" id="{C603BD25-DF4E-4FA7-9545-52D88B51BF83}"/>
                </a:ext>
              </a:extLst>
            </p:cNvPr>
            <p:cNvSpPr txBox="1">
              <a:spLocks noChangeArrowheads="1"/>
            </p:cNvSpPr>
            <p:nvPr/>
          </p:nvSpPr>
          <p:spPr bwMode="auto">
            <a:xfrm>
              <a:off x="2009" y="1924"/>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66596" name="Object 113">
              <a:extLst>
                <a:ext uri="{FF2B5EF4-FFF2-40B4-BE49-F238E27FC236}">
                  <a16:creationId xmlns:a16="http://schemas.microsoft.com/office/drawing/2014/main" id="{F1458328-9C99-4527-B535-8D4B6662AB5B}"/>
                </a:ext>
              </a:extLst>
            </p:cNvPr>
            <p:cNvGraphicFramePr>
              <a:graphicFrameLocks noChangeAspect="1"/>
            </p:cNvGraphicFramePr>
            <p:nvPr/>
          </p:nvGraphicFramePr>
          <p:xfrm>
            <a:off x="2009" y="1606"/>
            <a:ext cx="276" cy="416"/>
          </p:xfrm>
          <a:graphic>
            <a:graphicData uri="http://schemas.openxmlformats.org/presentationml/2006/ole">
              <mc:AlternateContent xmlns:mc="http://schemas.openxmlformats.org/markup-compatibility/2006">
                <mc:Choice xmlns:v="urn:schemas-microsoft-com:vml" Requires="v">
                  <p:oleObj spid="_x0000_s66693" name="公式" r:id="rId26" imgW="181145" imgH="266558" progId="Equation.3">
                    <p:embed/>
                  </p:oleObj>
                </mc:Choice>
                <mc:Fallback>
                  <p:oleObj name="公式" r:id="rId26" imgW="181145" imgH="266558" progId="Equation.3">
                    <p:embed/>
                    <p:pic>
                      <p:nvPicPr>
                        <p:cNvPr id="0" name="Object 1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09" y="1606"/>
                          <a:ext cx="276"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97" name="Text Box 114">
              <a:extLst>
                <a:ext uri="{FF2B5EF4-FFF2-40B4-BE49-F238E27FC236}">
                  <a16:creationId xmlns:a16="http://schemas.microsoft.com/office/drawing/2014/main" id="{8FF475A3-6A30-47D7-AD6F-933CA8A69FCD}"/>
                </a:ext>
              </a:extLst>
            </p:cNvPr>
            <p:cNvSpPr txBox="1">
              <a:spLocks noChangeArrowheads="1"/>
            </p:cNvSpPr>
            <p:nvPr/>
          </p:nvSpPr>
          <p:spPr bwMode="auto">
            <a:xfrm>
              <a:off x="1283" y="1379"/>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6598" name="Text Box 115">
              <a:extLst>
                <a:ext uri="{FF2B5EF4-FFF2-40B4-BE49-F238E27FC236}">
                  <a16:creationId xmlns:a16="http://schemas.microsoft.com/office/drawing/2014/main" id="{A92E88F1-B864-4807-A2A2-4DA3DA8D2E3F}"/>
                </a:ext>
              </a:extLst>
            </p:cNvPr>
            <p:cNvSpPr txBox="1">
              <a:spLocks noChangeArrowheads="1"/>
            </p:cNvSpPr>
            <p:nvPr/>
          </p:nvSpPr>
          <p:spPr bwMode="auto">
            <a:xfrm>
              <a:off x="1283" y="1878"/>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66599" name="Object 116">
              <a:extLst>
                <a:ext uri="{FF2B5EF4-FFF2-40B4-BE49-F238E27FC236}">
                  <a16:creationId xmlns:a16="http://schemas.microsoft.com/office/drawing/2014/main" id="{9DEE6412-DF21-48E3-AE08-EC314EDB00FE}"/>
                </a:ext>
              </a:extLst>
            </p:cNvPr>
            <p:cNvGraphicFramePr>
              <a:graphicFrameLocks noChangeAspect="1"/>
            </p:cNvGraphicFramePr>
            <p:nvPr/>
          </p:nvGraphicFramePr>
          <p:xfrm>
            <a:off x="1283" y="1515"/>
            <a:ext cx="235" cy="451"/>
          </p:xfrm>
          <a:graphic>
            <a:graphicData uri="http://schemas.openxmlformats.org/presentationml/2006/ole">
              <mc:AlternateContent xmlns:mc="http://schemas.openxmlformats.org/markup-compatibility/2006">
                <mc:Choice xmlns:v="urn:schemas-microsoft-com:vml" Requires="v">
                  <p:oleObj spid="_x0000_s66694" name="公式" r:id="rId28" imgW="142973" imgH="295404" progId="Equation.3">
                    <p:embed/>
                  </p:oleObj>
                </mc:Choice>
                <mc:Fallback>
                  <p:oleObj name="公式" r:id="rId28" imgW="142973" imgH="295404" progId="Equation.3">
                    <p:embed/>
                    <p:pic>
                      <p:nvPicPr>
                        <p:cNvPr id="0" name="Object 11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283" y="1515"/>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0" name="Text Box 117">
              <a:extLst>
                <a:ext uri="{FF2B5EF4-FFF2-40B4-BE49-F238E27FC236}">
                  <a16:creationId xmlns:a16="http://schemas.microsoft.com/office/drawing/2014/main" id="{06FEDDBA-D407-40F9-A4E4-87F4BA2B3239}"/>
                </a:ext>
              </a:extLst>
            </p:cNvPr>
            <p:cNvSpPr txBox="1">
              <a:spLocks noChangeArrowheads="1"/>
            </p:cNvSpPr>
            <p:nvPr/>
          </p:nvSpPr>
          <p:spPr bwMode="auto">
            <a:xfrm>
              <a:off x="1464" y="1098"/>
              <a:ext cx="6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1 : 10</a:t>
              </a:r>
            </a:p>
          </p:txBody>
        </p:sp>
        <p:sp>
          <p:nvSpPr>
            <p:cNvPr id="66601" name="Text Box 119">
              <a:extLst>
                <a:ext uri="{FF2B5EF4-FFF2-40B4-BE49-F238E27FC236}">
                  <a16:creationId xmlns:a16="http://schemas.microsoft.com/office/drawing/2014/main" id="{7F86746F-8D46-4EB8-8AF2-DAD8E8582965}"/>
                </a:ext>
              </a:extLst>
            </p:cNvPr>
            <p:cNvSpPr txBox="1">
              <a:spLocks noChangeArrowheads="1"/>
            </p:cNvSpPr>
            <p:nvPr/>
          </p:nvSpPr>
          <p:spPr bwMode="auto">
            <a:xfrm>
              <a:off x="376" y="1289"/>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sp>
          <p:nvSpPr>
            <p:cNvPr id="66602" name="Text Box 120">
              <a:extLst>
                <a:ext uri="{FF2B5EF4-FFF2-40B4-BE49-F238E27FC236}">
                  <a16:creationId xmlns:a16="http://schemas.microsoft.com/office/drawing/2014/main" id="{C06A66D4-E9C2-49CE-9706-584AEBA9C066}"/>
                </a:ext>
              </a:extLst>
            </p:cNvPr>
            <p:cNvSpPr txBox="1">
              <a:spLocks noChangeArrowheads="1"/>
            </p:cNvSpPr>
            <p:nvPr/>
          </p:nvSpPr>
          <p:spPr bwMode="auto">
            <a:xfrm>
              <a:off x="376" y="1924"/>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rPr>
                <a:t>–</a:t>
              </a:r>
            </a:p>
          </p:txBody>
        </p:sp>
        <p:graphicFrame>
          <p:nvGraphicFramePr>
            <p:cNvPr id="66603" name="Object 121">
              <a:extLst>
                <a:ext uri="{FF2B5EF4-FFF2-40B4-BE49-F238E27FC236}">
                  <a16:creationId xmlns:a16="http://schemas.microsoft.com/office/drawing/2014/main" id="{43DFEADD-789D-43F0-910B-90E8D05128AE}"/>
                </a:ext>
              </a:extLst>
            </p:cNvPr>
            <p:cNvGraphicFramePr>
              <a:graphicFrameLocks noChangeAspect="1"/>
            </p:cNvGraphicFramePr>
            <p:nvPr/>
          </p:nvGraphicFramePr>
          <p:xfrm>
            <a:off x="220" y="1552"/>
            <a:ext cx="261" cy="372"/>
          </p:xfrm>
          <a:graphic>
            <a:graphicData uri="http://schemas.openxmlformats.org/presentationml/2006/ole">
              <mc:AlternateContent xmlns:mc="http://schemas.openxmlformats.org/markup-compatibility/2006">
                <mc:Choice xmlns:v="urn:schemas-microsoft-com:vml" Requires="v">
                  <p:oleObj spid="_x0000_s66695" name="公式" r:id="rId30" imgW="142973" imgH="209563" progId="Equation.3">
                    <p:embed/>
                  </p:oleObj>
                </mc:Choice>
                <mc:Fallback>
                  <p:oleObj name="公式" r:id="rId30" imgW="142973" imgH="209563" progId="Equation.3">
                    <p:embed/>
                    <p:pic>
                      <p:nvPicPr>
                        <p:cNvPr id="0" name="Object 12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0" y="1552"/>
                          <a:ext cx="261"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4" name="Text Box 122">
              <a:extLst>
                <a:ext uri="{FF2B5EF4-FFF2-40B4-BE49-F238E27FC236}">
                  <a16:creationId xmlns:a16="http://schemas.microsoft.com/office/drawing/2014/main" id="{0FAA7B3A-968E-4EB4-A285-FEE72F3267FF}"/>
                </a:ext>
              </a:extLst>
            </p:cNvPr>
            <p:cNvSpPr txBox="1">
              <a:spLocks noChangeArrowheads="1"/>
            </p:cNvSpPr>
            <p:nvPr/>
          </p:nvSpPr>
          <p:spPr bwMode="auto">
            <a:xfrm>
              <a:off x="920" y="1043"/>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6605" name="Line 123">
              <a:extLst>
                <a:ext uri="{FF2B5EF4-FFF2-40B4-BE49-F238E27FC236}">
                  <a16:creationId xmlns:a16="http://schemas.microsoft.com/office/drawing/2014/main" id="{84876681-C4F4-4222-8448-14775DA8674C}"/>
                </a:ext>
              </a:extLst>
            </p:cNvPr>
            <p:cNvSpPr>
              <a:spLocks noChangeShapeType="1"/>
            </p:cNvSpPr>
            <p:nvPr/>
          </p:nvSpPr>
          <p:spPr bwMode="auto">
            <a:xfrm>
              <a:off x="2780" y="880"/>
              <a:ext cx="0" cy="13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6" name="Line 124">
              <a:extLst>
                <a:ext uri="{FF2B5EF4-FFF2-40B4-BE49-F238E27FC236}">
                  <a16:creationId xmlns:a16="http://schemas.microsoft.com/office/drawing/2014/main" id="{C3663681-3302-482A-9E29-3FA59C0344DA}"/>
                </a:ext>
              </a:extLst>
            </p:cNvPr>
            <p:cNvSpPr>
              <a:spLocks noChangeShapeType="1"/>
            </p:cNvSpPr>
            <p:nvPr/>
          </p:nvSpPr>
          <p:spPr bwMode="auto">
            <a:xfrm>
              <a:off x="693" y="880"/>
              <a:ext cx="0" cy="13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7" name="Line 125">
              <a:extLst>
                <a:ext uri="{FF2B5EF4-FFF2-40B4-BE49-F238E27FC236}">
                  <a16:creationId xmlns:a16="http://schemas.microsoft.com/office/drawing/2014/main" id="{78FF373D-49AC-47A6-B93B-1BA39A23C81E}"/>
                </a:ext>
              </a:extLst>
            </p:cNvPr>
            <p:cNvSpPr>
              <a:spLocks noChangeShapeType="1"/>
            </p:cNvSpPr>
            <p:nvPr/>
          </p:nvSpPr>
          <p:spPr bwMode="auto">
            <a:xfrm>
              <a:off x="693" y="880"/>
              <a:ext cx="208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8" name="Text Box 126">
              <a:extLst>
                <a:ext uri="{FF2B5EF4-FFF2-40B4-BE49-F238E27FC236}">
                  <a16:creationId xmlns:a16="http://schemas.microsoft.com/office/drawing/2014/main" id="{F4897668-FC03-4457-8C10-65F907A364AB}"/>
                </a:ext>
              </a:extLst>
            </p:cNvPr>
            <p:cNvSpPr txBox="1">
              <a:spLocks noChangeArrowheads="1"/>
            </p:cNvSpPr>
            <p:nvPr/>
          </p:nvSpPr>
          <p:spPr bwMode="auto">
            <a:xfrm>
              <a:off x="2109" y="1026"/>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6609" name="Text Box 127">
              <a:extLst>
                <a:ext uri="{FF2B5EF4-FFF2-40B4-BE49-F238E27FC236}">
                  <a16:creationId xmlns:a16="http://schemas.microsoft.com/office/drawing/2014/main" id="{88E41CFF-9781-4EAD-80F1-6EA7BA1F9D6F}"/>
                </a:ext>
              </a:extLst>
            </p:cNvPr>
            <p:cNvSpPr txBox="1">
              <a:spLocks noChangeArrowheads="1"/>
            </p:cNvSpPr>
            <p:nvPr/>
          </p:nvSpPr>
          <p:spPr bwMode="auto">
            <a:xfrm>
              <a:off x="2826" y="1614"/>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sym typeface="Symbol" panose="05050102010706020507" pitchFamily="18" charset="2"/>
                </a:rPr>
                <a:t>R</a:t>
              </a: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6610" name="Rectangle 128">
              <a:extLst>
                <a:ext uri="{FF2B5EF4-FFF2-40B4-BE49-F238E27FC236}">
                  <a16:creationId xmlns:a16="http://schemas.microsoft.com/office/drawing/2014/main" id="{1FDA4858-7DA8-44D2-BD71-F45029E1C187}"/>
                </a:ext>
              </a:extLst>
            </p:cNvPr>
            <p:cNvSpPr>
              <a:spLocks noChangeArrowheads="1"/>
            </p:cNvSpPr>
            <p:nvPr/>
          </p:nvSpPr>
          <p:spPr bwMode="auto">
            <a:xfrm>
              <a:off x="2716" y="1632"/>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6611" name="Rectangle 129">
              <a:extLst>
                <a:ext uri="{FF2B5EF4-FFF2-40B4-BE49-F238E27FC236}">
                  <a16:creationId xmlns:a16="http://schemas.microsoft.com/office/drawing/2014/main" id="{A1C1BC8B-DC51-455D-A17D-81D4E865964C}"/>
                </a:ext>
              </a:extLst>
            </p:cNvPr>
            <p:cNvSpPr>
              <a:spLocks noChangeArrowheads="1"/>
            </p:cNvSpPr>
            <p:nvPr/>
          </p:nvSpPr>
          <p:spPr bwMode="auto">
            <a:xfrm>
              <a:off x="2190" y="131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6612" name="Rectangle 130">
              <a:extLst>
                <a:ext uri="{FF2B5EF4-FFF2-40B4-BE49-F238E27FC236}">
                  <a16:creationId xmlns:a16="http://schemas.microsoft.com/office/drawing/2014/main" id="{C938FCDD-F315-4D60-9057-D8CE0E960058}"/>
                </a:ext>
              </a:extLst>
            </p:cNvPr>
            <p:cNvSpPr>
              <a:spLocks noChangeArrowheads="1"/>
            </p:cNvSpPr>
            <p:nvPr/>
          </p:nvSpPr>
          <p:spPr bwMode="auto">
            <a:xfrm>
              <a:off x="1555" y="80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6613" name="Line 135">
              <a:extLst>
                <a:ext uri="{FF2B5EF4-FFF2-40B4-BE49-F238E27FC236}">
                  <a16:creationId xmlns:a16="http://schemas.microsoft.com/office/drawing/2014/main" id="{036706C5-FBCD-45D9-BABA-9BE5E0D194FF}"/>
                </a:ext>
              </a:extLst>
            </p:cNvPr>
            <p:cNvSpPr>
              <a:spLocks noChangeShapeType="1"/>
            </p:cNvSpPr>
            <p:nvPr/>
          </p:nvSpPr>
          <p:spPr bwMode="auto">
            <a:xfrm flipH="1">
              <a:off x="1963" y="1379"/>
              <a:ext cx="5" cy="2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4" name="Rectangle 136">
              <a:extLst>
                <a:ext uri="{FF2B5EF4-FFF2-40B4-BE49-F238E27FC236}">
                  <a16:creationId xmlns:a16="http://schemas.microsoft.com/office/drawing/2014/main" id="{0794A8A6-C794-4989-9CB9-409B8CD937A3}"/>
                </a:ext>
              </a:extLst>
            </p:cNvPr>
            <p:cNvSpPr>
              <a:spLocks noChangeArrowheads="1"/>
            </p:cNvSpPr>
            <p:nvPr/>
          </p:nvSpPr>
          <p:spPr bwMode="auto">
            <a:xfrm>
              <a:off x="965" y="131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66615" name="Line 141">
              <a:extLst>
                <a:ext uri="{FF2B5EF4-FFF2-40B4-BE49-F238E27FC236}">
                  <a16:creationId xmlns:a16="http://schemas.microsoft.com/office/drawing/2014/main" id="{C713E79A-BDAC-4784-BFAE-FD70D01DB365}"/>
                </a:ext>
              </a:extLst>
            </p:cNvPr>
            <p:cNvSpPr>
              <a:spLocks noChangeShapeType="1"/>
            </p:cNvSpPr>
            <p:nvPr/>
          </p:nvSpPr>
          <p:spPr bwMode="auto">
            <a:xfrm>
              <a:off x="1963" y="1969"/>
              <a:ext cx="2" cy="27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6" name="Text Box 142">
              <a:extLst>
                <a:ext uri="{FF2B5EF4-FFF2-40B4-BE49-F238E27FC236}">
                  <a16:creationId xmlns:a16="http://schemas.microsoft.com/office/drawing/2014/main" id="{5718935C-630B-4659-B2DB-253F5C5A54D1}"/>
                </a:ext>
              </a:extLst>
            </p:cNvPr>
            <p:cNvSpPr txBox="1">
              <a:spLocks noChangeArrowheads="1"/>
            </p:cNvSpPr>
            <p:nvPr/>
          </p:nvSpPr>
          <p:spPr bwMode="auto">
            <a:xfrm>
              <a:off x="1474" y="890"/>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grpSp>
          <p:nvGrpSpPr>
            <p:cNvPr id="66617" name="Group 152">
              <a:extLst>
                <a:ext uri="{FF2B5EF4-FFF2-40B4-BE49-F238E27FC236}">
                  <a16:creationId xmlns:a16="http://schemas.microsoft.com/office/drawing/2014/main" id="{3191441E-170C-4E28-AD81-B05D70256838}"/>
                </a:ext>
              </a:extLst>
            </p:cNvPr>
            <p:cNvGrpSpPr>
              <a:grpSpLocks/>
            </p:cNvGrpSpPr>
            <p:nvPr/>
          </p:nvGrpSpPr>
          <p:grpSpPr bwMode="auto">
            <a:xfrm>
              <a:off x="1882" y="1598"/>
              <a:ext cx="91" cy="363"/>
              <a:chOff x="1565" y="2614"/>
              <a:chExt cx="90" cy="486"/>
            </a:xfrm>
          </p:grpSpPr>
          <p:sp>
            <p:nvSpPr>
              <p:cNvPr id="66623" name="Arc 153">
                <a:extLst>
                  <a:ext uri="{FF2B5EF4-FFF2-40B4-BE49-F238E27FC236}">
                    <a16:creationId xmlns:a16="http://schemas.microsoft.com/office/drawing/2014/main" id="{68062768-5304-4419-8A05-252F3D5A5DC9}"/>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24" name="Arc 154">
                <a:extLst>
                  <a:ext uri="{FF2B5EF4-FFF2-40B4-BE49-F238E27FC236}">
                    <a16:creationId xmlns:a16="http://schemas.microsoft.com/office/drawing/2014/main" id="{225E29B7-4EA3-4419-B47C-440517708FFA}"/>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25" name="Arc 155">
                <a:extLst>
                  <a:ext uri="{FF2B5EF4-FFF2-40B4-BE49-F238E27FC236}">
                    <a16:creationId xmlns:a16="http://schemas.microsoft.com/office/drawing/2014/main" id="{5C8DB8F2-FF32-4429-AC0B-E519163E7E9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26" name="Arc 156">
                <a:extLst>
                  <a:ext uri="{FF2B5EF4-FFF2-40B4-BE49-F238E27FC236}">
                    <a16:creationId xmlns:a16="http://schemas.microsoft.com/office/drawing/2014/main" id="{BD780F76-BDF8-4B9D-A622-FE4440309716}"/>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6618" name="Group 157">
              <a:extLst>
                <a:ext uri="{FF2B5EF4-FFF2-40B4-BE49-F238E27FC236}">
                  <a16:creationId xmlns:a16="http://schemas.microsoft.com/office/drawing/2014/main" id="{AC23867D-85BF-49CA-AF83-59C008F7834C}"/>
                </a:ext>
              </a:extLst>
            </p:cNvPr>
            <p:cNvGrpSpPr>
              <a:grpSpLocks/>
            </p:cNvGrpSpPr>
            <p:nvPr/>
          </p:nvGrpSpPr>
          <p:grpSpPr bwMode="auto">
            <a:xfrm rot="10800000">
              <a:off x="1547" y="1598"/>
              <a:ext cx="90" cy="363"/>
              <a:chOff x="1565" y="2614"/>
              <a:chExt cx="90" cy="486"/>
            </a:xfrm>
          </p:grpSpPr>
          <p:sp>
            <p:nvSpPr>
              <p:cNvPr id="66619" name="Arc 158">
                <a:extLst>
                  <a:ext uri="{FF2B5EF4-FFF2-40B4-BE49-F238E27FC236}">
                    <a16:creationId xmlns:a16="http://schemas.microsoft.com/office/drawing/2014/main" id="{E8A33F88-0378-4D96-96FC-FEE76144B8B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20" name="Arc 159">
                <a:extLst>
                  <a:ext uri="{FF2B5EF4-FFF2-40B4-BE49-F238E27FC236}">
                    <a16:creationId xmlns:a16="http://schemas.microsoft.com/office/drawing/2014/main" id="{7BE09F7D-424C-4055-BFD3-844B2A75390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21" name="Arc 160">
                <a:extLst>
                  <a:ext uri="{FF2B5EF4-FFF2-40B4-BE49-F238E27FC236}">
                    <a16:creationId xmlns:a16="http://schemas.microsoft.com/office/drawing/2014/main" id="{BC2201A7-5788-4B3A-973B-58FDDB5940EE}"/>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22" name="Arc 161">
                <a:extLst>
                  <a:ext uri="{FF2B5EF4-FFF2-40B4-BE49-F238E27FC236}">
                    <a16:creationId xmlns:a16="http://schemas.microsoft.com/office/drawing/2014/main" id="{60359D1D-6283-4899-9657-9B578A2475F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1000" fill="hold"/>
                                        <p:tgtEl>
                                          <p:spTgt spid="69634"/>
                                        </p:tgtEl>
                                        <p:attrNameLst>
                                          <p:attrName>ppt_w</p:attrName>
                                        </p:attrNameLst>
                                      </p:cBhvr>
                                      <p:tavLst>
                                        <p:tav tm="0">
                                          <p:val>
                                            <p:fltVal val="0"/>
                                          </p:val>
                                        </p:tav>
                                        <p:tav tm="100000">
                                          <p:val>
                                            <p:strVal val="#ppt_w"/>
                                          </p:val>
                                        </p:tav>
                                      </p:tavLst>
                                    </p:anim>
                                    <p:anim calcmode="lin" valueType="num">
                                      <p:cBhvr>
                                        <p:cTn id="8" dur="1000" fill="hold"/>
                                        <p:tgtEl>
                                          <p:spTgt spid="69634"/>
                                        </p:tgtEl>
                                        <p:attrNameLst>
                                          <p:attrName>ppt_h</p:attrName>
                                        </p:attrNameLst>
                                      </p:cBhvr>
                                      <p:tavLst>
                                        <p:tav tm="0">
                                          <p:val>
                                            <p:fltVal val="0"/>
                                          </p:val>
                                        </p:tav>
                                        <p:tav tm="100000">
                                          <p:val>
                                            <p:strVal val="#ppt_h"/>
                                          </p:val>
                                        </p:tav>
                                      </p:tavLst>
                                    </p:anim>
                                    <p:anim calcmode="lin" valueType="num">
                                      <p:cBhvr>
                                        <p:cTn id="9" dur="1000" fill="hold"/>
                                        <p:tgtEl>
                                          <p:spTgt spid="6963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963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69687"/>
                                        </p:tgtEl>
                                        <p:attrNameLst>
                                          <p:attrName>style.visibility</p:attrName>
                                        </p:attrNameLst>
                                      </p:cBhvr>
                                      <p:to>
                                        <p:strVal val="visible"/>
                                      </p:to>
                                    </p:set>
                                    <p:animEffect transition="in" filter="wipe(left)">
                                      <p:cBhvr>
                                        <p:cTn id="18" dur="2000"/>
                                        <p:tgtEl>
                                          <p:spTgt spid="696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9688"/>
                                        </p:tgtEl>
                                        <p:attrNameLst>
                                          <p:attrName>style.visibility</p:attrName>
                                        </p:attrNameLst>
                                      </p:cBhvr>
                                      <p:to>
                                        <p:strVal val="visible"/>
                                      </p:to>
                                    </p:set>
                                    <p:anim calcmode="lin" valueType="num">
                                      <p:cBhvr>
                                        <p:cTn id="23" dur="1000" fill="hold"/>
                                        <p:tgtEl>
                                          <p:spTgt spid="69688"/>
                                        </p:tgtEl>
                                        <p:attrNameLst>
                                          <p:attrName>ppt_w</p:attrName>
                                        </p:attrNameLst>
                                      </p:cBhvr>
                                      <p:tavLst>
                                        <p:tav tm="0">
                                          <p:val>
                                            <p:fltVal val="0"/>
                                          </p:val>
                                        </p:tav>
                                        <p:tav tm="100000">
                                          <p:val>
                                            <p:strVal val="#ppt_w"/>
                                          </p:val>
                                        </p:tav>
                                      </p:tavLst>
                                    </p:anim>
                                    <p:anim calcmode="lin" valueType="num">
                                      <p:cBhvr>
                                        <p:cTn id="24" dur="1000" fill="hold"/>
                                        <p:tgtEl>
                                          <p:spTgt spid="69688"/>
                                        </p:tgtEl>
                                        <p:attrNameLst>
                                          <p:attrName>ppt_h</p:attrName>
                                        </p:attrNameLst>
                                      </p:cBhvr>
                                      <p:tavLst>
                                        <p:tav tm="0">
                                          <p:val>
                                            <p:fltVal val="0"/>
                                          </p:val>
                                        </p:tav>
                                        <p:tav tm="100000">
                                          <p:val>
                                            <p:strVal val="#ppt_h"/>
                                          </p:val>
                                        </p:tav>
                                      </p:tavLst>
                                    </p:anim>
                                    <p:anim calcmode="lin" valueType="num">
                                      <p:cBhvr>
                                        <p:cTn id="25" dur="1000" fill="hold"/>
                                        <p:tgtEl>
                                          <p:spTgt spid="6968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9688"/>
                                        </p:tgtEl>
                                        <p:attrNameLst>
                                          <p:attrName>ppt_y</p:attrName>
                                        </p:attrNameLst>
                                      </p:cBhvr>
                                      <p:tavLst>
                                        <p:tav tm="0" fmla="#ppt_y+(sin(-2*pi*(1-$))*-#ppt_x+cos(-2*pi*(1-$))*(1-#ppt_y))*(1-$)">
                                          <p:val>
                                            <p:fltVal val="0"/>
                                          </p:val>
                                        </p:tav>
                                        <p:tav tm="100000">
                                          <p:val>
                                            <p:fltVal val="1"/>
                                          </p:val>
                                        </p:tav>
                                      </p:tavLst>
                                    </p:anim>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69689"/>
                                        </p:tgtEl>
                                        <p:attrNameLst>
                                          <p:attrName>style.visibility</p:attrName>
                                        </p:attrNameLst>
                                      </p:cBhvr>
                                      <p:to>
                                        <p:strVal val="visible"/>
                                      </p:to>
                                    </p:set>
                                    <p:animEffect transition="in" filter="wipe(left)">
                                      <p:cBhvr>
                                        <p:cTn id="30" dur="2000"/>
                                        <p:tgtEl>
                                          <p:spTgt spid="696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2"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strVal val="4*#ppt_w"/>
                                          </p:val>
                                        </p:tav>
                                        <p:tav tm="100000">
                                          <p:val>
                                            <p:strVal val="#ppt_w"/>
                                          </p:val>
                                        </p:tav>
                                      </p:tavLst>
                                    </p:anim>
                                    <p:anim calcmode="lin" valueType="num">
                                      <p:cBhvr>
                                        <p:cTn id="36" dur="10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9693"/>
                                        </p:tgtEl>
                                        <p:attrNameLst>
                                          <p:attrName>style.visibility</p:attrName>
                                        </p:attrNameLst>
                                      </p:cBhvr>
                                      <p:to>
                                        <p:strVal val="visible"/>
                                      </p:to>
                                    </p:set>
                                    <p:animEffect transition="in" filter="wipe(left)">
                                      <p:cBhvr>
                                        <p:cTn id="41" dur="2000"/>
                                        <p:tgtEl>
                                          <p:spTgt spid="6969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9694"/>
                                        </p:tgtEl>
                                        <p:attrNameLst>
                                          <p:attrName>style.visibility</p:attrName>
                                        </p:attrNameLst>
                                      </p:cBhvr>
                                      <p:to>
                                        <p:strVal val="visible"/>
                                      </p:to>
                                    </p:set>
                                    <p:animEffect transition="in" filter="wipe(left)">
                                      <p:cBhvr>
                                        <p:cTn id="46" dur="2000"/>
                                        <p:tgtEl>
                                          <p:spTgt spid="6969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9707"/>
                                        </p:tgtEl>
                                        <p:attrNameLst>
                                          <p:attrName>style.visibility</p:attrName>
                                        </p:attrNameLst>
                                      </p:cBhvr>
                                      <p:to>
                                        <p:strVal val="visible"/>
                                      </p:to>
                                    </p:set>
                                    <p:animEffect transition="in" filter="wipe(left)">
                                      <p:cBhvr>
                                        <p:cTn id="51" dur="2000"/>
                                        <p:tgtEl>
                                          <p:spTgt spid="6970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69690"/>
                                        </p:tgtEl>
                                        <p:attrNameLst>
                                          <p:attrName>style.visibility</p:attrName>
                                        </p:attrNameLst>
                                      </p:cBhvr>
                                      <p:to>
                                        <p:strVal val="visible"/>
                                      </p:to>
                                    </p:set>
                                    <p:animEffect transition="in" filter="wipe(left)">
                                      <p:cBhvr>
                                        <p:cTn id="56" dur="2000"/>
                                        <p:tgtEl>
                                          <p:spTgt spid="6969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69691"/>
                                        </p:tgtEl>
                                        <p:attrNameLst>
                                          <p:attrName>style.visibility</p:attrName>
                                        </p:attrNameLst>
                                      </p:cBhvr>
                                      <p:to>
                                        <p:strVal val="visible"/>
                                      </p:to>
                                    </p:set>
                                    <p:animEffect transition="in" filter="wipe(left)">
                                      <p:cBhvr>
                                        <p:cTn id="61" dur="2000"/>
                                        <p:tgtEl>
                                          <p:spTgt spid="69691"/>
                                        </p:tgtEl>
                                      </p:cBhvr>
                                    </p:animEffect>
                                  </p:childTnLst>
                                </p:cTn>
                              </p:par>
                            </p:childTnLst>
                          </p:cTn>
                        </p:par>
                        <p:par>
                          <p:cTn id="62" fill="hold" nodeType="afterGroup">
                            <p:stCondLst>
                              <p:cond delay="2000"/>
                            </p:stCondLst>
                            <p:childTnLst>
                              <p:par>
                                <p:cTn id="63" presetID="1" presetClass="entr" presetSubtype="0" fill="hold" grpId="0" nodeType="afterEffect">
                                  <p:stCondLst>
                                    <p:cond delay="0"/>
                                  </p:stCondLst>
                                  <p:childTnLst>
                                    <p:set>
                                      <p:cBhvr>
                                        <p:cTn id="64" dur="1" fill="hold">
                                          <p:stCondLst>
                                            <p:cond delay="499"/>
                                          </p:stCondLst>
                                        </p:cTn>
                                        <p:tgtEl>
                                          <p:spTgt spid="696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69695"/>
                                        </p:tgtEl>
                                        <p:attrNameLst>
                                          <p:attrName>style.visibility</p:attrName>
                                        </p:attrNameLst>
                                      </p:cBhvr>
                                      <p:to>
                                        <p:strVal val="visible"/>
                                      </p:to>
                                    </p:set>
                                    <p:animEffect transition="in" filter="slide(fromLeft)">
                                      <p:cBhvr>
                                        <p:cTn id="69" dur="500"/>
                                        <p:tgtEl>
                                          <p:spTgt spid="69695"/>
                                        </p:tgtEl>
                                      </p:cBhvr>
                                    </p:animEffect>
                                  </p:childTnLst>
                                </p:cTn>
                              </p:par>
                            </p:childTnLst>
                          </p:cTn>
                        </p:par>
                        <p:par>
                          <p:cTn id="70" fill="hold" nodeType="afterGroup">
                            <p:stCondLst>
                              <p:cond delay="500"/>
                            </p:stCondLst>
                            <p:childTnLst>
                              <p:par>
                                <p:cTn id="71" presetID="12" presetClass="entr" presetSubtype="8" fill="hold" grpId="0" nodeType="afterEffect">
                                  <p:stCondLst>
                                    <p:cond delay="0"/>
                                  </p:stCondLst>
                                  <p:childTnLst>
                                    <p:set>
                                      <p:cBhvr>
                                        <p:cTn id="72" dur="1" fill="hold">
                                          <p:stCondLst>
                                            <p:cond delay="0"/>
                                          </p:stCondLst>
                                        </p:cTn>
                                        <p:tgtEl>
                                          <p:spTgt spid="69696"/>
                                        </p:tgtEl>
                                        <p:attrNameLst>
                                          <p:attrName>style.visibility</p:attrName>
                                        </p:attrNameLst>
                                      </p:cBhvr>
                                      <p:to>
                                        <p:strVal val="visible"/>
                                      </p:to>
                                    </p:set>
                                    <p:animEffect transition="in" filter="slide(fromLeft)">
                                      <p:cBhvr>
                                        <p:cTn id="73" dur="500"/>
                                        <p:tgtEl>
                                          <p:spTgt spid="69696"/>
                                        </p:tgtEl>
                                      </p:cBhvr>
                                    </p:animEffect>
                                  </p:childTnLst>
                                </p:cTn>
                              </p:par>
                            </p:childTnLst>
                          </p:cTn>
                        </p:par>
                        <p:par>
                          <p:cTn id="74" fill="hold" nodeType="afterGroup">
                            <p:stCondLst>
                              <p:cond delay="1000"/>
                            </p:stCondLst>
                            <p:childTnLst>
                              <p:par>
                                <p:cTn id="75" presetID="22" presetClass="entr" presetSubtype="8" fill="hold" nodeType="afterEffect">
                                  <p:stCondLst>
                                    <p:cond delay="0"/>
                                  </p:stCondLst>
                                  <p:childTnLst>
                                    <p:set>
                                      <p:cBhvr>
                                        <p:cTn id="76" dur="1" fill="hold">
                                          <p:stCondLst>
                                            <p:cond delay="0"/>
                                          </p:stCondLst>
                                        </p:cTn>
                                        <p:tgtEl>
                                          <p:spTgt spid="69708"/>
                                        </p:tgtEl>
                                        <p:attrNameLst>
                                          <p:attrName>style.visibility</p:attrName>
                                        </p:attrNameLst>
                                      </p:cBhvr>
                                      <p:to>
                                        <p:strVal val="visible"/>
                                      </p:to>
                                    </p:set>
                                    <p:animEffect transition="in" filter="wipe(left)">
                                      <p:cBhvr>
                                        <p:cTn id="77" dur="2000"/>
                                        <p:tgtEl>
                                          <p:spTgt spid="69708"/>
                                        </p:tgtEl>
                                      </p:cBhvr>
                                    </p:animEffect>
                                  </p:childTnLst>
                                </p:cTn>
                              </p:par>
                            </p:childTnLst>
                          </p:cTn>
                        </p:par>
                        <p:par>
                          <p:cTn id="78" fill="hold" nodeType="afterGroup">
                            <p:stCondLst>
                              <p:cond delay="3000"/>
                            </p:stCondLst>
                            <p:childTnLst>
                              <p:par>
                                <p:cTn id="79" presetID="22" presetClass="entr" presetSubtype="8" fill="hold" nodeType="afterEffect">
                                  <p:stCondLst>
                                    <p:cond delay="0"/>
                                  </p:stCondLst>
                                  <p:childTnLst>
                                    <p:set>
                                      <p:cBhvr>
                                        <p:cTn id="80" dur="1" fill="hold">
                                          <p:stCondLst>
                                            <p:cond delay="0"/>
                                          </p:stCondLst>
                                        </p:cTn>
                                        <p:tgtEl>
                                          <p:spTgt spid="69719"/>
                                        </p:tgtEl>
                                        <p:attrNameLst>
                                          <p:attrName>style.visibility</p:attrName>
                                        </p:attrNameLst>
                                      </p:cBhvr>
                                      <p:to>
                                        <p:strVal val="visible"/>
                                      </p:to>
                                    </p:set>
                                    <p:animEffect transition="in" filter="wipe(left)">
                                      <p:cBhvr>
                                        <p:cTn id="81" dur="2000"/>
                                        <p:tgtEl>
                                          <p:spTgt spid="6971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69720"/>
                                        </p:tgtEl>
                                        <p:attrNameLst>
                                          <p:attrName>style.visibility</p:attrName>
                                        </p:attrNameLst>
                                      </p:cBhvr>
                                      <p:to>
                                        <p:strVal val="visible"/>
                                      </p:to>
                                    </p:set>
                                    <p:animEffect transition="in" filter="wipe(left)">
                                      <p:cBhvr>
                                        <p:cTn id="86" dur="2000"/>
                                        <p:tgtEl>
                                          <p:spTgt spid="6972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69709"/>
                                        </p:tgtEl>
                                        <p:attrNameLst>
                                          <p:attrName>style.visibility</p:attrName>
                                        </p:attrNameLst>
                                      </p:cBhvr>
                                      <p:to>
                                        <p:strVal val="visible"/>
                                      </p:to>
                                    </p:set>
                                    <p:animEffect transition="in" filter="wipe(left)">
                                      <p:cBhvr>
                                        <p:cTn id="91" dur="2000"/>
                                        <p:tgtEl>
                                          <p:spTgt spid="6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87" grpId="0" autoUpdateAnimBg="0"/>
      <p:bldP spid="69688" grpId="0" animBg="1"/>
      <p:bldP spid="69689" grpId="0" autoUpdateAnimBg="0"/>
      <p:bldP spid="69692" grpId="0" animBg="1"/>
      <p:bldP spid="69695" grpId="0" animBg="1"/>
      <p:bldP spid="696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4E4128FE-73F8-4B80-BE05-6E539386DB4F}"/>
              </a:ext>
            </a:extLst>
          </p:cNvPr>
          <p:cNvSpPr txBox="1">
            <a:spLocks noChangeArrowheads="1"/>
          </p:cNvSpPr>
          <p:nvPr/>
        </p:nvSpPr>
        <p:spPr bwMode="auto">
          <a:xfrm>
            <a:off x="1116013" y="3933825"/>
            <a:ext cx="734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a:latin typeface="黑体" panose="02010609060101010101" pitchFamily="49" charset="-122"/>
                <a:ea typeface="黑体" panose="02010609060101010101" pitchFamily="49" charset="-122"/>
              </a:rPr>
              <a:t>在正弦交流电路中，其相量形式的方程为</a:t>
            </a:r>
          </a:p>
        </p:txBody>
      </p:sp>
      <p:graphicFrame>
        <p:nvGraphicFramePr>
          <p:cNvPr id="72707" name="Object 3">
            <a:extLst>
              <a:ext uri="{FF2B5EF4-FFF2-40B4-BE49-F238E27FC236}">
                <a16:creationId xmlns:a16="http://schemas.microsoft.com/office/drawing/2014/main" id="{6EC7285F-BC4C-4E85-9061-1867B30F4A0B}"/>
              </a:ext>
            </a:extLst>
          </p:cNvPr>
          <p:cNvGraphicFramePr>
            <a:graphicFrameLocks noChangeAspect="1"/>
          </p:cNvGraphicFramePr>
          <p:nvPr/>
        </p:nvGraphicFramePr>
        <p:xfrm>
          <a:off x="1703388" y="4540250"/>
          <a:ext cx="4092575" cy="1622425"/>
        </p:xfrm>
        <a:graphic>
          <a:graphicData uri="http://schemas.openxmlformats.org/presentationml/2006/ole">
            <mc:AlternateContent xmlns:mc="http://schemas.openxmlformats.org/markup-compatibility/2006">
              <mc:Choice xmlns:v="urn:schemas-microsoft-com:vml" Requires="v">
                <p:oleObj spid="_x0000_s9246" name="Equation" r:id="rId3" imgW="1533485" imgH="571346" progId="Equation.DSMT4">
                  <p:embed/>
                </p:oleObj>
              </mc:Choice>
              <mc:Fallback>
                <p:oleObj name="Equation" r:id="rId3" imgW="1533485" imgH="57134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4540250"/>
                        <a:ext cx="4092575"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7">
            <a:extLst>
              <a:ext uri="{FF2B5EF4-FFF2-40B4-BE49-F238E27FC236}">
                <a16:creationId xmlns:a16="http://schemas.microsoft.com/office/drawing/2014/main" id="{4B9B304C-BAA0-4A97-BE7B-43717473B838}"/>
              </a:ext>
            </a:extLst>
          </p:cNvPr>
          <p:cNvGraphicFramePr>
            <a:graphicFrameLocks noChangeAspect="1"/>
          </p:cNvGraphicFramePr>
          <p:nvPr/>
        </p:nvGraphicFramePr>
        <p:xfrm>
          <a:off x="1403350" y="1700213"/>
          <a:ext cx="5611813" cy="2195512"/>
        </p:xfrm>
        <a:graphic>
          <a:graphicData uri="http://schemas.openxmlformats.org/presentationml/2006/ole">
            <mc:AlternateContent xmlns:mc="http://schemas.openxmlformats.org/markup-compatibility/2006">
              <mc:Choice xmlns:v="urn:schemas-microsoft-com:vml" Requires="v">
                <p:oleObj spid="_x0000_s9247" name="公式" r:id="rId5" imgW="2295543" imgH="866749" progId="Equation.3">
                  <p:embed/>
                </p:oleObj>
              </mc:Choice>
              <mc:Fallback>
                <p:oleObj name="公式" r:id="rId5" imgW="2295543" imgH="86674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700213"/>
                        <a:ext cx="5611813" cy="219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6">
            <a:extLst>
              <a:ext uri="{FF2B5EF4-FFF2-40B4-BE49-F238E27FC236}">
                <a16:creationId xmlns:a16="http://schemas.microsoft.com/office/drawing/2014/main" id="{AADAC065-E7CC-47CC-9CE8-E3E2C6D00266}"/>
              </a:ext>
            </a:extLst>
          </p:cNvPr>
          <p:cNvGrpSpPr>
            <a:grpSpLocks/>
          </p:cNvGrpSpPr>
          <p:nvPr/>
        </p:nvGrpSpPr>
        <p:grpSpPr bwMode="auto">
          <a:xfrm>
            <a:off x="1476375" y="404813"/>
            <a:ext cx="5534025" cy="1222375"/>
            <a:chOff x="793" y="210"/>
            <a:chExt cx="3486" cy="770"/>
          </a:xfrm>
        </p:grpSpPr>
        <p:sp>
          <p:nvSpPr>
            <p:cNvPr id="9231" name="AutoShape 12">
              <a:extLst>
                <a:ext uri="{FF2B5EF4-FFF2-40B4-BE49-F238E27FC236}">
                  <a16:creationId xmlns:a16="http://schemas.microsoft.com/office/drawing/2014/main" id="{FE11523A-4A0D-4AF4-9396-86A26E86147C}"/>
                </a:ext>
              </a:extLst>
            </p:cNvPr>
            <p:cNvSpPr>
              <a:spLocks/>
            </p:cNvSpPr>
            <p:nvPr/>
          </p:nvSpPr>
          <p:spPr bwMode="auto">
            <a:xfrm>
              <a:off x="793" y="210"/>
              <a:ext cx="95" cy="726"/>
            </a:xfrm>
            <a:prstGeom prst="leftBrace">
              <a:avLst>
                <a:gd name="adj1" fmla="val 6368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9232" name="Object 13">
              <a:extLst>
                <a:ext uri="{FF2B5EF4-FFF2-40B4-BE49-F238E27FC236}">
                  <a16:creationId xmlns:a16="http://schemas.microsoft.com/office/drawing/2014/main" id="{3C76A2F3-A53D-4286-88A8-AE147F3EC1B7}"/>
                </a:ext>
              </a:extLst>
            </p:cNvPr>
            <p:cNvGraphicFramePr>
              <a:graphicFrameLocks noChangeAspect="1"/>
            </p:cNvGraphicFramePr>
            <p:nvPr/>
          </p:nvGraphicFramePr>
          <p:xfrm>
            <a:off x="984" y="255"/>
            <a:ext cx="3171" cy="351"/>
          </p:xfrm>
          <a:graphic>
            <a:graphicData uri="http://schemas.openxmlformats.org/presentationml/2006/ole">
              <mc:AlternateContent xmlns:mc="http://schemas.openxmlformats.org/markup-compatibility/2006">
                <mc:Choice xmlns:v="urn:schemas-microsoft-com:vml" Requires="v">
                  <p:oleObj spid="_x0000_s9248" name="公式" r:id="rId7" imgW="1990859" imgH="181065" progId="Equation.3">
                    <p:embed/>
                  </p:oleObj>
                </mc:Choice>
                <mc:Fallback>
                  <p:oleObj name="公式" r:id="rId7" imgW="1990859" imgH="181065"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 y="255"/>
                          <a:ext cx="3171"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3" name="Object 14">
              <a:extLst>
                <a:ext uri="{FF2B5EF4-FFF2-40B4-BE49-F238E27FC236}">
                  <a16:creationId xmlns:a16="http://schemas.microsoft.com/office/drawing/2014/main" id="{1B9215F6-79B2-415A-9F61-B9A348BF21AF}"/>
                </a:ext>
              </a:extLst>
            </p:cNvPr>
            <p:cNvGraphicFramePr>
              <a:graphicFrameLocks noChangeAspect="1"/>
            </p:cNvGraphicFramePr>
            <p:nvPr/>
          </p:nvGraphicFramePr>
          <p:xfrm>
            <a:off x="985" y="618"/>
            <a:ext cx="3294" cy="362"/>
          </p:xfrm>
          <a:graphic>
            <a:graphicData uri="http://schemas.openxmlformats.org/presentationml/2006/ole">
              <mc:AlternateContent xmlns:mc="http://schemas.openxmlformats.org/markup-compatibility/2006">
                <mc:Choice xmlns:v="urn:schemas-microsoft-com:vml" Requires="v">
                  <p:oleObj spid="_x0000_s9249" name="公式" r:id="rId9" imgW="2009945" imgH="181065" progId="Equation.3">
                    <p:embed/>
                  </p:oleObj>
                </mc:Choice>
                <mc:Fallback>
                  <p:oleObj name="公式" r:id="rId9" imgW="2009945" imgH="181065"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5" y="618"/>
                          <a:ext cx="3294"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22" name="Group 17">
            <a:extLst>
              <a:ext uri="{FF2B5EF4-FFF2-40B4-BE49-F238E27FC236}">
                <a16:creationId xmlns:a16="http://schemas.microsoft.com/office/drawing/2014/main" id="{84FB331C-B381-4B8A-9428-D59DBBD46367}"/>
              </a:ext>
            </a:extLst>
          </p:cNvPr>
          <p:cNvGrpSpPr>
            <a:grpSpLocks/>
          </p:cNvGrpSpPr>
          <p:nvPr/>
        </p:nvGrpSpPr>
        <p:grpSpPr bwMode="auto">
          <a:xfrm>
            <a:off x="8316913" y="6446838"/>
            <a:ext cx="792162" cy="366712"/>
            <a:chOff x="5193" y="4020"/>
            <a:chExt cx="499" cy="231"/>
          </a:xfrm>
        </p:grpSpPr>
        <p:pic>
          <p:nvPicPr>
            <p:cNvPr id="9229" name="Picture 18" descr="78900">
              <a:extLst>
                <a:ext uri="{FF2B5EF4-FFF2-40B4-BE49-F238E27FC236}">
                  <a16:creationId xmlns:a16="http://schemas.microsoft.com/office/drawing/2014/main" id="{066BDB85-DB2E-44DC-BCFB-D759DBDD4B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Text Box 19">
              <a:hlinkClick r:id="" action="ppaction://hlinkshowjump?jump=nextslide"/>
              <a:extLst>
                <a:ext uri="{FF2B5EF4-FFF2-40B4-BE49-F238E27FC236}">
                  <a16:creationId xmlns:a16="http://schemas.microsoft.com/office/drawing/2014/main" id="{0EBED6B9-6CD1-47D8-9C95-3133648EA157}"/>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9223" name="Group 20">
            <a:extLst>
              <a:ext uri="{FF2B5EF4-FFF2-40B4-BE49-F238E27FC236}">
                <a16:creationId xmlns:a16="http://schemas.microsoft.com/office/drawing/2014/main" id="{461656DC-6DD3-4E7F-B995-B9DA6CA4B2E2}"/>
              </a:ext>
            </a:extLst>
          </p:cNvPr>
          <p:cNvGrpSpPr>
            <a:grpSpLocks/>
          </p:cNvGrpSpPr>
          <p:nvPr/>
        </p:nvGrpSpPr>
        <p:grpSpPr bwMode="auto">
          <a:xfrm>
            <a:off x="7453313" y="6446838"/>
            <a:ext cx="792162" cy="366712"/>
            <a:chOff x="4649" y="4020"/>
            <a:chExt cx="499" cy="231"/>
          </a:xfrm>
        </p:grpSpPr>
        <p:pic>
          <p:nvPicPr>
            <p:cNvPr id="9227" name="Picture 21" descr="78900">
              <a:extLst>
                <a:ext uri="{FF2B5EF4-FFF2-40B4-BE49-F238E27FC236}">
                  <a16:creationId xmlns:a16="http://schemas.microsoft.com/office/drawing/2014/main" id="{A0C3A704-7232-4C54-968D-BDB9D1C045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Text Box 22">
              <a:hlinkClick r:id="" action="ppaction://hlinkshowjump?jump=previousslide"/>
              <a:extLst>
                <a:ext uri="{FF2B5EF4-FFF2-40B4-BE49-F238E27FC236}">
                  <a16:creationId xmlns:a16="http://schemas.microsoft.com/office/drawing/2014/main" id="{E8BAE944-9C01-4B62-A763-07EABC9FA818}"/>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9224" name="Group 30">
            <a:extLst>
              <a:ext uri="{FF2B5EF4-FFF2-40B4-BE49-F238E27FC236}">
                <a16:creationId xmlns:a16="http://schemas.microsoft.com/office/drawing/2014/main" id="{0D59D8C1-700B-44EE-95D6-477664E8C142}"/>
              </a:ext>
            </a:extLst>
          </p:cNvPr>
          <p:cNvGrpSpPr>
            <a:grpSpLocks/>
          </p:cNvGrpSpPr>
          <p:nvPr/>
        </p:nvGrpSpPr>
        <p:grpSpPr bwMode="auto">
          <a:xfrm>
            <a:off x="6588125" y="6446838"/>
            <a:ext cx="792163" cy="366712"/>
            <a:chOff x="4649" y="4020"/>
            <a:chExt cx="499" cy="231"/>
          </a:xfrm>
        </p:grpSpPr>
        <p:pic>
          <p:nvPicPr>
            <p:cNvPr id="9225" name="Picture 31" descr="78900">
              <a:extLst>
                <a:ext uri="{FF2B5EF4-FFF2-40B4-BE49-F238E27FC236}">
                  <a16:creationId xmlns:a16="http://schemas.microsoft.com/office/drawing/2014/main" id="{7E039D8D-472C-4EAD-BA59-F1490FF032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 Box 32">
              <a:hlinkClick r:id="" action="ppaction://hlinkshowjump?jump=firstslide"/>
              <a:extLst>
                <a:ext uri="{FF2B5EF4-FFF2-40B4-BE49-F238E27FC236}">
                  <a16:creationId xmlns:a16="http://schemas.microsoft.com/office/drawing/2014/main" id="{F1E3064D-85AF-4DB5-9249-142A2C1F1A59}"/>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711"/>
                                        </p:tgtEl>
                                        <p:attrNameLst>
                                          <p:attrName>style.visibility</p:attrName>
                                        </p:attrNameLst>
                                      </p:cBhvr>
                                      <p:to>
                                        <p:strVal val="visible"/>
                                      </p:to>
                                    </p:set>
                                    <p:animEffect transition="in" filter="dissolve">
                                      <p:cBhvr>
                                        <p:cTn id="12" dur="500"/>
                                        <p:tgtEl>
                                          <p:spTgt spid="727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6"/>
                                        </p:tgtEl>
                                        <p:attrNameLst>
                                          <p:attrName>style.visibility</p:attrName>
                                        </p:attrNameLst>
                                      </p:cBhvr>
                                      <p:to>
                                        <p:strVal val="visible"/>
                                      </p:to>
                                    </p:set>
                                    <p:animEffect transition="in" filter="wipe(left)">
                                      <p:cBhvr>
                                        <p:cTn id="17" dur="2000"/>
                                        <p:tgtEl>
                                          <p:spTgt spid="727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2707"/>
                                        </p:tgtEl>
                                        <p:attrNameLst>
                                          <p:attrName>style.visibility</p:attrName>
                                        </p:attrNameLst>
                                      </p:cBhvr>
                                      <p:to>
                                        <p:strVal val="visible"/>
                                      </p:to>
                                    </p:set>
                                    <p:animEffect transition="in" filter="dissolve">
                                      <p:cBhvr>
                                        <p:cTn id="22"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2" name="Rectangle 14">
            <a:extLst>
              <a:ext uri="{FF2B5EF4-FFF2-40B4-BE49-F238E27FC236}">
                <a16:creationId xmlns:a16="http://schemas.microsoft.com/office/drawing/2014/main" id="{455713CA-352C-44B9-B440-4B05290856BA}"/>
              </a:ext>
            </a:extLst>
          </p:cNvPr>
          <p:cNvSpPr>
            <a:spLocks noChangeArrowheads="1"/>
          </p:cNvSpPr>
          <p:nvPr/>
        </p:nvSpPr>
        <p:spPr bwMode="auto">
          <a:xfrm>
            <a:off x="684213" y="1341438"/>
            <a:ext cx="7920037" cy="226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marL="0" indent="0" eaLnBrk="1" hangingPunct="1">
              <a:lnSpc>
                <a:spcPct val="120000"/>
              </a:lnSpc>
              <a:spcBef>
                <a:spcPct val="20000"/>
              </a:spcBef>
            </a:pPr>
            <a:r>
              <a:rPr kumimoji="1" lang="zh-CN" altLang="en-US" b="1" dirty="0">
                <a:latin typeface="黑体" panose="02010609060101010101" pitchFamily="49" charset="-122"/>
                <a:ea typeface="黑体" panose="02010609060101010101" pitchFamily="49" charset="-122"/>
              </a:rPr>
              <a:t>两线圈的自感磁通链和互感磁通链方向一致，互感电压取正，否则取负。表明互感电压的正、负：</a:t>
            </a:r>
          </a:p>
          <a:p>
            <a:pPr eaLnBrk="1" hangingPunct="1">
              <a:lnSpc>
                <a:spcPct val="120000"/>
              </a:lnSpc>
              <a:spcBef>
                <a:spcPct val="20000"/>
              </a:spcBef>
            </a:pPr>
            <a:r>
              <a:rPr kumimoji="1" lang="zh-CN" altLang="en-US" b="1" dirty="0">
                <a:latin typeface="黑体" panose="02010609060101010101" pitchFamily="49" charset="-122"/>
                <a:ea typeface="黑体" panose="02010609060101010101" pitchFamily="49" charset="-122"/>
              </a:rPr>
              <a:t>   </a:t>
            </a:r>
            <a:r>
              <a:rPr kumimoji="1" lang="zh-CN" altLang="en-US" dirty="0">
                <a:latin typeface="黑体" panose="02010609060101010101" pitchFamily="49" charset="-122"/>
                <a:ea typeface="黑体" panose="02010609060101010101" pitchFamily="49" charset="-122"/>
              </a:rPr>
              <a:t>（</a:t>
            </a:r>
            <a:r>
              <a:rPr kumimoji="1" lang="en-US" altLang="zh-CN" dirty="0">
                <a:latin typeface="黑体" panose="02010609060101010101" pitchFamily="49" charset="-122"/>
                <a:ea typeface="黑体" panose="02010609060101010101" pitchFamily="49" charset="-122"/>
              </a:rPr>
              <a:t>1</a:t>
            </a:r>
            <a:r>
              <a:rPr kumimoji="1" lang="zh-CN" altLang="en-US" dirty="0">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与电流的参考方向有关。</a:t>
            </a:r>
          </a:p>
          <a:p>
            <a:pPr eaLnBrk="1" hangingPunct="1">
              <a:lnSpc>
                <a:spcPct val="120000"/>
              </a:lnSpc>
              <a:spcBef>
                <a:spcPct val="20000"/>
              </a:spcBef>
            </a:pPr>
            <a:r>
              <a:rPr kumimoji="1" lang="zh-CN" altLang="en-US" b="1" dirty="0">
                <a:latin typeface="黑体" panose="02010609060101010101" pitchFamily="49" charset="-122"/>
                <a:ea typeface="黑体" panose="02010609060101010101" pitchFamily="49" charset="-122"/>
              </a:rPr>
              <a:t>   </a:t>
            </a:r>
            <a:r>
              <a:rPr kumimoji="1" lang="zh-CN" altLang="en-US" dirty="0">
                <a:latin typeface="黑体" panose="02010609060101010101" pitchFamily="49" charset="-122"/>
                <a:ea typeface="黑体" panose="02010609060101010101" pitchFamily="49" charset="-122"/>
              </a:rPr>
              <a:t>（</a:t>
            </a:r>
            <a:r>
              <a:rPr kumimoji="1" lang="en-US" altLang="zh-CN" dirty="0">
                <a:latin typeface="黑体" panose="02010609060101010101" pitchFamily="49" charset="-122"/>
                <a:ea typeface="黑体" panose="02010609060101010101" pitchFamily="49" charset="-122"/>
              </a:rPr>
              <a:t>2</a:t>
            </a:r>
            <a:r>
              <a:rPr kumimoji="1" lang="zh-CN" altLang="en-US" dirty="0">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与线圈的相对位置和绕向有关。</a:t>
            </a:r>
          </a:p>
        </p:txBody>
      </p:sp>
      <p:grpSp>
        <p:nvGrpSpPr>
          <p:cNvPr id="10243" name="Group 25">
            <a:extLst>
              <a:ext uri="{FF2B5EF4-FFF2-40B4-BE49-F238E27FC236}">
                <a16:creationId xmlns:a16="http://schemas.microsoft.com/office/drawing/2014/main" id="{C3FD31DC-3481-423A-AB1E-3E943D3A6BC6}"/>
              </a:ext>
            </a:extLst>
          </p:cNvPr>
          <p:cNvGrpSpPr>
            <a:grpSpLocks/>
          </p:cNvGrpSpPr>
          <p:nvPr/>
        </p:nvGrpSpPr>
        <p:grpSpPr bwMode="auto">
          <a:xfrm>
            <a:off x="8316913" y="6446838"/>
            <a:ext cx="792162" cy="366712"/>
            <a:chOff x="5193" y="4020"/>
            <a:chExt cx="499" cy="231"/>
          </a:xfrm>
        </p:grpSpPr>
        <p:pic>
          <p:nvPicPr>
            <p:cNvPr id="10253" name="Picture 26" descr="78900">
              <a:extLst>
                <a:ext uri="{FF2B5EF4-FFF2-40B4-BE49-F238E27FC236}">
                  <a16:creationId xmlns:a16="http://schemas.microsoft.com/office/drawing/2014/main" id="{D5EF9E81-D61B-4E48-AF68-4A2E995DB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 Box 27">
              <a:hlinkClick r:id="" action="ppaction://hlinkshowjump?jump=nextslide"/>
              <a:extLst>
                <a:ext uri="{FF2B5EF4-FFF2-40B4-BE49-F238E27FC236}">
                  <a16:creationId xmlns:a16="http://schemas.microsoft.com/office/drawing/2014/main" id="{ED58A186-FC74-427B-A6AE-57C4718D988C}"/>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0244" name="Group 28">
            <a:extLst>
              <a:ext uri="{FF2B5EF4-FFF2-40B4-BE49-F238E27FC236}">
                <a16:creationId xmlns:a16="http://schemas.microsoft.com/office/drawing/2014/main" id="{6E5E54C5-0F96-444D-80F8-4F45E06BBA9E}"/>
              </a:ext>
            </a:extLst>
          </p:cNvPr>
          <p:cNvGrpSpPr>
            <a:grpSpLocks/>
          </p:cNvGrpSpPr>
          <p:nvPr/>
        </p:nvGrpSpPr>
        <p:grpSpPr bwMode="auto">
          <a:xfrm>
            <a:off x="7453313" y="6446838"/>
            <a:ext cx="792162" cy="366712"/>
            <a:chOff x="4649" y="4020"/>
            <a:chExt cx="499" cy="231"/>
          </a:xfrm>
        </p:grpSpPr>
        <p:pic>
          <p:nvPicPr>
            <p:cNvPr id="10251" name="Picture 29" descr="78900">
              <a:extLst>
                <a:ext uri="{FF2B5EF4-FFF2-40B4-BE49-F238E27FC236}">
                  <a16:creationId xmlns:a16="http://schemas.microsoft.com/office/drawing/2014/main" id="{36747946-D5C7-4B9B-817F-2CE80B4D4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 Box 30">
              <a:hlinkClick r:id="" action="ppaction://hlinkshowjump?jump=previousslide"/>
              <a:extLst>
                <a:ext uri="{FF2B5EF4-FFF2-40B4-BE49-F238E27FC236}">
                  <a16:creationId xmlns:a16="http://schemas.microsoft.com/office/drawing/2014/main" id="{CA8F4CB2-F00B-4848-A7A0-E8069A849F23}"/>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 name="Group 35">
            <a:extLst>
              <a:ext uri="{FF2B5EF4-FFF2-40B4-BE49-F238E27FC236}">
                <a16:creationId xmlns:a16="http://schemas.microsoft.com/office/drawing/2014/main" id="{909E5D39-B00D-4B31-9C6C-EBE87A5231C1}"/>
              </a:ext>
            </a:extLst>
          </p:cNvPr>
          <p:cNvGrpSpPr>
            <a:grpSpLocks/>
          </p:cNvGrpSpPr>
          <p:nvPr/>
        </p:nvGrpSpPr>
        <p:grpSpPr bwMode="auto">
          <a:xfrm>
            <a:off x="755650" y="549275"/>
            <a:ext cx="1847850" cy="850900"/>
            <a:chOff x="385" y="3022"/>
            <a:chExt cx="1164" cy="536"/>
          </a:xfrm>
        </p:grpSpPr>
        <p:pic>
          <p:nvPicPr>
            <p:cNvPr id="10249" name="Picture 36" descr="123">
              <a:extLst>
                <a:ext uri="{FF2B5EF4-FFF2-40B4-BE49-F238E27FC236}">
                  <a16:creationId xmlns:a16="http://schemas.microsoft.com/office/drawing/2014/main" id="{76C8066A-53FF-46BC-ACF3-BE66733B1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37">
              <a:extLst>
                <a:ext uri="{FF2B5EF4-FFF2-40B4-BE49-F238E27FC236}">
                  <a16:creationId xmlns:a16="http://schemas.microsoft.com/office/drawing/2014/main" id="{6EE6845B-2C4B-4061-BACB-9A62F21A21D7}"/>
                </a:ext>
              </a:extLst>
            </p:cNvPr>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zh-CN" altLang="en-US" sz="3200">
                  <a:solidFill>
                    <a:srgbClr val="FA7748"/>
                  </a:solidFill>
                  <a:ea typeface="华文行楷" panose="02010800040101010101" pitchFamily="2" charset="-122"/>
                </a:rPr>
                <a:t>注意  </a:t>
              </a:r>
            </a:p>
          </p:txBody>
        </p:sp>
      </p:grpSp>
      <p:grpSp>
        <p:nvGrpSpPr>
          <p:cNvPr id="10246" name="Group 41">
            <a:extLst>
              <a:ext uri="{FF2B5EF4-FFF2-40B4-BE49-F238E27FC236}">
                <a16:creationId xmlns:a16="http://schemas.microsoft.com/office/drawing/2014/main" id="{7BD134E9-F4F0-4A2D-9C14-82D27EC161F4}"/>
              </a:ext>
            </a:extLst>
          </p:cNvPr>
          <p:cNvGrpSpPr>
            <a:grpSpLocks/>
          </p:cNvGrpSpPr>
          <p:nvPr/>
        </p:nvGrpSpPr>
        <p:grpSpPr bwMode="auto">
          <a:xfrm>
            <a:off x="6588125" y="6446838"/>
            <a:ext cx="792163" cy="366712"/>
            <a:chOff x="4649" y="4020"/>
            <a:chExt cx="499" cy="231"/>
          </a:xfrm>
        </p:grpSpPr>
        <p:pic>
          <p:nvPicPr>
            <p:cNvPr id="10247" name="Picture 42" descr="78900">
              <a:extLst>
                <a:ext uri="{FF2B5EF4-FFF2-40B4-BE49-F238E27FC236}">
                  <a16:creationId xmlns:a16="http://schemas.microsoft.com/office/drawing/2014/main" id="{C128A4A4-DA0A-4911-82AB-9F8F9215D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43">
              <a:hlinkClick r:id="" action="ppaction://hlinkshowjump?jump=firstslide"/>
              <a:extLst>
                <a:ext uri="{FF2B5EF4-FFF2-40B4-BE49-F238E27FC236}">
                  <a16:creationId xmlns:a16="http://schemas.microsoft.com/office/drawing/2014/main" id="{CBF53F04-C33E-44F5-8EEE-9FF5263EA1E4}"/>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902"/>
                                        </p:tgtEl>
                                        <p:attrNameLst>
                                          <p:attrName>style.visibility</p:attrName>
                                        </p:attrNameLst>
                                      </p:cBhvr>
                                      <p:to>
                                        <p:strVal val="visible"/>
                                      </p:to>
                                    </p:set>
                                    <p:animEffect transition="in" filter="slide(fromBottom)">
                                      <p:cBhvr>
                                        <p:cTn id="12" dur="2000"/>
                                        <p:tgtEl>
                                          <p:spTgt spid="37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E876220F-F717-4DF4-9639-6AC4D9A372BD}"/>
              </a:ext>
            </a:extLst>
          </p:cNvPr>
          <p:cNvSpPr txBox="1">
            <a:spLocks noChangeArrowheads="1"/>
          </p:cNvSpPr>
          <p:nvPr/>
        </p:nvSpPr>
        <p:spPr bwMode="auto">
          <a:xfrm>
            <a:off x="684213" y="476250"/>
            <a:ext cx="3970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a:solidFill>
                  <a:schemeClr val="bg1"/>
                </a:solidFill>
                <a:ea typeface="黑体" panose="02010609060101010101" pitchFamily="49" charset="-122"/>
                <a:cs typeface="Times New Roman" panose="02020603050405020304" pitchFamily="18" charset="0"/>
              </a:rPr>
              <a:t>4.</a:t>
            </a:r>
            <a:r>
              <a:rPr kumimoji="1" lang="zh-CN" altLang="en-US" sz="3200" b="1">
                <a:solidFill>
                  <a:schemeClr val="bg1"/>
                </a:solidFill>
                <a:ea typeface="黑体" panose="02010609060101010101" pitchFamily="49" charset="-122"/>
                <a:cs typeface="Times New Roman" panose="02020603050405020304" pitchFamily="18" charset="0"/>
              </a:rPr>
              <a:t>互感线圈的同名端</a:t>
            </a:r>
          </a:p>
        </p:txBody>
      </p:sp>
      <p:sp>
        <p:nvSpPr>
          <p:cNvPr id="79875" name="Text Box 3">
            <a:extLst>
              <a:ext uri="{FF2B5EF4-FFF2-40B4-BE49-F238E27FC236}">
                <a16:creationId xmlns:a16="http://schemas.microsoft.com/office/drawing/2014/main" id="{9755E370-D3FE-4B61-8DCE-FD6B672AA8AA}"/>
              </a:ext>
            </a:extLst>
          </p:cNvPr>
          <p:cNvSpPr txBox="1">
            <a:spLocks noChangeArrowheads="1"/>
          </p:cNvSpPr>
          <p:nvPr/>
        </p:nvSpPr>
        <p:spPr bwMode="auto">
          <a:xfrm>
            <a:off x="684213" y="1125538"/>
            <a:ext cx="7620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kumimoji="1" lang="zh-CN" altLang="en-US" b="1">
                <a:ea typeface="黑体" panose="02010609060101010101" pitchFamily="49" charset="-122"/>
                <a:cs typeface="Times New Roman" panose="02020603050405020304" pitchFamily="18" charset="0"/>
              </a:rPr>
              <a:t>对自感电压，当</a:t>
            </a:r>
            <a:r>
              <a:rPr kumimoji="1" lang="en-US" altLang="zh-CN" i="1">
                <a:solidFill>
                  <a:schemeClr val="bg1"/>
                </a:solidFill>
                <a:ea typeface="黑体" panose="02010609060101010101" pitchFamily="49" charset="-122"/>
                <a:cs typeface="Times New Roman" panose="02020603050405020304" pitchFamily="18" charset="0"/>
              </a:rPr>
              <a:t>u</a:t>
            </a:r>
            <a:r>
              <a:rPr kumimoji="1" lang="en-US" altLang="zh-CN">
                <a:solidFill>
                  <a:schemeClr val="bg1"/>
                </a:solidFill>
                <a:ea typeface="黑体" panose="02010609060101010101" pitchFamily="49" charset="-122"/>
                <a:cs typeface="Times New Roman" panose="02020603050405020304" pitchFamily="18" charset="0"/>
              </a:rPr>
              <a:t>, </a:t>
            </a:r>
            <a:r>
              <a:rPr kumimoji="1" lang="en-US" altLang="zh-CN" i="1">
                <a:solidFill>
                  <a:schemeClr val="bg1"/>
                </a:solidFill>
                <a:ea typeface="黑体" panose="02010609060101010101" pitchFamily="49" charset="-122"/>
                <a:cs typeface="Times New Roman" panose="02020603050405020304" pitchFamily="18" charset="0"/>
              </a:rPr>
              <a:t>i</a:t>
            </a:r>
            <a:r>
              <a:rPr kumimoji="1" lang="en-US" altLang="zh-CN" b="1">
                <a:ea typeface="黑体" panose="02010609060101010101" pitchFamily="49" charset="-122"/>
                <a:cs typeface="Times New Roman" panose="02020603050405020304" pitchFamily="18" charset="0"/>
              </a:rPr>
              <a:t> </a:t>
            </a:r>
            <a:r>
              <a:rPr kumimoji="1" lang="zh-CN" altLang="en-US" b="1">
                <a:ea typeface="黑体" panose="02010609060101010101" pitchFamily="49" charset="-122"/>
                <a:cs typeface="Times New Roman" panose="02020603050405020304" pitchFamily="18" charset="0"/>
              </a:rPr>
              <a:t>取关联参考方向，</a:t>
            </a:r>
            <a:r>
              <a:rPr kumimoji="1" lang="en-US" altLang="zh-CN" i="1">
                <a:solidFill>
                  <a:schemeClr val="bg1"/>
                </a:solidFill>
                <a:ea typeface="黑体" panose="02010609060101010101" pitchFamily="49" charset="-122"/>
                <a:cs typeface="Times New Roman" panose="02020603050405020304" pitchFamily="18" charset="0"/>
              </a:rPr>
              <a:t>u</a:t>
            </a:r>
            <a:r>
              <a:rPr kumimoji="1" lang="zh-CN" altLang="en-US" i="1">
                <a:solidFill>
                  <a:schemeClr val="bg1"/>
                </a:solidFill>
                <a:ea typeface="黑体" panose="02010609060101010101" pitchFamily="49" charset="-122"/>
                <a:cs typeface="Times New Roman" panose="02020603050405020304" pitchFamily="18" charset="0"/>
              </a:rPr>
              <a:t>、</a:t>
            </a:r>
            <a:r>
              <a:rPr kumimoji="1" lang="en-US" altLang="zh-CN" i="1">
                <a:solidFill>
                  <a:schemeClr val="bg1"/>
                </a:solidFill>
                <a:ea typeface="黑体" panose="02010609060101010101" pitchFamily="49" charset="-122"/>
                <a:cs typeface="Times New Roman" panose="02020603050405020304" pitchFamily="18" charset="0"/>
              </a:rPr>
              <a:t>i</a:t>
            </a:r>
            <a:r>
              <a:rPr kumimoji="1" lang="zh-CN" altLang="en-US" b="1">
                <a:ea typeface="黑体" panose="02010609060101010101" pitchFamily="49" charset="-122"/>
                <a:cs typeface="Times New Roman" panose="02020603050405020304" pitchFamily="18" charset="0"/>
              </a:rPr>
              <a:t>与</a:t>
            </a:r>
            <a:r>
              <a:rPr kumimoji="1" lang="zh-CN" altLang="en-US" i="1">
                <a:solidFill>
                  <a:schemeClr val="bg1"/>
                </a:solidFill>
                <a:ea typeface="黑体" panose="02010609060101010101" pitchFamily="49" charset="-122"/>
                <a:cs typeface="Times New Roman" panose="02020603050405020304" pitchFamily="18" charset="0"/>
                <a:sym typeface="Symbol" panose="05050102010706020507" pitchFamily="18" charset="2"/>
              </a:rPr>
              <a:t></a:t>
            </a:r>
            <a:r>
              <a:rPr kumimoji="1" lang="zh-CN" altLang="en-US" i="1">
                <a:ea typeface="黑体" panose="02010609060101010101" pitchFamily="49" charset="-122"/>
                <a:cs typeface="Times New Roman" panose="02020603050405020304" pitchFamily="18" charset="0"/>
                <a:sym typeface="Symbol" panose="05050102010706020507" pitchFamily="18" charset="2"/>
              </a:rPr>
              <a:t> </a:t>
            </a:r>
            <a:r>
              <a:rPr kumimoji="1" lang="zh-CN" altLang="en-US" b="1">
                <a:ea typeface="黑体" panose="02010609060101010101" pitchFamily="49" charset="-122"/>
                <a:cs typeface="Times New Roman" panose="02020603050405020304" pitchFamily="18" charset="0"/>
                <a:sym typeface="Symbol" panose="05050102010706020507" pitchFamily="18" charset="2"/>
              </a:rPr>
              <a:t>符合右手螺旋法则，其表达式为</a:t>
            </a:r>
            <a:endParaRPr kumimoji="1" lang="zh-CN" altLang="en-US" b="1">
              <a:ea typeface="黑体" panose="02010609060101010101" pitchFamily="49" charset="-122"/>
              <a:cs typeface="Times New Roman" panose="02020603050405020304" pitchFamily="18" charset="0"/>
            </a:endParaRPr>
          </a:p>
        </p:txBody>
      </p:sp>
      <p:graphicFrame>
        <p:nvGraphicFramePr>
          <p:cNvPr id="79876" name="Object 4">
            <a:extLst>
              <a:ext uri="{FF2B5EF4-FFF2-40B4-BE49-F238E27FC236}">
                <a16:creationId xmlns:a16="http://schemas.microsoft.com/office/drawing/2014/main" id="{B438E3C0-A76E-466A-B33E-04C8DC903C0F}"/>
              </a:ext>
            </a:extLst>
          </p:cNvPr>
          <p:cNvGraphicFramePr>
            <a:graphicFrameLocks noChangeAspect="1"/>
          </p:cNvGraphicFramePr>
          <p:nvPr/>
        </p:nvGraphicFramePr>
        <p:xfrm>
          <a:off x="468313" y="2492375"/>
          <a:ext cx="5356225" cy="1022350"/>
        </p:xfrm>
        <a:graphic>
          <a:graphicData uri="http://schemas.openxmlformats.org/presentationml/2006/ole">
            <mc:AlternateContent xmlns:mc="http://schemas.openxmlformats.org/markup-compatibility/2006">
              <mc:Choice xmlns:v="urn:schemas-microsoft-com:vml" Requires="v">
                <p:oleObj spid="_x0000_s11299" name="公式" r:id="rId3" imgW="2323999" imgH="390628" progId="Equation.3">
                  <p:embed/>
                </p:oleObj>
              </mc:Choice>
              <mc:Fallback>
                <p:oleObj name="公式" r:id="rId3" imgW="2323999" imgH="39062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92375"/>
                        <a:ext cx="535622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Text Box 5">
            <a:extLst>
              <a:ext uri="{FF2B5EF4-FFF2-40B4-BE49-F238E27FC236}">
                <a16:creationId xmlns:a16="http://schemas.microsoft.com/office/drawing/2014/main" id="{D21F55A7-46EA-48D9-AAE2-2D2D9D247549}"/>
              </a:ext>
            </a:extLst>
          </p:cNvPr>
          <p:cNvSpPr txBox="1">
            <a:spLocks noChangeArrowheads="1"/>
          </p:cNvSpPr>
          <p:nvPr/>
        </p:nvSpPr>
        <p:spPr bwMode="auto">
          <a:xfrm>
            <a:off x="684213" y="3860800"/>
            <a:ext cx="7696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kumimoji="1" lang="zh-CN" altLang="en-US" b="1" dirty="0">
                <a:latin typeface="黑体" panose="02010609060101010101" pitchFamily="49" charset="-122"/>
                <a:ea typeface="黑体" panose="02010609060101010101" pitchFamily="49" charset="-122"/>
              </a:rPr>
              <a:t>上式说明，对于自感电压由于电压、电流为同一线圈上的，只要参考方向确定了，其数学描述便可容易地写出，可不用考虑线圈绕向。</a:t>
            </a:r>
          </a:p>
        </p:txBody>
      </p:sp>
      <p:grpSp>
        <p:nvGrpSpPr>
          <p:cNvPr id="11270" name="Group 23">
            <a:extLst>
              <a:ext uri="{FF2B5EF4-FFF2-40B4-BE49-F238E27FC236}">
                <a16:creationId xmlns:a16="http://schemas.microsoft.com/office/drawing/2014/main" id="{BC84E3CD-F066-46DC-9E73-50FD396A2296}"/>
              </a:ext>
            </a:extLst>
          </p:cNvPr>
          <p:cNvGrpSpPr>
            <a:grpSpLocks/>
          </p:cNvGrpSpPr>
          <p:nvPr/>
        </p:nvGrpSpPr>
        <p:grpSpPr bwMode="auto">
          <a:xfrm>
            <a:off x="8316913" y="6446838"/>
            <a:ext cx="792162" cy="366712"/>
            <a:chOff x="5193" y="4020"/>
            <a:chExt cx="499" cy="231"/>
          </a:xfrm>
        </p:grpSpPr>
        <p:pic>
          <p:nvPicPr>
            <p:cNvPr id="11293" name="Picture 24" descr="78900">
              <a:extLst>
                <a:ext uri="{FF2B5EF4-FFF2-40B4-BE49-F238E27FC236}">
                  <a16:creationId xmlns:a16="http://schemas.microsoft.com/office/drawing/2014/main" id="{367AC410-A499-4D0B-841A-1E73E55DAF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4" name="Text Box 25">
              <a:hlinkClick r:id="" action="ppaction://hlinkshowjump?jump=nextslide"/>
              <a:extLst>
                <a:ext uri="{FF2B5EF4-FFF2-40B4-BE49-F238E27FC236}">
                  <a16:creationId xmlns:a16="http://schemas.microsoft.com/office/drawing/2014/main" id="{5CAC893E-A936-4AEB-A28B-59DAB7A7C31E}"/>
                </a:ext>
              </a:extLst>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1271" name="Group 26">
            <a:extLst>
              <a:ext uri="{FF2B5EF4-FFF2-40B4-BE49-F238E27FC236}">
                <a16:creationId xmlns:a16="http://schemas.microsoft.com/office/drawing/2014/main" id="{F3D4C04A-3A31-4E3E-B6F0-D5708DFA7460}"/>
              </a:ext>
            </a:extLst>
          </p:cNvPr>
          <p:cNvGrpSpPr>
            <a:grpSpLocks/>
          </p:cNvGrpSpPr>
          <p:nvPr/>
        </p:nvGrpSpPr>
        <p:grpSpPr bwMode="auto">
          <a:xfrm>
            <a:off x="7453313" y="6446838"/>
            <a:ext cx="792162" cy="366712"/>
            <a:chOff x="4649" y="4020"/>
            <a:chExt cx="499" cy="231"/>
          </a:xfrm>
        </p:grpSpPr>
        <p:pic>
          <p:nvPicPr>
            <p:cNvPr id="11291" name="Picture 27" descr="78900">
              <a:extLst>
                <a:ext uri="{FF2B5EF4-FFF2-40B4-BE49-F238E27FC236}">
                  <a16:creationId xmlns:a16="http://schemas.microsoft.com/office/drawing/2014/main" id="{53819756-15AB-4332-A8DF-9B9D3BD56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2" name="Text Box 28">
              <a:hlinkClick r:id="" action="ppaction://hlinkshowjump?jump=previousslide"/>
              <a:extLst>
                <a:ext uri="{FF2B5EF4-FFF2-40B4-BE49-F238E27FC236}">
                  <a16:creationId xmlns:a16="http://schemas.microsoft.com/office/drawing/2014/main" id="{FE2A778B-1CAF-4A8E-B609-A847B1EA34EB}"/>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1272" name="Group 50">
            <a:extLst>
              <a:ext uri="{FF2B5EF4-FFF2-40B4-BE49-F238E27FC236}">
                <a16:creationId xmlns:a16="http://schemas.microsoft.com/office/drawing/2014/main" id="{0D9F3CB7-08FB-443C-8B48-B6C039309699}"/>
              </a:ext>
            </a:extLst>
          </p:cNvPr>
          <p:cNvGrpSpPr>
            <a:grpSpLocks/>
          </p:cNvGrpSpPr>
          <p:nvPr/>
        </p:nvGrpSpPr>
        <p:grpSpPr bwMode="auto">
          <a:xfrm>
            <a:off x="6588125" y="6446838"/>
            <a:ext cx="792163" cy="366712"/>
            <a:chOff x="4649" y="4020"/>
            <a:chExt cx="499" cy="231"/>
          </a:xfrm>
        </p:grpSpPr>
        <p:pic>
          <p:nvPicPr>
            <p:cNvPr id="11289" name="Picture 51" descr="78900">
              <a:extLst>
                <a:ext uri="{FF2B5EF4-FFF2-40B4-BE49-F238E27FC236}">
                  <a16:creationId xmlns:a16="http://schemas.microsoft.com/office/drawing/2014/main" id="{7B76450B-0CD0-46E6-8FE1-7A3E703E2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0" name="Text Box 52">
              <a:hlinkClick r:id="" action="ppaction://hlinkshowjump?jump=firstslide"/>
              <a:extLst>
                <a:ext uri="{FF2B5EF4-FFF2-40B4-BE49-F238E27FC236}">
                  <a16:creationId xmlns:a16="http://schemas.microsoft.com/office/drawing/2014/main" id="{540539D0-A4F5-461B-87D3-4C5B570292B2}"/>
                </a:ext>
              </a:extLst>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grpSp>
        <p:nvGrpSpPr>
          <p:cNvPr id="5" name="Group 58">
            <a:extLst>
              <a:ext uri="{FF2B5EF4-FFF2-40B4-BE49-F238E27FC236}">
                <a16:creationId xmlns:a16="http://schemas.microsoft.com/office/drawing/2014/main" id="{31C83788-75A8-4DA9-8692-4F74FF126943}"/>
              </a:ext>
            </a:extLst>
          </p:cNvPr>
          <p:cNvGrpSpPr>
            <a:grpSpLocks/>
          </p:cNvGrpSpPr>
          <p:nvPr/>
        </p:nvGrpSpPr>
        <p:grpSpPr bwMode="auto">
          <a:xfrm>
            <a:off x="5954713" y="2492375"/>
            <a:ext cx="2058987" cy="1073150"/>
            <a:chOff x="3751" y="1570"/>
            <a:chExt cx="1297" cy="676"/>
          </a:xfrm>
        </p:grpSpPr>
        <p:sp>
          <p:nvSpPr>
            <p:cNvPr id="11274" name="Line 30">
              <a:extLst>
                <a:ext uri="{FF2B5EF4-FFF2-40B4-BE49-F238E27FC236}">
                  <a16:creationId xmlns:a16="http://schemas.microsoft.com/office/drawing/2014/main" id="{6451520D-BFE6-4BFF-B5F3-B1DAB9F35E21}"/>
                </a:ext>
              </a:extLst>
            </p:cNvPr>
            <p:cNvSpPr>
              <a:spLocks noChangeShapeType="1"/>
            </p:cNvSpPr>
            <p:nvPr/>
          </p:nvSpPr>
          <p:spPr bwMode="auto">
            <a:xfrm>
              <a:off x="4558" y="1919"/>
              <a:ext cx="41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31">
              <a:extLst>
                <a:ext uri="{FF2B5EF4-FFF2-40B4-BE49-F238E27FC236}">
                  <a16:creationId xmlns:a16="http://schemas.microsoft.com/office/drawing/2014/main" id="{22698957-61F6-4436-88C0-B6C6E8B6CA0E}"/>
                </a:ext>
              </a:extLst>
            </p:cNvPr>
            <p:cNvSpPr>
              <a:spLocks noChangeShapeType="1"/>
            </p:cNvSpPr>
            <p:nvPr/>
          </p:nvSpPr>
          <p:spPr bwMode="auto">
            <a:xfrm>
              <a:off x="3814" y="1923"/>
              <a:ext cx="35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32">
              <a:extLst>
                <a:ext uri="{FF2B5EF4-FFF2-40B4-BE49-F238E27FC236}">
                  <a16:creationId xmlns:a16="http://schemas.microsoft.com/office/drawing/2014/main" id="{C680555B-8F51-4BC7-89FA-6E18DDC2FB9D}"/>
                </a:ext>
              </a:extLst>
            </p:cNvPr>
            <p:cNvSpPr>
              <a:spLocks noChangeShapeType="1"/>
            </p:cNvSpPr>
            <p:nvPr/>
          </p:nvSpPr>
          <p:spPr bwMode="auto">
            <a:xfrm>
              <a:off x="3833" y="1924"/>
              <a:ext cx="30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Text Box 33">
              <a:extLst>
                <a:ext uri="{FF2B5EF4-FFF2-40B4-BE49-F238E27FC236}">
                  <a16:creationId xmlns:a16="http://schemas.microsoft.com/office/drawing/2014/main" id="{2EA7DF8A-6369-4B9D-9E70-190D186AC5EE}"/>
                </a:ext>
              </a:extLst>
            </p:cNvPr>
            <p:cNvSpPr txBox="1">
              <a:spLocks noChangeArrowheads="1"/>
            </p:cNvSpPr>
            <p:nvPr/>
          </p:nvSpPr>
          <p:spPr bwMode="auto">
            <a:xfrm>
              <a:off x="3878" y="157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1278" name="Oval 34">
              <a:extLst>
                <a:ext uri="{FF2B5EF4-FFF2-40B4-BE49-F238E27FC236}">
                  <a16:creationId xmlns:a16="http://schemas.microsoft.com/office/drawing/2014/main" id="{F1C2F1C3-6D61-4626-8CE6-0D737E44BAE3}"/>
                </a:ext>
              </a:extLst>
            </p:cNvPr>
            <p:cNvSpPr>
              <a:spLocks noChangeArrowheads="1"/>
            </p:cNvSpPr>
            <p:nvPr/>
          </p:nvSpPr>
          <p:spPr bwMode="auto">
            <a:xfrm>
              <a:off x="3751" y="1878"/>
              <a:ext cx="72" cy="77"/>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1279" name="Oval 35">
              <a:extLst>
                <a:ext uri="{FF2B5EF4-FFF2-40B4-BE49-F238E27FC236}">
                  <a16:creationId xmlns:a16="http://schemas.microsoft.com/office/drawing/2014/main" id="{33C937E1-EE7C-43CF-89F0-A50F6BF465C7}"/>
                </a:ext>
              </a:extLst>
            </p:cNvPr>
            <p:cNvSpPr>
              <a:spLocks noChangeArrowheads="1"/>
            </p:cNvSpPr>
            <p:nvPr/>
          </p:nvSpPr>
          <p:spPr bwMode="auto">
            <a:xfrm>
              <a:off x="4976" y="1878"/>
              <a:ext cx="72" cy="77"/>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endParaRPr lang="zh-CN" altLang="en-US"/>
            </a:p>
          </p:txBody>
        </p:sp>
        <p:sp>
          <p:nvSpPr>
            <p:cNvPr id="11280" name="Line 36">
              <a:extLst>
                <a:ext uri="{FF2B5EF4-FFF2-40B4-BE49-F238E27FC236}">
                  <a16:creationId xmlns:a16="http://schemas.microsoft.com/office/drawing/2014/main" id="{7259C836-2B7F-4C8B-9DA8-EF4CA9B2810D}"/>
                </a:ext>
              </a:extLst>
            </p:cNvPr>
            <p:cNvSpPr>
              <a:spLocks noChangeShapeType="1"/>
            </p:cNvSpPr>
            <p:nvPr/>
          </p:nvSpPr>
          <p:spPr bwMode="auto">
            <a:xfrm>
              <a:off x="3806" y="2125"/>
              <a:ext cx="12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37">
              <a:extLst>
                <a:ext uri="{FF2B5EF4-FFF2-40B4-BE49-F238E27FC236}">
                  <a16:creationId xmlns:a16="http://schemas.microsoft.com/office/drawing/2014/main" id="{74D98252-4B38-405A-950D-BACE87B8474F}"/>
                </a:ext>
              </a:extLst>
            </p:cNvPr>
            <p:cNvSpPr>
              <a:spLocks noChangeShapeType="1"/>
            </p:cNvSpPr>
            <p:nvPr/>
          </p:nvSpPr>
          <p:spPr bwMode="auto">
            <a:xfrm>
              <a:off x="4836" y="2127"/>
              <a:ext cx="12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38">
              <a:extLst>
                <a:ext uri="{FF2B5EF4-FFF2-40B4-BE49-F238E27FC236}">
                  <a16:creationId xmlns:a16="http://schemas.microsoft.com/office/drawing/2014/main" id="{72362CBB-668B-4CCE-AEFF-28D20A6F9D7A}"/>
                </a:ext>
              </a:extLst>
            </p:cNvPr>
            <p:cNvSpPr>
              <a:spLocks noChangeShapeType="1"/>
            </p:cNvSpPr>
            <p:nvPr/>
          </p:nvSpPr>
          <p:spPr bwMode="auto">
            <a:xfrm rot="-5400000">
              <a:off x="3802" y="2125"/>
              <a:ext cx="13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Text Box 39">
              <a:extLst>
                <a:ext uri="{FF2B5EF4-FFF2-40B4-BE49-F238E27FC236}">
                  <a16:creationId xmlns:a16="http://schemas.microsoft.com/office/drawing/2014/main" id="{7716BAEB-0D9E-4009-B043-918E0B672BAA}"/>
                </a:ext>
              </a:extLst>
            </p:cNvPr>
            <p:cNvSpPr txBox="1">
              <a:spLocks noChangeArrowheads="1"/>
            </p:cNvSpPr>
            <p:nvPr/>
          </p:nvSpPr>
          <p:spPr bwMode="auto">
            <a:xfrm>
              <a:off x="4195" y="1919"/>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rgbClr val="FFFF00"/>
                  </a:solidFill>
                  <a:latin typeface="Times New Roman" panose="02020603050405020304" pitchFamily="18" charset="0"/>
                  <a:ea typeface="楷体_GB2312" pitchFamily="49" charset="-122"/>
                </a:defRPr>
              </a:lvl1pPr>
              <a:lvl2pPr marL="742950" indent="-285750">
                <a:defRPr sz="2800">
                  <a:solidFill>
                    <a:srgbClr val="FFFF00"/>
                  </a:solidFill>
                  <a:latin typeface="Times New Roman" panose="02020603050405020304" pitchFamily="18" charset="0"/>
                  <a:ea typeface="楷体_GB2312" pitchFamily="49" charset="-122"/>
                </a:defRPr>
              </a:lvl2pPr>
              <a:lvl3pPr marL="1143000" indent="-228600">
                <a:defRPr sz="2800">
                  <a:solidFill>
                    <a:srgbClr val="FFFF00"/>
                  </a:solidFill>
                  <a:latin typeface="Times New Roman" panose="02020603050405020304" pitchFamily="18" charset="0"/>
                  <a:ea typeface="楷体_GB2312" pitchFamily="49" charset="-122"/>
                </a:defRPr>
              </a:lvl3pPr>
              <a:lvl4pPr marL="1600200" indent="-228600">
                <a:defRPr sz="2800">
                  <a:solidFill>
                    <a:srgbClr val="FFFF00"/>
                  </a:solidFill>
                  <a:latin typeface="Times New Roman" panose="02020603050405020304" pitchFamily="18" charset="0"/>
                  <a:ea typeface="楷体_GB2312" pitchFamily="49" charset="-122"/>
                </a:defRPr>
              </a:lvl4pPr>
              <a:lvl5pPr marL="2057400" indent="-228600">
                <a:defRPr sz="2800">
                  <a:solidFill>
                    <a:srgbClr val="FFFF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a:solidFill>
                    <a:srgbClr val="FFFF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11</a:t>
              </a:r>
            </a:p>
          </p:txBody>
        </p:sp>
        <p:grpSp>
          <p:nvGrpSpPr>
            <p:cNvPr id="11284" name="Group 53">
              <a:extLst>
                <a:ext uri="{FF2B5EF4-FFF2-40B4-BE49-F238E27FC236}">
                  <a16:creationId xmlns:a16="http://schemas.microsoft.com/office/drawing/2014/main" id="{B46B4C59-B701-4B85-B6CF-CC93205D5358}"/>
                </a:ext>
              </a:extLst>
            </p:cNvPr>
            <p:cNvGrpSpPr>
              <a:grpSpLocks/>
            </p:cNvGrpSpPr>
            <p:nvPr/>
          </p:nvGrpSpPr>
          <p:grpSpPr bwMode="auto">
            <a:xfrm rot="5400000">
              <a:off x="4317" y="1675"/>
              <a:ext cx="91" cy="408"/>
              <a:chOff x="1565" y="2614"/>
              <a:chExt cx="90" cy="486"/>
            </a:xfrm>
          </p:grpSpPr>
          <p:sp>
            <p:nvSpPr>
              <p:cNvPr id="11285" name="Arc 54">
                <a:extLst>
                  <a:ext uri="{FF2B5EF4-FFF2-40B4-BE49-F238E27FC236}">
                    <a16:creationId xmlns:a16="http://schemas.microsoft.com/office/drawing/2014/main" id="{7818E579-A50D-46EC-A01C-AC4603D9C88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6" name="Arc 55">
                <a:extLst>
                  <a:ext uri="{FF2B5EF4-FFF2-40B4-BE49-F238E27FC236}">
                    <a16:creationId xmlns:a16="http://schemas.microsoft.com/office/drawing/2014/main" id="{095106BC-6A0D-4B81-841A-6DD30834051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7" name="Arc 56">
                <a:extLst>
                  <a:ext uri="{FF2B5EF4-FFF2-40B4-BE49-F238E27FC236}">
                    <a16:creationId xmlns:a16="http://schemas.microsoft.com/office/drawing/2014/main" id="{3D3C43C3-FCC1-47C9-AE91-1579AE18D5F5}"/>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8" name="Arc 57">
                <a:extLst>
                  <a:ext uri="{FF2B5EF4-FFF2-40B4-BE49-F238E27FC236}">
                    <a16:creationId xmlns:a16="http://schemas.microsoft.com/office/drawing/2014/main" id="{5751677A-29D3-4718-90C8-09671E93605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additive="base">
                                        <p:cTn id="7" dur="500" fill="hold"/>
                                        <p:tgtEl>
                                          <p:spTgt spid="79874"/>
                                        </p:tgtEl>
                                        <p:attrNameLst>
                                          <p:attrName>ppt_x</p:attrName>
                                        </p:attrNameLst>
                                      </p:cBhvr>
                                      <p:tavLst>
                                        <p:tav tm="0">
                                          <p:val>
                                            <p:strVal val="0-#ppt_w/2"/>
                                          </p:val>
                                        </p:tav>
                                        <p:tav tm="100000">
                                          <p:val>
                                            <p:strVal val="#ppt_x"/>
                                          </p:val>
                                        </p:tav>
                                      </p:tavLst>
                                    </p:anim>
                                    <p:anim calcmode="lin" valueType="num">
                                      <p:cBhvr additive="base">
                                        <p:cTn id="8" dur="500" fill="hold"/>
                                        <p:tgtEl>
                                          <p:spTgt spid="79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9875"/>
                                        </p:tgtEl>
                                        <p:attrNameLst>
                                          <p:attrName>style.visibility</p:attrName>
                                        </p:attrNameLst>
                                      </p:cBhvr>
                                      <p:to>
                                        <p:strVal val="visible"/>
                                      </p:to>
                                    </p:set>
                                    <p:animEffect transition="in" filter="wipe(up)">
                                      <p:cBhvr>
                                        <p:cTn id="13" dur="500"/>
                                        <p:tgtEl>
                                          <p:spTgt spid="798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9876"/>
                                        </p:tgtEl>
                                        <p:attrNameLst>
                                          <p:attrName>style.visibility</p:attrName>
                                        </p:attrNameLst>
                                      </p:cBhvr>
                                      <p:to>
                                        <p:strVal val="visible"/>
                                      </p:to>
                                    </p:set>
                                    <p:animEffect transition="in" filter="wipe(left)">
                                      <p:cBhvr>
                                        <p:cTn id="23" dur="2000"/>
                                        <p:tgtEl>
                                          <p:spTgt spid="7987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79877"/>
                                        </p:tgtEl>
                                        <p:attrNameLst>
                                          <p:attrName>style.visibility</p:attrName>
                                        </p:attrNameLst>
                                      </p:cBhvr>
                                      <p:to>
                                        <p:strVal val="visible"/>
                                      </p:to>
                                    </p:set>
                                    <p:animEffect transition="in" filter="wipe(left)">
                                      <p:cBhvr>
                                        <p:cTn id="28" dur="1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autoUpdateAnimBg="0"/>
      <p:bldP spid="79877"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00FFFF"/>
          </a:solidFill>
          <a:round/>
          <a:headEnd/>
          <a:tailEnd type="triangle" w="med" len="med"/>
        </a:ln>
        <a:extLst>
          <a:ext uri="{909E8E84-426E-40DD-AFC4-6F175D3DCCD1}">
            <a14:hiddenFill xmlns:a14="http://schemas.microsoft.com/office/drawing/2010/main">
              <a:noFill/>
            </a14:hiddenFill>
          </a:ext>
        </a:ex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0" i="0" u="none" strike="noStrike" cap="none" normalizeH="0" baseline="0" smtClean="0">
            <a:ln>
              <a:noFill/>
            </a:ln>
            <a:solidFill>
              <a:srgbClr val="FFFF00"/>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4730</TotalTime>
  <Words>3368</Words>
  <Application>Microsoft Office PowerPoint</Application>
  <PresentationFormat>全屏显示(4:3)</PresentationFormat>
  <Paragraphs>1064</Paragraphs>
  <Slides>63</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78" baseType="lpstr">
      <vt:lpstr>Times New Roman</vt:lpstr>
      <vt:lpstr>楷体_GB2312</vt:lpstr>
      <vt:lpstr>Arial</vt:lpstr>
      <vt:lpstr>宋体</vt:lpstr>
      <vt:lpstr>等线</vt:lpstr>
      <vt:lpstr>黑体</vt:lpstr>
      <vt:lpstr>隶书</vt:lpstr>
      <vt:lpstr>Symbol</vt:lpstr>
      <vt:lpstr>Wingdings 2</vt:lpstr>
      <vt:lpstr>华文行楷</vt:lpstr>
      <vt:lpstr>仿宋_GB2312</vt:lpstr>
      <vt:lpstr>默认设计模板</vt:lpstr>
      <vt:lpstr>MathType 5.0 Equation</vt:lpstr>
      <vt:lpstr>Microsoft 公式 3.0</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wzy</dc:creator>
  <cp:lastModifiedBy>Yan</cp:lastModifiedBy>
  <cp:revision>433</cp:revision>
  <dcterms:created xsi:type="dcterms:W3CDTF">2002-09-19T09:10:31Z</dcterms:created>
  <dcterms:modified xsi:type="dcterms:W3CDTF">2021-12-22T06:13:44Z</dcterms:modified>
</cp:coreProperties>
</file>