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39" r:id="rId3"/>
    <p:sldId id="308" r:id="rId4"/>
    <p:sldId id="316" r:id="rId5"/>
    <p:sldId id="311" r:id="rId6"/>
    <p:sldId id="312" r:id="rId7"/>
    <p:sldId id="309" r:id="rId8"/>
    <p:sldId id="313" r:id="rId9"/>
    <p:sldId id="317" r:id="rId10"/>
    <p:sldId id="257" r:id="rId11"/>
    <p:sldId id="258" r:id="rId12"/>
    <p:sldId id="321" r:id="rId13"/>
    <p:sldId id="319" r:id="rId14"/>
    <p:sldId id="298" r:id="rId15"/>
    <p:sldId id="318" r:id="rId16"/>
    <p:sldId id="261" r:id="rId17"/>
    <p:sldId id="266" r:id="rId18"/>
    <p:sldId id="262" r:id="rId19"/>
    <p:sldId id="263" r:id="rId20"/>
    <p:sldId id="264" r:id="rId21"/>
    <p:sldId id="280" r:id="rId22"/>
    <p:sldId id="299" r:id="rId23"/>
    <p:sldId id="267" r:id="rId24"/>
    <p:sldId id="268" r:id="rId25"/>
    <p:sldId id="269" r:id="rId26"/>
    <p:sldId id="303" r:id="rId27"/>
    <p:sldId id="272" r:id="rId28"/>
    <p:sldId id="273" r:id="rId29"/>
    <p:sldId id="286" r:id="rId30"/>
    <p:sldId id="274" r:id="rId31"/>
    <p:sldId id="322" r:id="rId32"/>
    <p:sldId id="275" r:id="rId33"/>
    <p:sldId id="277" r:id="rId34"/>
    <p:sldId id="278" r:id="rId35"/>
    <p:sldId id="279" r:id="rId36"/>
    <p:sldId id="301" r:id="rId37"/>
    <p:sldId id="281" r:id="rId38"/>
    <p:sldId id="282" r:id="rId39"/>
    <p:sldId id="283" r:id="rId40"/>
    <p:sldId id="284" r:id="rId41"/>
    <p:sldId id="285" r:id="rId42"/>
    <p:sldId id="323" r:id="rId43"/>
    <p:sldId id="325" r:id="rId44"/>
    <p:sldId id="324" r:id="rId45"/>
    <p:sldId id="326" r:id="rId46"/>
    <p:sldId id="335" r:id="rId47"/>
    <p:sldId id="328" r:id="rId48"/>
    <p:sldId id="336" r:id="rId49"/>
    <p:sldId id="337" r:id="rId50"/>
    <p:sldId id="338" r:id="rId51"/>
    <p:sldId id="329" r:id="rId52"/>
    <p:sldId id="330" r:id="rId53"/>
    <p:sldId id="331" r:id="rId54"/>
    <p:sldId id="291" r:id="rId55"/>
    <p:sldId id="292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FFFF00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FF"/>
    <a:srgbClr val="FFFF00"/>
    <a:srgbClr val="33CCFF"/>
    <a:srgbClr val="FF9900"/>
    <a:srgbClr val="FFCC00"/>
    <a:srgbClr val="0000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5" autoAdjust="0"/>
    <p:restoredTop sz="94614" autoAdjust="0"/>
  </p:normalViewPr>
  <p:slideViewPr>
    <p:cSldViewPr>
      <p:cViewPr varScale="1">
        <p:scale>
          <a:sx n="78" d="100"/>
          <a:sy n="78" d="100"/>
        </p:scale>
        <p:origin x="4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w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4" Type="http://schemas.openxmlformats.org/officeDocument/2006/relationships/image" Target="../media/image127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5" Type="http://schemas.openxmlformats.org/officeDocument/2006/relationships/image" Target="../media/image166.wmf"/><Relationship Id="rId4" Type="http://schemas.openxmlformats.org/officeDocument/2006/relationships/image" Target="../media/image16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4" Type="http://schemas.openxmlformats.org/officeDocument/2006/relationships/image" Target="../media/image203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216.emf"/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2" Type="http://schemas.openxmlformats.org/officeDocument/2006/relationships/image" Target="../media/image205.emf"/><Relationship Id="rId16" Type="http://schemas.openxmlformats.org/officeDocument/2006/relationships/image" Target="../media/image219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11" Type="http://schemas.openxmlformats.org/officeDocument/2006/relationships/image" Target="../media/image214.emf"/><Relationship Id="rId5" Type="http://schemas.openxmlformats.org/officeDocument/2006/relationships/image" Target="../media/image208.emf"/><Relationship Id="rId15" Type="http://schemas.openxmlformats.org/officeDocument/2006/relationships/image" Target="../media/image218.emf"/><Relationship Id="rId10" Type="http://schemas.openxmlformats.org/officeDocument/2006/relationships/image" Target="../media/image213.e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Relationship Id="rId14" Type="http://schemas.openxmlformats.org/officeDocument/2006/relationships/image" Target="../media/image217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32.emf"/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12" Type="http://schemas.openxmlformats.org/officeDocument/2006/relationships/image" Target="../media/image231.emf"/><Relationship Id="rId2" Type="http://schemas.openxmlformats.org/officeDocument/2006/relationships/image" Target="../media/image221.emf"/><Relationship Id="rId16" Type="http://schemas.openxmlformats.org/officeDocument/2006/relationships/image" Target="../media/image235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11" Type="http://schemas.openxmlformats.org/officeDocument/2006/relationships/image" Target="../media/image230.emf"/><Relationship Id="rId5" Type="http://schemas.openxmlformats.org/officeDocument/2006/relationships/image" Target="../media/image224.emf"/><Relationship Id="rId15" Type="http://schemas.openxmlformats.org/officeDocument/2006/relationships/image" Target="../media/image234.emf"/><Relationship Id="rId10" Type="http://schemas.openxmlformats.org/officeDocument/2006/relationships/image" Target="../media/image229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Relationship Id="rId14" Type="http://schemas.openxmlformats.org/officeDocument/2006/relationships/image" Target="../media/image233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image" Target="../media/image262.emf"/><Relationship Id="rId7" Type="http://schemas.openxmlformats.org/officeDocument/2006/relationships/image" Target="../media/image266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5" Type="http://schemas.openxmlformats.org/officeDocument/2006/relationships/image" Target="../media/image264.emf"/><Relationship Id="rId10" Type="http://schemas.openxmlformats.org/officeDocument/2006/relationships/image" Target="../media/image269.emf"/><Relationship Id="rId4" Type="http://schemas.openxmlformats.org/officeDocument/2006/relationships/image" Target="../media/image263.emf"/><Relationship Id="rId9" Type="http://schemas.openxmlformats.org/officeDocument/2006/relationships/image" Target="../media/image26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33">
            <a:extLst>
              <a:ext uri="{FF2B5EF4-FFF2-40B4-BE49-F238E27FC236}">
                <a16:creationId xmlns:a16="http://schemas.microsoft.com/office/drawing/2014/main" id="{63D9F08F-9849-4FFD-9BBE-B83E0A751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9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58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54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8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9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88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26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20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94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333">
            <a:extLst>
              <a:ext uri="{FF2B5EF4-FFF2-40B4-BE49-F238E27FC236}">
                <a16:creationId xmlns:a16="http://schemas.microsoft.com/office/drawing/2014/main" id="{BBCA15F5-3CF4-4EE1-ABFC-CB8B316F4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WordArt 8">
            <a:extLst>
              <a:ext uri="{FF2B5EF4-FFF2-40B4-BE49-F238E27FC236}">
                <a16:creationId xmlns:a16="http://schemas.microsoft.com/office/drawing/2014/main" id="{B229C781-A914-454C-9C83-B1BB747BDC8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5429250" y="44450"/>
            <a:ext cx="2455863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kern="10" spc="480" normalizeH="1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电路的频率响应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image" Target="../media/image2.png"/><Relationship Id="rId7" Type="http://schemas.openxmlformats.org/officeDocument/2006/relationships/slide" Target="slide33.xml"/><Relationship Id="rId12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.xml"/><Relationship Id="rId5" Type="http://schemas.openxmlformats.org/officeDocument/2006/relationships/slide" Target="slide10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.png"/><Relationship Id="rId4" Type="http://schemas.openxmlformats.org/officeDocument/2006/relationships/image" Target="../media/image45.emf"/><Relationship Id="rId9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emf"/><Relationship Id="rId18" Type="http://schemas.openxmlformats.org/officeDocument/2006/relationships/image" Target="../media/image6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11" Type="http://schemas.openxmlformats.org/officeDocument/2006/relationships/image" Target="../media/image42.jpeg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53.emf"/><Relationship Id="rId10" Type="http://schemas.openxmlformats.org/officeDocument/2006/relationships/image" Target="../media/image51.e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image" Target="../media/image5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oleObject" Target="../embeddings/oleObject48.bin"/><Relationship Id="rId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6.emf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Relationship Id="rId27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image" Target="../media/image6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83.emf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e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8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e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emf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3.emf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.png"/><Relationship Id="rId4" Type="http://schemas.openxmlformats.org/officeDocument/2006/relationships/image" Target="../media/image1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1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5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image" Target="../media/image6.png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8.e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40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32.bin"/><Relationship Id="rId7" Type="http://schemas.openxmlformats.org/officeDocument/2006/relationships/image" Target="../media/image1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141.emf"/><Relationship Id="rId9" Type="http://schemas.openxmlformats.org/officeDocument/2006/relationships/image" Target="../media/image14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35.bin"/><Relationship Id="rId7" Type="http://schemas.openxmlformats.org/officeDocument/2006/relationships/image" Target="../media/image148.jpeg"/><Relationship Id="rId12" Type="http://schemas.openxmlformats.org/officeDocument/2006/relationships/image" Target="../media/image1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6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3.emf"/><Relationship Id="rId17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6.png"/><Relationship Id="rId10" Type="http://schemas.openxmlformats.org/officeDocument/2006/relationships/image" Target="../media/image152.emf"/><Relationship Id="rId19" Type="http://schemas.openxmlformats.org/officeDocument/2006/relationships/image" Target="../media/image156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5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image" Target="../media/image28.png"/><Relationship Id="rId7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67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6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60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1.e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6.png"/><Relationship Id="rId4" Type="http://schemas.openxmlformats.org/officeDocument/2006/relationships/image" Target="../media/image170.emf"/><Relationship Id="rId9" Type="http://schemas.openxmlformats.org/officeDocument/2006/relationships/image" Target="../media/image17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80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76.emf"/><Relationship Id="rId19" Type="http://schemas.openxmlformats.org/officeDocument/2006/relationships/image" Target="../media/image6.png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90.emf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89.e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9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48.jpeg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png"/><Relationship Id="rId5" Type="http://schemas.openxmlformats.org/officeDocument/2006/relationships/image" Target="../media/image193.emf"/><Relationship Id="rId4" Type="http://schemas.openxmlformats.org/officeDocument/2006/relationships/oleObject" Target="../embeddings/oleObject18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9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.png"/><Relationship Id="rId4" Type="http://schemas.openxmlformats.org/officeDocument/2006/relationships/image" Target="../media/image19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193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11.emf"/><Relationship Id="rId26" Type="http://schemas.openxmlformats.org/officeDocument/2006/relationships/image" Target="../media/image215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19.e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emf"/><Relationship Id="rId20" Type="http://schemas.openxmlformats.org/officeDocument/2006/relationships/image" Target="../media/image212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14.emf"/><Relationship Id="rId32" Type="http://schemas.openxmlformats.org/officeDocument/2006/relationships/image" Target="../media/image218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16.emf"/><Relationship Id="rId10" Type="http://schemas.openxmlformats.org/officeDocument/2006/relationships/image" Target="../media/image207.e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9.emf"/><Relationship Id="rId22" Type="http://schemas.openxmlformats.org/officeDocument/2006/relationships/image" Target="../media/image213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17.emf"/><Relationship Id="rId35" Type="http://schemas.openxmlformats.org/officeDocument/2006/relationships/image" Target="../media/image6.png"/><Relationship Id="rId8" Type="http://schemas.openxmlformats.org/officeDocument/2006/relationships/image" Target="../media/image206.e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27.emf"/><Relationship Id="rId26" Type="http://schemas.openxmlformats.org/officeDocument/2006/relationships/image" Target="../media/image231.e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34" Type="http://schemas.openxmlformats.org/officeDocument/2006/relationships/image" Target="../media/image235.emf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33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0" Type="http://schemas.openxmlformats.org/officeDocument/2006/relationships/image" Target="../media/image228.e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30.emf"/><Relationship Id="rId32" Type="http://schemas.openxmlformats.org/officeDocument/2006/relationships/image" Target="../media/image234.e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32.emf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18.bin"/><Relationship Id="rId31" Type="http://schemas.openxmlformats.org/officeDocument/2006/relationships/oleObject" Target="../embeddings/oleObject224.bin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25.e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33.emf"/><Relationship Id="rId35" Type="http://schemas.openxmlformats.org/officeDocument/2006/relationships/image" Target="../media/image6.png"/><Relationship Id="rId8" Type="http://schemas.openxmlformats.org/officeDocument/2006/relationships/image" Target="../media/image2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19" Type="http://schemas.openxmlformats.org/officeDocument/2006/relationships/image" Target="../media/image6.png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image" Target="../media/image6.png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4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49.emf"/><Relationship Id="rId26" Type="http://schemas.openxmlformats.org/officeDocument/2006/relationships/image" Target="../media/image253.e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52.e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Relationship Id="rId27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image" Target="../media/image6.png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67.emf"/><Relationship Id="rId3" Type="http://schemas.openxmlformats.org/officeDocument/2006/relationships/oleObject" Target="../embeddings/oleObject250.bin"/><Relationship Id="rId21" Type="http://schemas.openxmlformats.org/officeDocument/2006/relationships/image" Target="../media/image268.wmf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emf"/><Relationship Id="rId20" Type="http://schemas.openxmlformats.org/officeDocument/2006/relationships/oleObject" Target="../embeddings/oleObject258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1.e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image" Target="../media/image269.emf"/><Relationship Id="rId10" Type="http://schemas.openxmlformats.org/officeDocument/2006/relationships/image" Target="../media/image263.emf"/><Relationship Id="rId19" Type="http://schemas.openxmlformats.org/officeDocument/2006/relationships/image" Target="../media/image6.png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65.emf"/><Relationship Id="rId22" Type="http://schemas.openxmlformats.org/officeDocument/2006/relationships/oleObject" Target="../embeddings/oleObject259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60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7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19" Type="http://schemas.openxmlformats.org/officeDocument/2006/relationships/image" Target="../media/image6.png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image" Target="../media/image42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41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8.png"/><Relationship Id="rId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05063689-CF79-440D-A70D-FA021F33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01625"/>
            <a:ext cx="71993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4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kumimoji="1" lang="zh-CN" altLang="en-US" sz="4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电路的频率响应</a:t>
            </a:r>
          </a:p>
        </p:txBody>
      </p:sp>
      <p:grpSp>
        <p:nvGrpSpPr>
          <p:cNvPr id="3075" name="Group 5">
            <a:extLst>
              <a:ext uri="{FF2B5EF4-FFF2-40B4-BE49-F238E27FC236}">
                <a16:creationId xmlns:a16="http://schemas.microsoft.com/office/drawing/2014/main" id="{B2D509A7-5EF1-46D8-BE75-4D8CD8B6628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487613"/>
            <a:ext cx="6553200" cy="581025"/>
            <a:chOff x="839" y="1567"/>
            <a:chExt cx="4128" cy="366"/>
          </a:xfrm>
        </p:grpSpPr>
        <p:pic>
          <p:nvPicPr>
            <p:cNvPr id="3108" name="Picture 6" descr="GEL Rounded Rectangle aquamarine">
              <a:hlinkClick r:id="rId2" action="ppaction://hlinksldjump"/>
              <a:extLst>
                <a:ext uri="{FF2B5EF4-FFF2-40B4-BE49-F238E27FC236}">
                  <a16:creationId xmlns:a16="http://schemas.microsoft.com/office/drawing/2014/main" id="{879DF763-3D0F-40FB-8CB1-0F694C427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1567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9" name="Text 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D1AEE963-114F-44E6-9699-BE6A86F20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594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网络函数</a:t>
              </a:r>
            </a:p>
          </p:txBody>
        </p:sp>
        <p:pic>
          <p:nvPicPr>
            <p:cNvPr id="3110" name="Picture 8" descr="GEL Rounded Rectangle aquamarine">
              <a:hlinkClick r:id="rId2" action="ppaction://hlinksldjump"/>
              <a:extLst>
                <a:ext uri="{FF2B5EF4-FFF2-40B4-BE49-F238E27FC236}">
                  <a16:creationId xmlns:a16="http://schemas.microsoft.com/office/drawing/2014/main" id="{3C53D716-B54A-4A01-B123-F5F9614AB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567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1" name="Text 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A7604644-FBF3-4787-8290-6E42C66C5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606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11.1</a:t>
              </a:r>
            </a:p>
          </p:txBody>
        </p:sp>
      </p:grpSp>
      <p:grpSp>
        <p:nvGrpSpPr>
          <p:cNvPr id="3076" name="Group 10">
            <a:extLst>
              <a:ext uri="{FF2B5EF4-FFF2-40B4-BE49-F238E27FC236}">
                <a16:creationId xmlns:a16="http://schemas.microsoft.com/office/drawing/2014/main" id="{562E1EB3-A3EC-4626-A67C-E752C20A060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063875"/>
            <a:ext cx="6553200" cy="581025"/>
            <a:chOff x="839" y="1930"/>
            <a:chExt cx="4128" cy="366"/>
          </a:xfrm>
        </p:grpSpPr>
        <p:pic>
          <p:nvPicPr>
            <p:cNvPr id="3104" name="Picture 11" descr="GEL Rounded Rectangle aquamarine">
              <a:hlinkClick r:id="rId5" action="ppaction://hlinksldjump"/>
              <a:extLst>
                <a:ext uri="{FF2B5EF4-FFF2-40B4-BE49-F238E27FC236}">
                  <a16:creationId xmlns:a16="http://schemas.microsoft.com/office/drawing/2014/main" id="{334D2B49-3505-4212-87BF-BA9777241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1930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5" name="Text 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638B718-E368-4E4D-B228-2DBED47D2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957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隶书" panose="02010509060101010101" pitchFamily="49" charset="-122"/>
                </a:rPr>
                <a:t>RLC</a:t>
              </a: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串联电路的谐振</a:t>
              </a:r>
            </a:p>
          </p:txBody>
        </p:sp>
        <p:pic>
          <p:nvPicPr>
            <p:cNvPr id="3106" name="Picture 13" descr="GEL Rounded Rectangle aquamarine">
              <a:hlinkClick r:id="rId5" action="ppaction://hlinksldjump"/>
              <a:extLst>
                <a:ext uri="{FF2B5EF4-FFF2-40B4-BE49-F238E27FC236}">
                  <a16:creationId xmlns:a16="http://schemas.microsoft.com/office/drawing/2014/main" id="{77CA8689-7460-4403-AAEF-6ACA21B70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930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7" name="Text 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750A226-B3E7-4F72-BC75-E1B1F4F75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969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11.2</a:t>
              </a:r>
            </a:p>
          </p:txBody>
        </p:sp>
      </p:grpSp>
      <p:grpSp>
        <p:nvGrpSpPr>
          <p:cNvPr id="3077" name="Group 15">
            <a:extLst>
              <a:ext uri="{FF2B5EF4-FFF2-40B4-BE49-F238E27FC236}">
                <a16:creationId xmlns:a16="http://schemas.microsoft.com/office/drawing/2014/main" id="{149D3B12-23DF-4EF3-8773-85EF132AF63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636963"/>
            <a:ext cx="6553200" cy="581025"/>
            <a:chOff x="839" y="2291"/>
            <a:chExt cx="4128" cy="366"/>
          </a:xfrm>
        </p:grpSpPr>
        <p:pic>
          <p:nvPicPr>
            <p:cNvPr id="3100" name="Picture 16" descr="GEL Rounded Rectangle aquamar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7D13CBA3-7387-4CDC-9533-DCA9BF70C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2291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1" name="Text Box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DF69120B-3C24-4F91-9421-4208EC56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2318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隶书" panose="02010509060101010101" pitchFamily="49" charset="-122"/>
                </a:rPr>
                <a:t>RLC</a:t>
              </a: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串联电路的频率响应</a:t>
              </a:r>
            </a:p>
          </p:txBody>
        </p:sp>
        <p:pic>
          <p:nvPicPr>
            <p:cNvPr id="3102" name="Picture 18" descr="GEL Rounded Rectangle aquamar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2AE2826B-2A95-420E-94C7-9357A46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291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3" name="Text Box 19">
              <a:hlinkClick r:id="rId6" action="ppaction://hlinksldjump"/>
              <a:extLst>
                <a:ext uri="{FF2B5EF4-FFF2-40B4-BE49-F238E27FC236}">
                  <a16:creationId xmlns:a16="http://schemas.microsoft.com/office/drawing/2014/main" id="{2807A13E-F440-4192-A325-4DE57DFFD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30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11.3</a:t>
              </a:r>
            </a:p>
          </p:txBody>
        </p:sp>
      </p:grpSp>
      <p:pic>
        <p:nvPicPr>
          <p:cNvPr id="3078" name="Picture 20" descr="GEL Rounded Rectangle aquamarine">
            <a:hlinkClick r:id="rId7" action="ppaction://hlinksldjump"/>
            <a:extLst>
              <a:ext uri="{FF2B5EF4-FFF2-40B4-BE49-F238E27FC236}">
                <a16:creationId xmlns:a16="http://schemas.microsoft.com/office/drawing/2014/main" id="{1A307790-593F-477B-9467-CA50CB8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213225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oup 21">
            <a:extLst>
              <a:ext uri="{FF2B5EF4-FFF2-40B4-BE49-F238E27FC236}">
                <a16:creationId xmlns:a16="http://schemas.microsoft.com/office/drawing/2014/main" id="{B2CBF2CB-293A-4D66-8031-B96587C199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213225"/>
            <a:ext cx="6227762" cy="581025"/>
            <a:chOff x="839" y="2654"/>
            <a:chExt cx="3923" cy="366"/>
          </a:xfrm>
        </p:grpSpPr>
        <p:sp>
          <p:nvSpPr>
            <p:cNvPr id="3097" name="Text 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E221B1E6-CB36-4F38-9BB4-032EFC250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2681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ea typeface="隶书" panose="02010509060101010101" pitchFamily="49" charset="-122"/>
                </a:rPr>
                <a:t>RLC</a:t>
              </a: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并联谐振电路</a:t>
              </a:r>
            </a:p>
          </p:txBody>
        </p:sp>
        <p:pic>
          <p:nvPicPr>
            <p:cNvPr id="3098" name="Picture 23" descr="GEL Rounded Rectangle aquamarine">
              <a:hlinkClick r:id="rId7" action="ppaction://hlinksldjump"/>
              <a:extLst>
                <a:ext uri="{FF2B5EF4-FFF2-40B4-BE49-F238E27FC236}">
                  <a16:creationId xmlns:a16="http://schemas.microsoft.com/office/drawing/2014/main" id="{C5BCF55A-E442-464E-B693-0BA4057ED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654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9" name="Text Box 24">
              <a:hlinkClick r:id="rId7" action="ppaction://hlinksldjump"/>
              <a:extLst>
                <a:ext uri="{FF2B5EF4-FFF2-40B4-BE49-F238E27FC236}">
                  <a16:creationId xmlns:a16="http://schemas.microsoft.com/office/drawing/2014/main" id="{BAFD2193-75B3-4F87-8483-7BAF35FEF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93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11.4</a:t>
              </a:r>
            </a:p>
          </p:txBody>
        </p:sp>
      </p:grpSp>
      <p:grpSp>
        <p:nvGrpSpPr>
          <p:cNvPr id="3080" name="Group 25">
            <a:extLst>
              <a:ext uri="{FF2B5EF4-FFF2-40B4-BE49-F238E27FC236}">
                <a16:creationId xmlns:a16="http://schemas.microsoft.com/office/drawing/2014/main" id="{8E3FE034-60A5-4B9D-9980-124D3928EA2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89488"/>
            <a:ext cx="6553200" cy="581025"/>
            <a:chOff x="839" y="3017"/>
            <a:chExt cx="4128" cy="366"/>
          </a:xfrm>
        </p:grpSpPr>
        <p:pic>
          <p:nvPicPr>
            <p:cNvPr id="3093" name="Picture 26" descr="GEL Rounded Rectangle aquamarine">
              <a:hlinkClick r:id="rId8" action="ppaction://hlinksldjump"/>
              <a:extLst>
                <a:ext uri="{FF2B5EF4-FFF2-40B4-BE49-F238E27FC236}">
                  <a16:creationId xmlns:a16="http://schemas.microsoft.com/office/drawing/2014/main" id="{4391A89D-EBF6-42DF-AAC5-9ACAAB0B1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3017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4" name="Text 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96CC644F-1646-4B9A-9F80-E665A9176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044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波特图</a:t>
              </a:r>
            </a:p>
          </p:txBody>
        </p:sp>
        <p:pic>
          <p:nvPicPr>
            <p:cNvPr id="3095" name="Picture 28" descr="GEL Rounded Rectangle aquamarine">
              <a:hlinkClick r:id="rId8" action="ppaction://hlinksldjump"/>
              <a:extLst>
                <a:ext uri="{FF2B5EF4-FFF2-40B4-BE49-F238E27FC236}">
                  <a16:creationId xmlns:a16="http://schemas.microsoft.com/office/drawing/2014/main" id="{06D53CDA-0E5B-4530-8551-B6C77F231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17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6" name="Text 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7579E755-E7BA-4DF4-9AC7-D8AED30B4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056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11.5</a:t>
              </a:r>
            </a:p>
          </p:txBody>
        </p:sp>
      </p:grpSp>
      <p:grpSp>
        <p:nvGrpSpPr>
          <p:cNvPr id="3081" name="Group 30">
            <a:extLst>
              <a:ext uri="{FF2B5EF4-FFF2-40B4-BE49-F238E27FC236}">
                <a16:creationId xmlns:a16="http://schemas.microsoft.com/office/drawing/2014/main" id="{DE9345D2-3500-4BB6-AE08-35DE3372A9E8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365750"/>
            <a:ext cx="6553200" cy="581025"/>
            <a:chOff x="839" y="3380"/>
            <a:chExt cx="4128" cy="366"/>
          </a:xfrm>
        </p:grpSpPr>
        <p:pic>
          <p:nvPicPr>
            <p:cNvPr id="3089" name="Picture 31" descr="GEL Rounded Rectangle aquamar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007A7F97-B65B-4085-A9E7-F8C1381A8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3380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0" name="Text Box 32">
              <a:hlinkClick r:id="rId9" action="ppaction://hlinksldjump"/>
              <a:extLst>
                <a:ext uri="{FF2B5EF4-FFF2-40B4-BE49-F238E27FC236}">
                  <a16:creationId xmlns:a16="http://schemas.microsoft.com/office/drawing/2014/main" id="{7FD6AF6E-442B-41D2-9691-E3D0293E3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407"/>
              <a:ext cx="2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滤波器简介</a:t>
              </a:r>
            </a:p>
          </p:txBody>
        </p:sp>
        <p:pic>
          <p:nvPicPr>
            <p:cNvPr id="3091" name="Picture 33" descr="GEL Rounded Rectangle aquamar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4E29AF16-E360-467E-B495-C8C0AECFD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380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2" name="Text Box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9BBC1706-99CE-4F32-90B6-4DB83FDDF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419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11.6</a:t>
              </a:r>
            </a:p>
          </p:txBody>
        </p:sp>
      </p:grpSp>
      <p:grpSp>
        <p:nvGrpSpPr>
          <p:cNvPr id="3082" name="Group 38">
            <a:extLst>
              <a:ext uri="{FF2B5EF4-FFF2-40B4-BE49-F238E27FC236}">
                <a16:creationId xmlns:a16="http://schemas.microsoft.com/office/drawing/2014/main" id="{BB813877-D15D-4AA4-9816-4CC88479F54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270000"/>
            <a:ext cx="3024188" cy="1079500"/>
            <a:chOff x="1928" y="890"/>
            <a:chExt cx="1905" cy="680"/>
          </a:xfrm>
        </p:grpSpPr>
        <p:pic>
          <p:nvPicPr>
            <p:cNvPr id="3086" name="Picture 39" descr="GEL Oval MS-blue">
              <a:extLst>
                <a:ext uri="{FF2B5EF4-FFF2-40B4-BE49-F238E27FC236}">
                  <a16:creationId xmlns:a16="http://schemas.microsoft.com/office/drawing/2014/main" id="{0DEC6574-851D-49EC-98E5-E8BEF728D1F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40" descr="GEL Oval MS-yellow">
              <a:hlinkClick r:id="rId11" action="ppaction://hlinksldjump"/>
              <a:extLst>
                <a:ext uri="{FF2B5EF4-FFF2-40B4-BE49-F238E27FC236}">
                  <a16:creationId xmlns:a16="http://schemas.microsoft.com/office/drawing/2014/main" id="{4D54CD14-6173-4117-8406-640CD8D085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8" name="Text Box 41" descr="斜纹布">
              <a:hlinkClick r:id="rId11" action="ppaction://hlinksldjump"/>
              <a:extLst>
                <a:ext uri="{FF2B5EF4-FFF2-40B4-BE49-F238E27FC236}">
                  <a16:creationId xmlns:a16="http://schemas.microsoft.com/office/drawing/2014/main" id="{BB4C98ED-F8A8-4B98-8276-FDA6CD965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本章重点</a:t>
              </a:r>
            </a:p>
          </p:txBody>
        </p:sp>
      </p:grpSp>
      <p:grpSp>
        <p:nvGrpSpPr>
          <p:cNvPr id="3083" name="Group 48">
            <a:extLst>
              <a:ext uri="{FF2B5EF4-FFF2-40B4-BE49-F238E27FC236}">
                <a16:creationId xmlns:a16="http://schemas.microsoft.com/office/drawing/2014/main" id="{DA3C4B0B-A564-412A-9D9B-04AD367460D2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6021388"/>
            <a:ext cx="1368425" cy="647700"/>
            <a:chOff x="2971" y="3113"/>
            <a:chExt cx="1043" cy="499"/>
          </a:xfrm>
        </p:grpSpPr>
        <p:sp>
          <p:nvSpPr>
            <p:cNvPr id="3084" name="Oval 49">
              <a:extLst>
                <a:ext uri="{FF2B5EF4-FFF2-40B4-BE49-F238E27FC236}">
                  <a16:creationId xmlns:a16="http://schemas.microsoft.com/office/drawing/2014/main" id="{DDD0AFF7-313B-4336-85CD-78BA3835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Oval 50">
              <a:hlinkClick r:id="" action="ppaction://hlinkshowjump?jump=endshow" highlightClick="1"/>
              <a:extLst>
                <a:ext uri="{FF2B5EF4-FFF2-40B4-BE49-F238E27FC236}">
                  <a16:creationId xmlns:a16="http://schemas.microsoft.com/office/drawing/2014/main" id="{4025500D-ADEA-4B57-8AF9-D94A214A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CC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首 页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031E9C0D-8E62-4D67-B39E-D69F678F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375"/>
            <a:ext cx="6480175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11.2 </a:t>
            </a:r>
            <a:r>
              <a:rPr kumimoji="1" lang="en-US" altLang="zh-CN" sz="44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串联电路的谐振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428C04F3-3FC2-4261-84F5-E7621817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71575"/>
            <a:ext cx="82423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algn="just" eaLnBrk="1" hangingPunct="1">
              <a:lnSpc>
                <a:spcPct val="110000"/>
              </a:lnSpc>
            </a:pP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谐振是正弦电路在特定条件下产生的一种特殊物理现象。谐振现象在无线电和电工技术中得到广泛应用，研究电路中的谐振现象有重要实际意义。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9CAB3C13-E692-4F4F-839A-CAAFEA4E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2163"/>
            <a:ext cx="842486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algn="just" eaLnBrk="1" hangingPunct="1">
              <a:lnSpc>
                <a:spcPct val="115000"/>
              </a:lnSpc>
            </a:pP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kumimoji="1"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的一端口电路，在特定条件下出现端口电压、电流同相位的现象时，称电路发生了谐振。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CD680DC3-87B2-4C0F-A694-88A2FD37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559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谐振的定义</a:t>
            </a:r>
          </a:p>
        </p:txBody>
      </p:sp>
      <p:grpSp>
        <p:nvGrpSpPr>
          <p:cNvPr id="32778" name="Group 10">
            <a:extLst>
              <a:ext uri="{FF2B5EF4-FFF2-40B4-BE49-F238E27FC236}">
                <a16:creationId xmlns:a16="http://schemas.microsoft.com/office/drawing/2014/main" id="{1A470C81-8328-4532-AE08-F4C765C67692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335463"/>
            <a:ext cx="2462213" cy="2046287"/>
            <a:chOff x="-2" y="1749"/>
            <a:chExt cx="1442" cy="1263"/>
          </a:xfrm>
        </p:grpSpPr>
        <p:sp>
          <p:nvSpPr>
            <p:cNvPr id="12306" name="Rectangle 11">
              <a:extLst>
                <a:ext uri="{FF2B5EF4-FFF2-40B4-BE49-F238E27FC236}">
                  <a16:creationId xmlns:a16="http://schemas.microsoft.com/office/drawing/2014/main" id="{0E61A549-5D9A-47ED-9142-7AEC7E8F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2028"/>
              <a:ext cx="656" cy="984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Line 12">
              <a:extLst>
                <a:ext uri="{FF2B5EF4-FFF2-40B4-BE49-F238E27FC236}">
                  <a16:creationId xmlns:a16="http://schemas.microsoft.com/office/drawing/2014/main" id="{742C40CB-88E6-4D72-B02E-1D51C0713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2136"/>
              <a:ext cx="50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8" name="Line 13">
              <a:extLst>
                <a:ext uri="{FF2B5EF4-FFF2-40B4-BE49-F238E27FC236}">
                  <a16:creationId xmlns:a16="http://schemas.microsoft.com/office/drawing/2014/main" id="{E5B1DE46-D7B0-4476-91C9-BBDC4F08C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2904"/>
              <a:ext cx="50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Text Box 14">
              <a:extLst>
                <a:ext uri="{FF2B5EF4-FFF2-40B4-BE49-F238E27FC236}">
                  <a16:creationId xmlns:a16="http://schemas.microsoft.com/office/drawing/2014/main" id="{F8320A17-D12D-403A-851C-C18B2FE3B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" y="2245"/>
              <a:ext cx="599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R,L,C</a:t>
              </a:r>
            </a:p>
            <a:p>
              <a:pPr algn="ctr" eaLnBrk="1" hangingPunct="1"/>
              <a:r>
                <a:rPr kumimoji="1" lang="zh-CN" altLang="en-US" sz="2800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电路</a:t>
              </a:r>
              <a:endParaRPr kumimoji="1" lang="zh-CN" altLang="en-US" sz="280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0" name="Line 15">
              <a:extLst>
                <a:ext uri="{FF2B5EF4-FFF2-40B4-BE49-F238E27FC236}">
                  <a16:creationId xmlns:a16="http://schemas.microsoft.com/office/drawing/2014/main" id="{B4A2BFB4-1213-4F32-8597-171942A89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" y="2904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16">
              <a:extLst>
                <a:ext uri="{FF2B5EF4-FFF2-40B4-BE49-F238E27FC236}">
                  <a16:creationId xmlns:a16="http://schemas.microsoft.com/office/drawing/2014/main" id="{317FA8B4-B8AA-4464-A45A-1E65D8790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" y="2128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7">
              <a:extLst>
                <a:ext uri="{FF2B5EF4-FFF2-40B4-BE49-F238E27FC236}">
                  <a16:creationId xmlns:a16="http://schemas.microsoft.com/office/drawing/2014/main" id="{0F9472C2-739D-496D-917B-6649C38D51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" y="2128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3" name="Object 18">
              <a:extLst>
                <a:ext uri="{FF2B5EF4-FFF2-40B4-BE49-F238E27FC236}">
                  <a16:creationId xmlns:a16="http://schemas.microsoft.com/office/drawing/2014/main" id="{CA9CE54A-84BC-4533-8AB5-FBDAA6689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2" y="2367"/>
            <a:ext cx="22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" name="公式" r:id="rId3" imgW="137268" imgH="190428" progId="Equation.3">
                    <p:embed/>
                  </p:oleObj>
                </mc:Choice>
                <mc:Fallback>
                  <p:oleObj name="公式" r:id="rId3" imgW="137268" imgH="19042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" y="2367"/>
                          <a:ext cx="22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4" name="Group 19">
              <a:extLst>
                <a:ext uri="{FF2B5EF4-FFF2-40B4-BE49-F238E27FC236}">
                  <a16:creationId xmlns:a16="http://schemas.microsoft.com/office/drawing/2014/main" id="{8A74B245-3D6B-4694-8467-04ACA7950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" y="1749"/>
              <a:ext cx="300" cy="312"/>
              <a:chOff x="2413" y="2277"/>
              <a:chExt cx="300" cy="312"/>
            </a:xfrm>
          </p:grpSpPr>
          <p:sp>
            <p:nvSpPr>
              <p:cNvPr id="12315" name="Line 20">
                <a:extLst>
                  <a:ext uri="{FF2B5EF4-FFF2-40B4-BE49-F238E27FC236}">
                    <a16:creationId xmlns:a16="http://schemas.microsoft.com/office/drawing/2014/main" id="{44FC8E4B-DCA0-4863-9BF2-1CD7612C3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3" y="2589"/>
                <a:ext cx="3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6" name="Object 21">
                <a:extLst>
                  <a:ext uri="{FF2B5EF4-FFF2-40B4-BE49-F238E27FC236}">
                    <a16:creationId xmlns:a16="http://schemas.microsoft.com/office/drawing/2014/main" id="{95C841EE-4BE6-4B41-A188-BE3153E8E5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5" y="2277"/>
              <a:ext cx="166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6" name="公式" r:id="rId5" imgW="91440" imgH="175332" progId="Equation.3">
                      <p:embed/>
                    </p:oleObj>
                  </mc:Choice>
                  <mc:Fallback>
                    <p:oleObj name="公式" r:id="rId5" imgW="91440" imgH="17533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5" y="2277"/>
                            <a:ext cx="166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2791" name="Object 23">
            <a:extLst>
              <a:ext uri="{FF2B5EF4-FFF2-40B4-BE49-F238E27FC236}">
                <a16:creationId xmlns:a16="http://schemas.microsoft.com/office/drawing/2014/main" id="{85B7D16D-2756-493B-94C6-A5F684B11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746625"/>
          <a:ext cx="25574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公式" r:id="rId7" imgW="762000" imgH="419028" progId="Equation.3">
                  <p:embed/>
                </p:oleObj>
              </mc:Choice>
              <mc:Fallback>
                <p:oleObj name="公式" r:id="rId7" imgW="762000" imgH="41902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46625"/>
                        <a:ext cx="2557463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AutoShape 24" descr="羊皮纸">
            <a:extLst>
              <a:ext uri="{FF2B5EF4-FFF2-40B4-BE49-F238E27FC236}">
                <a16:creationId xmlns:a16="http://schemas.microsoft.com/office/drawing/2014/main" id="{4D977CBD-42EB-4D65-ACAC-F82A965B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818063"/>
            <a:ext cx="1150938" cy="1152525"/>
          </a:xfrm>
          <a:prstGeom prst="wedgeRoundRectCallout">
            <a:avLst>
              <a:gd name="adj1" fmla="val -131241"/>
              <a:gd name="adj2" fmla="val 5787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发生谐振</a:t>
            </a:r>
          </a:p>
        </p:txBody>
      </p:sp>
      <p:grpSp>
        <p:nvGrpSpPr>
          <p:cNvPr id="12297" name="Group 39">
            <a:extLst>
              <a:ext uri="{FF2B5EF4-FFF2-40B4-BE49-F238E27FC236}">
                <a16:creationId xmlns:a16="http://schemas.microsoft.com/office/drawing/2014/main" id="{5503900A-153D-4D16-B896-0ABBF263300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2304" name="Picture 40" descr="78900">
              <a:extLst>
                <a:ext uri="{FF2B5EF4-FFF2-40B4-BE49-F238E27FC236}">
                  <a16:creationId xmlns:a16="http://schemas.microsoft.com/office/drawing/2014/main" id="{E69FE5E8-B504-4902-AD6A-90B748D7D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5" name="Text Box 4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576FC3D-DB71-43E8-9CC4-C0C4FBFD1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2298" name="Group 42">
            <a:extLst>
              <a:ext uri="{FF2B5EF4-FFF2-40B4-BE49-F238E27FC236}">
                <a16:creationId xmlns:a16="http://schemas.microsoft.com/office/drawing/2014/main" id="{14C88C5C-4784-4612-B5DD-664C0D02322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2302" name="Picture 43" descr="78900">
              <a:extLst>
                <a:ext uri="{FF2B5EF4-FFF2-40B4-BE49-F238E27FC236}">
                  <a16:creationId xmlns:a16="http://schemas.microsoft.com/office/drawing/2014/main" id="{E5C5F6D6-57E6-4674-B81A-21196B23F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 Box 4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4432423-87A1-45E9-82C4-73CC81D1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2299" name="Group 48">
            <a:extLst>
              <a:ext uri="{FF2B5EF4-FFF2-40B4-BE49-F238E27FC236}">
                <a16:creationId xmlns:a16="http://schemas.microsoft.com/office/drawing/2014/main" id="{667A32DD-23CA-4C7B-AD26-A4B0E49BB57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2300" name="Picture 49" descr="78900">
              <a:extLst>
                <a:ext uri="{FF2B5EF4-FFF2-40B4-BE49-F238E27FC236}">
                  <a16:creationId xmlns:a16="http://schemas.microsoft.com/office/drawing/2014/main" id="{9C623E31-9288-43E8-8559-DC53F271E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 Box 5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EC7C2A4-8BDA-467B-A9BA-4D4068387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 autoUpdateAnimBg="0"/>
      <p:bldP spid="32776" grpId="0" autoUpdateAnimBg="0"/>
      <p:bldP spid="32777" grpId="0"/>
      <p:bldP spid="327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2">
            <a:extLst>
              <a:ext uri="{FF2B5EF4-FFF2-40B4-BE49-F238E27FC236}">
                <a16:creationId xmlns:a16="http://schemas.microsoft.com/office/drawing/2014/main" id="{57922470-03DC-46E5-B936-673F727FC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73463"/>
          <a:ext cx="2089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3" imgW="787400" imgH="419100" progId="Equation.3">
                  <p:embed/>
                </p:oleObj>
              </mc:Choice>
              <mc:Fallback>
                <p:oleObj name="公式" r:id="rId3" imgW="7874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2089150" cy="1111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50000">
                            <a:srgbClr val="FFFFFF"/>
                          </a:gs>
                          <a:gs pos="100000">
                            <a:srgbClr val="33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1F7A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148D78C2-9EE6-4C2A-850A-F10C258D1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125538"/>
          <a:ext cx="56991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5" imgW="2682240" imgH="609672" progId="Equation.3">
                  <p:embed/>
                </p:oleObj>
              </mc:Choice>
              <mc:Fallback>
                <p:oleObj name="公式" r:id="rId5" imgW="2682240" imgH="6096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569912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0">
            <a:extLst>
              <a:ext uri="{FF2B5EF4-FFF2-40B4-BE49-F238E27FC236}">
                <a16:creationId xmlns:a16="http://schemas.microsoft.com/office/drawing/2014/main" id="{14F3E83B-E33F-4F2D-98BA-88852907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串联谐振的条件</a:t>
            </a:r>
          </a:p>
        </p:txBody>
      </p:sp>
      <p:sp>
        <p:nvSpPr>
          <p:cNvPr id="13317" name="Rectangle 31">
            <a:extLst>
              <a:ext uri="{FF2B5EF4-FFF2-40B4-BE49-F238E27FC236}">
                <a16:creationId xmlns:a16="http://schemas.microsoft.com/office/drawing/2014/main" id="{EA95E400-72F3-48E3-9CFA-519139E9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谐振角频率</a:t>
            </a:r>
            <a:endParaRPr kumimoji="1" lang="zh-CN" altLang="en-US" sz="28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33">
            <a:extLst>
              <a:ext uri="{FF2B5EF4-FFF2-40B4-BE49-F238E27FC236}">
                <a16:creationId xmlns:a16="http://schemas.microsoft.com/office/drawing/2014/main" id="{2A59A0F2-A89A-4C86-A804-9B59FFC3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00663"/>
            <a:ext cx="1627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谐振频率</a:t>
            </a:r>
          </a:p>
        </p:txBody>
      </p:sp>
      <p:graphicFrame>
        <p:nvGraphicFramePr>
          <p:cNvPr id="13319" name="Object 34">
            <a:extLst>
              <a:ext uri="{FF2B5EF4-FFF2-40B4-BE49-F238E27FC236}">
                <a16:creationId xmlns:a16="http://schemas.microsoft.com/office/drawing/2014/main" id="{7226508B-96F6-4937-BE81-249B447F8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84763"/>
          <a:ext cx="20891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公式" r:id="rId7" imgW="952087" imgH="418918" progId="Equation.3">
                  <p:embed/>
                </p:oleObj>
              </mc:Choice>
              <mc:Fallback>
                <p:oleObj name="公式" r:id="rId7" imgW="952087" imgH="41891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2089150" cy="10017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rgbClr val="FFFFFF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997A5C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7">
            <a:extLst>
              <a:ext uri="{FF2B5EF4-FFF2-40B4-BE49-F238E27FC236}">
                <a16:creationId xmlns:a16="http://schemas.microsoft.com/office/drawing/2014/main" id="{76351603-E5DE-4DD4-A6B1-EA79D1CE6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565400"/>
          <a:ext cx="68881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9" imgW="3055566" imgH="335352" progId="Equation.DSMT4">
                  <p:embed/>
                </p:oleObj>
              </mc:Choice>
              <mc:Fallback>
                <p:oleObj name="Equation" r:id="rId9" imgW="3055566" imgH="335352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565400"/>
                        <a:ext cx="68881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38">
            <a:extLst>
              <a:ext uri="{FF2B5EF4-FFF2-40B4-BE49-F238E27FC236}">
                <a16:creationId xmlns:a16="http://schemas.microsoft.com/office/drawing/2014/main" id="{79D760C9-CCA7-43F3-9E62-3729E12A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492375"/>
            <a:ext cx="1673225" cy="1008063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AutoShape 39" descr="羊皮纸">
            <a:extLst>
              <a:ext uri="{FF2B5EF4-FFF2-40B4-BE49-F238E27FC236}">
                <a16:creationId xmlns:a16="http://schemas.microsoft.com/office/drawing/2014/main" id="{93D751A7-B24A-4565-9F6B-20D13EF0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284538"/>
            <a:ext cx="1800225" cy="504825"/>
          </a:xfrm>
          <a:prstGeom prst="wedgeRoundRectCallout">
            <a:avLst>
              <a:gd name="adj1" fmla="val -120546"/>
              <a:gd name="adj2" fmla="val -73898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谐振条件</a:t>
            </a:r>
          </a:p>
        </p:txBody>
      </p:sp>
      <p:sp>
        <p:nvSpPr>
          <p:cNvPr id="13323" name="AutoShape 40" descr="羊皮纸">
            <a:extLst>
              <a:ext uri="{FF2B5EF4-FFF2-40B4-BE49-F238E27FC236}">
                <a16:creationId xmlns:a16="http://schemas.microsoft.com/office/drawing/2014/main" id="{7423A04B-68F9-4600-90B2-9BF8BF04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52963"/>
            <a:ext cx="3384550" cy="576262"/>
          </a:xfrm>
          <a:prstGeom prst="wedgeRoundRectCallout">
            <a:avLst>
              <a:gd name="adj1" fmla="val -115903"/>
              <a:gd name="adj2" fmla="val -81681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仅与电路参数有关</a:t>
            </a:r>
          </a:p>
        </p:txBody>
      </p:sp>
      <p:grpSp>
        <p:nvGrpSpPr>
          <p:cNvPr id="13324" name="Group 54">
            <a:extLst>
              <a:ext uri="{FF2B5EF4-FFF2-40B4-BE49-F238E27FC236}">
                <a16:creationId xmlns:a16="http://schemas.microsoft.com/office/drawing/2014/main" id="{59D78657-ABAF-4554-9EFF-A6A45CFD9A5F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22225"/>
            <a:ext cx="2241550" cy="2470150"/>
            <a:chOff x="2845" y="1071"/>
            <a:chExt cx="1412" cy="1556"/>
          </a:xfrm>
        </p:grpSpPr>
        <p:grpSp>
          <p:nvGrpSpPr>
            <p:cNvPr id="13334" name="Group 55">
              <a:extLst>
                <a:ext uri="{FF2B5EF4-FFF2-40B4-BE49-F238E27FC236}">
                  <a16:creationId xmlns:a16="http://schemas.microsoft.com/office/drawing/2014/main" id="{D32CA256-0D87-46AC-B623-1A4BBD8A5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9" y="2333"/>
              <a:ext cx="258" cy="91"/>
              <a:chOff x="1351" y="3976"/>
              <a:chExt cx="174" cy="93"/>
            </a:xfrm>
          </p:grpSpPr>
          <p:sp>
            <p:nvSpPr>
              <p:cNvPr id="13355" name="Line 56">
                <a:extLst>
                  <a:ext uri="{FF2B5EF4-FFF2-40B4-BE49-F238E27FC236}">
                    <a16:creationId xmlns:a16="http://schemas.microsoft.com/office/drawing/2014/main" id="{728784B4-8867-4284-BB63-1E47B1470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Line 57">
                <a:extLst>
                  <a:ext uri="{FF2B5EF4-FFF2-40B4-BE49-F238E27FC236}">
                    <a16:creationId xmlns:a16="http://schemas.microsoft.com/office/drawing/2014/main" id="{866E40FC-0A9E-46AC-8A6A-23FE87C5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5" name="Line 58">
              <a:extLst>
                <a:ext uri="{FF2B5EF4-FFF2-40B4-BE49-F238E27FC236}">
                  <a16:creationId xmlns:a16="http://schemas.microsoft.com/office/drawing/2014/main" id="{9EB3F3A9-8EAF-42B3-8708-884624024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0" y="2135"/>
              <a:ext cx="1" cy="2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59">
              <a:extLst>
                <a:ext uri="{FF2B5EF4-FFF2-40B4-BE49-F238E27FC236}">
                  <a16:creationId xmlns:a16="http://schemas.microsoft.com/office/drawing/2014/main" id="{844784F3-EC7F-4985-87AF-97AEF9C7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2423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60">
              <a:extLst>
                <a:ext uri="{FF2B5EF4-FFF2-40B4-BE49-F238E27FC236}">
                  <a16:creationId xmlns:a16="http://schemas.microsoft.com/office/drawing/2014/main" id="{CA908E8E-C41B-47A3-B809-D3216D73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525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61">
              <a:extLst>
                <a:ext uri="{FF2B5EF4-FFF2-40B4-BE49-F238E27FC236}">
                  <a16:creationId xmlns:a16="http://schemas.microsoft.com/office/drawing/2014/main" id="{6F1F63EA-CBEE-4FE8-923B-B1395EA74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1" y="1525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9" name="Object 62">
              <a:extLst>
                <a:ext uri="{FF2B5EF4-FFF2-40B4-BE49-F238E27FC236}">
                  <a16:creationId xmlns:a16="http://schemas.microsoft.com/office/drawing/2014/main" id="{1B500999-D6E8-4E67-8284-DFC873835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071"/>
            <a:ext cx="15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3" name="公式" r:id="rId12" imgW="91440" imgH="304728" progId="Equation.3">
                    <p:embed/>
                  </p:oleObj>
                </mc:Choice>
                <mc:Fallback>
                  <p:oleObj name="公式" r:id="rId12" imgW="91440" imgH="304728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071"/>
                          <a:ext cx="15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Text Box 63">
              <a:extLst>
                <a:ext uri="{FF2B5EF4-FFF2-40B4-BE49-F238E27FC236}">
                  <a16:creationId xmlns:a16="http://schemas.microsoft.com/office/drawing/2014/main" id="{8CC2EFD0-4A07-482B-AD97-980F2C50B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57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3341" name="Text Box 64">
              <a:extLst>
                <a:ext uri="{FF2B5EF4-FFF2-40B4-BE49-F238E27FC236}">
                  <a16:creationId xmlns:a16="http://schemas.microsoft.com/office/drawing/2014/main" id="{DB41EDAE-18AC-445C-8938-2100163AB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661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3342" name="Line 65">
              <a:extLst>
                <a:ext uri="{FF2B5EF4-FFF2-40B4-BE49-F238E27FC236}">
                  <a16:creationId xmlns:a16="http://schemas.microsoft.com/office/drawing/2014/main" id="{EFB899FA-2881-450C-82FF-BCB406E01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616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Text Box 66">
              <a:extLst>
                <a:ext uri="{FF2B5EF4-FFF2-40B4-BE49-F238E27FC236}">
                  <a16:creationId xmlns:a16="http://schemas.microsoft.com/office/drawing/2014/main" id="{BAC278E2-8A71-4BFB-A60B-3D641FD50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149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3344" name="Text Box 67">
              <a:extLst>
                <a:ext uri="{FF2B5EF4-FFF2-40B4-BE49-F238E27FC236}">
                  <a16:creationId xmlns:a16="http://schemas.microsoft.com/office/drawing/2014/main" id="{ADF80DA7-2781-410C-AB7D-4E9848914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217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3345" name="Oval 68">
              <a:extLst>
                <a:ext uri="{FF2B5EF4-FFF2-40B4-BE49-F238E27FC236}">
                  <a16:creationId xmlns:a16="http://schemas.microsoft.com/office/drawing/2014/main" id="{7A4211B4-1196-42C8-BA57-BA1CC097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579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2800" b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3346" name="Oval 69">
              <a:extLst>
                <a:ext uri="{FF2B5EF4-FFF2-40B4-BE49-F238E27FC236}">
                  <a16:creationId xmlns:a16="http://schemas.microsoft.com/office/drawing/2014/main" id="{8D5D24B7-7F71-4B8F-AB82-289B43A0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52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47" name="Object 70">
              <a:extLst>
                <a:ext uri="{FF2B5EF4-FFF2-40B4-BE49-F238E27FC236}">
                  <a16:creationId xmlns:a16="http://schemas.microsoft.com/office/drawing/2014/main" id="{BDA7F0DE-6685-478B-A98E-ACD781DCAA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979"/>
            <a:ext cx="508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4" name="公式" r:id="rId14" imgW="358194" imgH="441888" progId="Equation.3">
                    <p:embed/>
                  </p:oleObj>
                </mc:Choice>
                <mc:Fallback>
                  <p:oleObj name="公式" r:id="rId14" imgW="358194" imgH="441888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979"/>
                          <a:ext cx="508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71">
              <a:extLst>
                <a:ext uri="{FF2B5EF4-FFF2-40B4-BE49-F238E27FC236}">
                  <a16:creationId xmlns:a16="http://schemas.microsoft.com/office/drawing/2014/main" id="{46D9E7C2-1EFA-41C9-AFBD-3DF4233F55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208526"/>
                </p:ext>
              </p:extLst>
            </p:nvPr>
          </p:nvGraphicFramePr>
          <p:xfrm>
            <a:off x="2874" y="1739"/>
            <a:ext cx="24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5" name="公式" r:id="rId16" imgW="137268" imgH="320040" progId="Equation.3">
                    <p:embed/>
                  </p:oleObj>
                </mc:Choice>
                <mc:Fallback>
                  <p:oleObj name="公式" r:id="rId16" imgW="137268" imgH="32004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1739"/>
                          <a:ext cx="248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9" name="Group 72">
              <a:extLst>
                <a:ext uri="{FF2B5EF4-FFF2-40B4-BE49-F238E27FC236}">
                  <a16:creationId xmlns:a16="http://schemas.microsoft.com/office/drawing/2014/main" id="{2785A9F1-9D39-49A3-B00A-6B3610806A8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87" y="1616"/>
              <a:ext cx="499" cy="590"/>
              <a:chOff x="476" y="663"/>
              <a:chExt cx="771" cy="862"/>
            </a:xfrm>
          </p:grpSpPr>
          <p:sp>
            <p:nvSpPr>
              <p:cNvPr id="13352" name="AutoShape 73">
                <a:extLst>
                  <a:ext uri="{FF2B5EF4-FFF2-40B4-BE49-F238E27FC236}">
                    <a16:creationId xmlns:a16="http://schemas.microsoft.com/office/drawing/2014/main" id="{134036B7-55E5-4C61-BC77-EE8F308F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3" name="AutoShape 74">
                <a:extLst>
                  <a:ext uri="{FF2B5EF4-FFF2-40B4-BE49-F238E27FC236}">
                    <a16:creationId xmlns:a16="http://schemas.microsoft.com/office/drawing/2014/main" id="{0D31EF8E-34DA-4790-A6AC-4503596FD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AutoShape 75">
                <a:extLst>
                  <a:ext uri="{FF2B5EF4-FFF2-40B4-BE49-F238E27FC236}">
                    <a16:creationId xmlns:a16="http://schemas.microsoft.com/office/drawing/2014/main" id="{A17221A8-90F2-4407-B5CE-190F71121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0" name="Rectangle 76">
              <a:extLst>
                <a:ext uri="{FF2B5EF4-FFF2-40B4-BE49-F238E27FC236}">
                  <a16:creationId xmlns:a16="http://schemas.microsoft.com/office/drawing/2014/main" id="{23EBAD14-8BCD-4415-88F3-7ACFD08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1" name="Line 77">
              <a:extLst>
                <a:ext uri="{FF2B5EF4-FFF2-40B4-BE49-F238E27FC236}">
                  <a16:creationId xmlns:a16="http://schemas.microsoft.com/office/drawing/2014/main" id="{72DD3DE0-440C-4A26-8ADC-6FAC46B8C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614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5" name="Group 78">
            <a:extLst>
              <a:ext uri="{FF2B5EF4-FFF2-40B4-BE49-F238E27FC236}">
                <a16:creationId xmlns:a16="http://schemas.microsoft.com/office/drawing/2014/main" id="{10E94686-BAB8-4478-B913-6E0C2258A18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3332" name="Picture 79" descr="78900">
              <a:extLst>
                <a:ext uri="{FF2B5EF4-FFF2-40B4-BE49-F238E27FC236}">
                  <a16:creationId xmlns:a16="http://schemas.microsoft.com/office/drawing/2014/main" id="{564D1317-449E-47E4-8087-12AD7658F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3" name="Text Box 8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4CFD6B3-3C55-49E3-B494-DD1EC3158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3326" name="Group 81">
            <a:extLst>
              <a:ext uri="{FF2B5EF4-FFF2-40B4-BE49-F238E27FC236}">
                <a16:creationId xmlns:a16="http://schemas.microsoft.com/office/drawing/2014/main" id="{24F7D8C5-9054-40BF-9BA2-728F8641C34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3330" name="Picture 82" descr="78900">
              <a:extLst>
                <a:ext uri="{FF2B5EF4-FFF2-40B4-BE49-F238E27FC236}">
                  <a16:creationId xmlns:a16="http://schemas.microsoft.com/office/drawing/2014/main" id="{B65FA787-57EE-4151-B5DF-037C88199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Text Box 8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3DDAB1-962D-4DB7-B756-2B671872D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3327" name="Group 87">
            <a:extLst>
              <a:ext uri="{FF2B5EF4-FFF2-40B4-BE49-F238E27FC236}">
                <a16:creationId xmlns:a16="http://schemas.microsoft.com/office/drawing/2014/main" id="{5818F718-2BC6-411A-9D66-2E83D9C19F6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3328" name="Picture 88" descr="78900">
              <a:extLst>
                <a:ext uri="{FF2B5EF4-FFF2-40B4-BE49-F238E27FC236}">
                  <a16:creationId xmlns:a16="http://schemas.microsoft.com/office/drawing/2014/main" id="{4140F96B-12A1-4A6E-B935-5BE161B41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Text Box 8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EFE167F-D34C-481D-9181-08BCD4A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07232DC-E3B5-4F5D-9A57-0B2327EF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串联电路实现谐振的方式：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B01F08ED-6CE6-4567-8946-C3F05EC04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429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1" lang="en-US" altLang="zh-CN" b="0" i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不变，改变</a:t>
            </a:r>
            <a:r>
              <a:rPr kumimoji="1" lang="zh-CN" altLang="en-US" sz="24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endParaRPr kumimoji="1"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86AE798-FF1A-442D-A9D7-BA6AD458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13100"/>
            <a:ext cx="777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电源频率不变，改变</a:t>
            </a:r>
            <a:r>
              <a:rPr kumimoji="1"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i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常改变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1FBB0A81-9D83-4802-8E2C-92016AB7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2089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algn="just" eaLnBrk="1" hangingPunct="1">
              <a:lnSpc>
                <a:spcPct val="120000"/>
              </a:lnSpc>
            </a:pP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aseline="-250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由电路参数决定，一个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串联电路只有一个对应的</a:t>
            </a:r>
            <a:r>
              <a:rPr kumimoji="1" lang="zh-CN" altLang="en-US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0" baseline="-250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当外加电源频率等于谐振频率时，电路发生谐振。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9DC9008-A4FF-486C-A776-6C67440A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串联电路谐振时的特点</a:t>
            </a:r>
          </a:p>
        </p:txBody>
      </p:sp>
      <p:sp>
        <p:nvSpPr>
          <p:cNvPr id="14343" name="Text Box 17">
            <a:extLst>
              <a:ext uri="{FF2B5EF4-FFF2-40B4-BE49-F238E27FC236}">
                <a16:creationId xmlns:a16="http://schemas.microsoft.com/office/drawing/2014/main" id="{9175E39D-2DA0-47E8-B04E-0D930ADE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阻抗的频率特性</a:t>
            </a:r>
          </a:p>
        </p:txBody>
      </p:sp>
      <p:graphicFrame>
        <p:nvGraphicFramePr>
          <p:cNvPr id="14344" name="Object 18">
            <a:extLst>
              <a:ext uri="{FF2B5EF4-FFF2-40B4-BE49-F238E27FC236}">
                <a16:creationId xmlns:a16="http://schemas.microsoft.com/office/drawing/2014/main" id="{C906D6BB-12FA-4922-A415-92F997364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29225"/>
          <a:ext cx="5768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3" imgW="2575668" imgH="327588" progId="Equation.3">
                  <p:embed/>
                </p:oleObj>
              </mc:Choice>
              <mc:Fallback>
                <p:oleObj name="公式" r:id="rId3" imgW="2575668" imgH="3275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57689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19">
            <a:extLst>
              <a:ext uri="{FF2B5EF4-FFF2-40B4-BE49-F238E27FC236}">
                <a16:creationId xmlns:a16="http://schemas.microsoft.com/office/drawing/2014/main" id="{5C84FCA7-9068-4F87-8046-D05A2F0791E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4352" name="Picture 20" descr="78900">
              <a:extLst>
                <a:ext uri="{FF2B5EF4-FFF2-40B4-BE49-F238E27FC236}">
                  <a16:creationId xmlns:a16="http://schemas.microsoft.com/office/drawing/2014/main" id="{D7030F79-DA03-4292-8DE6-31BC2A9AE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07D2965-B5D2-4ACF-8FBA-EF2AAEA84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4346" name="Group 22">
            <a:extLst>
              <a:ext uri="{FF2B5EF4-FFF2-40B4-BE49-F238E27FC236}">
                <a16:creationId xmlns:a16="http://schemas.microsoft.com/office/drawing/2014/main" id="{FCFC4541-60B3-41DE-9344-B3E30094A04C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4350" name="Picture 23" descr="78900">
              <a:extLst>
                <a:ext uri="{FF2B5EF4-FFF2-40B4-BE49-F238E27FC236}">
                  <a16:creationId xmlns:a16="http://schemas.microsoft.com/office/drawing/2014/main" id="{E6BABB71-0ECC-4E65-BA9A-FE3EFD046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Text Box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F26861-512C-4667-AB95-4F9A4D081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4347" name="Group 28">
            <a:extLst>
              <a:ext uri="{FF2B5EF4-FFF2-40B4-BE49-F238E27FC236}">
                <a16:creationId xmlns:a16="http://schemas.microsoft.com/office/drawing/2014/main" id="{286A1B88-94B0-4AE0-A8C6-5B17DEA57F2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4348" name="Picture 29" descr="78900">
              <a:extLst>
                <a:ext uri="{FF2B5EF4-FFF2-40B4-BE49-F238E27FC236}">
                  <a16:creationId xmlns:a16="http://schemas.microsoft.com/office/drawing/2014/main" id="{DE28F240-B57D-4368-A0A3-7C6060413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Text Box 3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BF8D14-E83D-4922-99CE-8FFD21F5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9DEAE62D-06C7-41F2-ADF6-6B84DE26A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" y="1401763"/>
          <a:ext cx="71755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3085920" imgH="469800" progId="Equation.DSMT4">
                  <p:embed/>
                </p:oleObj>
              </mc:Choice>
              <mc:Fallback>
                <p:oleObj name="Equation" r:id="rId3" imgW="30859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401763"/>
                        <a:ext cx="71755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>
            <a:extLst>
              <a:ext uri="{FF2B5EF4-FFF2-40B4-BE49-F238E27FC236}">
                <a16:creationId xmlns:a16="http://schemas.microsoft.com/office/drawing/2014/main" id="{6370535F-2363-4156-A664-EDBBD9359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49275"/>
          <a:ext cx="8135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公式" r:id="rId5" imgW="4282548" imgH="381072" progId="Equation.3">
                  <p:embed/>
                </p:oleObj>
              </mc:Choice>
              <mc:Fallback>
                <p:oleObj name="公式" r:id="rId5" imgW="4282548" imgH="3810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81359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AutoShape 8" descr="信纸">
            <a:extLst>
              <a:ext uri="{FF2B5EF4-FFF2-40B4-BE49-F238E27FC236}">
                <a16:creationId xmlns:a16="http://schemas.microsoft.com/office/drawing/2014/main" id="{6D2ACB7C-4DBB-4658-8BF8-F4BEC6F6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850" y="1268413"/>
            <a:ext cx="1152525" cy="1008062"/>
          </a:xfrm>
          <a:prstGeom prst="wedgeRoundRectCallout">
            <a:avLst>
              <a:gd name="adj1" fmla="val -184574"/>
              <a:gd name="adj2" fmla="val -49056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幅频特性</a:t>
            </a:r>
          </a:p>
        </p:txBody>
      </p:sp>
      <p:sp>
        <p:nvSpPr>
          <p:cNvPr id="15365" name="AutoShape 9" descr="信纸">
            <a:extLst>
              <a:ext uri="{FF2B5EF4-FFF2-40B4-BE49-F238E27FC236}">
                <a16:creationId xmlns:a16="http://schemas.microsoft.com/office/drawing/2014/main" id="{315B326C-7617-4FFA-BD31-3E91903F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2576513"/>
            <a:ext cx="1152525" cy="1079500"/>
          </a:xfrm>
          <a:prstGeom prst="wedgeRoundRectCallout">
            <a:avLst>
              <a:gd name="adj1" fmla="val -184361"/>
              <a:gd name="adj2" fmla="val -62796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相频特性</a:t>
            </a:r>
          </a:p>
        </p:txBody>
      </p:sp>
      <p:sp>
        <p:nvSpPr>
          <p:cNvPr id="15366" name="Line 16">
            <a:extLst>
              <a:ext uri="{FF2B5EF4-FFF2-40B4-BE49-F238E27FC236}">
                <a16:creationId xmlns:a16="http://schemas.microsoft.com/office/drawing/2014/main" id="{91908164-4188-4F07-9232-D9B96399C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4276725"/>
            <a:ext cx="0" cy="8636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367" name="Group 17">
            <a:extLst>
              <a:ext uri="{FF2B5EF4-FFF2-40B4-BE49-F238E27FC236}">
                <a16:creationId xmlns:a16="http://schemas.microsoft.com/office/drawing/2014/main" id="{517A400D-A3A4-4417-917F-82AAC794AD80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3614738"/>
            <a:ext cx="2949575" cy="2212975"/>
            <a:chOff x="3431" y="564"/>
            <a:chExt cx="1858" cy="1394"/>
          </a:xfrm>
        </p:grpSpPr>
        <p:sp>
          <p:nvSpPr>
            <p:cNvPr id="15409" name="Freeform 18">
              <a:extLst>
                <a:ext uri="{FF2B5EF4-FFF2-40B4-BE49-F238E27FC236}">
                  <a16:creationId xmlns:a16="http://schemas.microsoft.com/office/drawing/2014/main" id="{7685798D-70EF-4767-97F2-C289E731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564"/>
              <a:ext cx="1446" cy="1394"/>
            </a:xfrm>
            <a:custGeom>
              <a:avLst/>
              <a:gdLst>
                <a:gd name="T0" fmla="*/ 0 w 1446"/>
                <a:gd name="T1" fmla="*/ 351 h 1968"/>
                <a:gd name="T2" fmla="*/ 192 w 1446"/>
                <a:gd name="T3" fmla="*/ 234 h 1968"/>
                <a:gd name="T4" fmla="*/ 606 w 1446"/>
                <a:gd name="T5" fmla="*/ 133 h 1968"/>
                <a:gd name="T6" fmla="*/ 1020 w 1446"/>
                <a:gd name="T7" fmla="*/ 61 h 1968"/>
                <a:gd name="T8" fmla="*/ 1446 w 1446"/>
                <a:gd name="T9" fmla="*/ 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6" h="1968">
                  <a:moveTo>
                    <a:pt x="0" y="1968"/>
                  </a:moveTo>
                  <a:cubicBezTo>
                    <a:pt x="32" y="1859"/>
                    <a:pt x="91" y="1517"/>
                    <a:pt x="192" y="1314"/>
                  </a:cubicBezTo>
                  <a:cubicBezTo>
                    <a:pt x="293" y="1111"/>
                    <a:pt x="468" y="912"/>
                    <a:pt x="606" y="750"/>
                  </a:cubicBezTo>
                  <a:cubicBezTo>
                    <a:pt x="744" y="588"/>
                    <a:pt x="880" y="467"/>
                    <a:pt x="1020" y="342"/>
                  </a:cubicBezTo>
                  <a:cubicBezTo>
                    <a:pt x="1160" y="217"/>
                    <a:pt x="1357" y="71"/>
                    <a:pt x="1446" y="0"/>
                  </a:cubicBezTo>
                </a:path>
              </a:pathLst>
            </a:custGeom>
            <a:noFill/>
            <a:ln w="28575" cap="flat" cmpd="sng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0" name="Text Box 19">
              <a:extLst>
                <a:ext uri="{FF2B5EF4-FFF2-40B4-BE49-F238E27FC236}">
                  <a16:creationId xmlns:a16="http://schemas.microsoft.com/office/drawing/2014/main" id="{C679DA35-172F-47A1-9CB7-347A19EC6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" y="603"/>
              <a:ext cx="5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68" name="Group 20">
            <a:extLst>
              <a:ext uri="{FF2B5EF4-FFF2-40B4-BE49-F238E27FC236}">
                <a16:creationId xmlns:a16="http://schemas.microsoft.com/office/drawing/2014/main" id="{94FDE479-1690-4835-AEA3-3E5434D7408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2947988"/>
            <a:ext cx="2571750" cy="1514475"/>
            <a:chOff x="3379" y="144"/>
            <a:chExt cx="1620" cy="954"/>
          </a:xfrm>
        </p:grpSpPr>
        <p:sp>
          <p:nvSpPr>
            <p:cNvPr id="15407" name="Freeform 21">
              <a:extLst>
                <a:ext uri="{FF2B5EF4-FFF2-40B4-BE49-F238E27FC236}">
                  <a16:creationId xmlns:a16="http://schemas.microsoft.com/office/drawing/2014/main" id="{64E0E4C2-05AE-4A41-8C46-C1138678A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300"/>
              <a:ext cx="1620" cy="798"/>
            </a:xfrm>
            <a:custGeom>
              <a:avLst/>
              <a:gdLst>
                <a:gd name="T0" fmla="*/ 0 w 1620"/>
                <a:gd name="T1" fmla="*/ 0 h 1126"/>
                <a:gd name="T2" fmla="*/ 192 w 1620"/>
                <a:gd name="T3" fmla="*/ 106 h 1126"/>
                <a:gd name="T4" fmla="*/ 408 w 1620"/>
                <a:gd name="T5" fmla="*/ 186 h 1126"/>
                <a:gd name="T6" fmla="*/ 576 w 1620"/>
                <a:gd name="T7" fmla="*/ 194 h 1126"/>
                <a:gd name="T8" fmla="*/ 834 w 1620"/>
                <a:gd name="T9" fmla="*/ 148 h 1126"/>
                <a:gd name="T10" fmla="*/ 1104 w 1620"/>
                <a:gd name="T11" fmla="*/ 104 h 1126"/>
                <a:gd name="T12" fmla="*/ 1494 w 1620"/>
                <a:gd name="T13" fmla="*/ 52 h 1126"/>
                <a:gd name="T14" fmla="*/ 1620 w 1620"/>
                <a:gd name="T15" fmla="*/ 35 h 1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20" h="1126">
                  <a:moveTo>
                    <a:pt x="0" y="0"/>
                  </a:moveTo>
                  <a:cubicBezTo>
                    <a:pt x="62" y="210"/>
                    <a:pt x="124" y="420"/>
                    <a:pt x="192" y="594"/>
                  </a:cubicBezTo>
                  <a:cubicBezTo>
                    <a:pt x="260" y="768"/>
                    <a:pt x="344" y="962"/>
                    <a:pt x="408" y="1044"/>
                  </a:cubicBezTo>
                  <a:cubicBezTo>
                    <a:pt x="472" y="1126"/>
                    <a:pt x="505" y="1122"/>
                    <a:pt x="576" y="1086"/>
                  </a:cubicBezTo>
                  <a:cubicBezTo>
                    <a:pt x="647" y="1050"/>
                    <a:pt x="746" y="912"/>
                    <a:pt x="834" y="828"/>
                  </a:cubicBezTo>
                  <a:cubicBezTo>
                    <a:pt x="922" y="744"/>
                    <a:pt x="994" y="671"/>
                    <a:pt x="1104" y="582"/>
                  </a:cubicBezTo>
                  <a:cubicBezTo>
                    <a:pt x="1214" y="493"/>
                    <a:pt x="1408" y="358"/>
                    <a:pt x="1494" y="294"/>
                  </a:cubicBezTo>
                  <a:cubicBezTo>
                    <a:pt x="1580" y="230"/>
                    <a:pt x="1594" y="218"/>
                    <a:pt x="1620" y="19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8" name="Text Box 22">
              <a:extLst>
                <a:ext uri="{FF2B5EF4-FFF2-40B4-BE49-F238E27FC236}">
                  <a16:creationId xmlns:a16="http://schemas.microsoft.com/office/drawing/2014/main" id="{699F81AA-5D15-4BBC-8356-532C6C6FA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144"/>
              <a:ext cx="6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|Z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)|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69" name="Group 23">
            <a:extLst>
              <a:ext uri="{FF2B5EF4-FFF2-40B4-BE49-F238E27FC236}">
                <a16:creationId xmlns:a16="http://schemas.microsoft.com/office/drawing/2014/main" id="{E8C20F53-6BF1-47A0-AD03-F520F83401FE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3119438"/>
            <a:ext cx="2800350" cy="1539875"/>
            <a:chOff x="3291" y="252"/>
            <a:chExt cx="1764" cy="970"/>
          </a:xfrm>
        </p:grpSpPr>
        <p:sp>
          <p:nvSpPr>
            <p:cNvPr id="15405" name="Line 24">
              <a:extLst>
                <a:ext uri="{FF2B5EF4-FFF2-40B4-BE49-F238E27FC236}">
                  <a16:creationId xmlns:a16="http://schemas.microsoft.com/office/drawing/2014/main" id="{0AAAFBC6-0BCC-4FBC-9109-BBAB6B59D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1" y="410"/>
              <a:ext cx="1764" cy="8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Text Box 25">
              <a:extLst>
                <a:ext uri="{FF2B5EF4-FFF2-40B4-BE49-F238E27FC236}">
                  <a16:creationId xmlns:a16="http://schemas.microsoft.com/office/drawing/2014/main" id="{6BB79A29-3D57-4BCA-97D5-D8DB2D7C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" y="252"/>
              <a:ext cx="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70" name="Group 26">
            <a:extLst>
              <a:ext uri="{FF2B5EF4-FFF2-40B4-BE49-F238E27FC236}">
                <a16:creationId xmlns:a16="http://schemas.microsoft.com/office/drawing/2014/main" id="{3F645FF3-7F83-41C7-845C-5AE09C97F71B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4757738"/>
            <a:ext cx="2595563" cy="1119187"/>
            <a:chOff x="3478" y="1279"/>
            <a:chExt cx="1635" cy="705"/>
          </a:xfrm>
        </p:grpSpPr>
        <p:sp>
          <p:nvSpPr>
            <p:cNvPr id="15403" name="Freeform 27">
              <a:extLst>
                <a:ext uri="{FF2B5EF4-FFF2-40B4-BE49-F238E27FC236}">
                  <a16:creationId xmlns:a16="http://schemas.microsoft.com/office/drawing/2014/main" id="{FB2062D2-D8CF-474E-9000-E49D7584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293"/>
              <a:ext cx="1488" cy="691"/>
            </a:xfrm>
            <a:custGeom>
              <a:avLst/>
              <a:gdLst>
                <a:gd name="T0" fmla="*/ 0 w 1488"/>
                <a:gd name="T1" fmla="*/ 691 h 691"/>
                <a:gd name="T2" fmla="*/ 216 w 1488"/>
                <a:gd name="T3" fmla="*/ 307 h 691"/>
                <a:gd name="T4" fmla="*/ 768 w 1488"/>
                <a:gd name="T5" fmla="*/ 77 h 691"/>
                <a:gd name="T6" fmla="*/ 1488 w 1488"/>
                <a:gd name="T7" fmla="*/ 0 h 6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91">
                  <a:moveTo>
                    <a:pt x="0" y="691"/>
                  </a:moveTo>
                  <a:cubicBezTo>
                    <a:pt x="35" y="627"/>
                    <a:pt x="88" y="409"/>
                    <a:pt x="216" y="307"/>
                  </a:cubicBezTo>
                  <a:cubicBezTo>
                    <a:pt x="344" y="205"/>
                    <a:pt x="556" y="128"/>
                    <a:pt x="768" y="77"/>
                  </a:cubicBezTo>
                  <a:cubicBezTo>
                    <a:pt x="980" y="26"/>
                    <a:pt x="1338" y="16"/>
                    <a:pt x="1488" y="0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Text Box 28">
              <a:extLst>
                <a:ext uri="{FF2B5EF4-FFF2-40B4-BE49-F238E27FC236}">
                  <a16:creationId xmlns:a16="http://schemas.microsoft.com/office/drawing/2014/main" id="{4C23A861-A4F9-4199-B767-495799DD1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279"/>
              <a:ext cx="6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71" name="Group 29">
            <a:extLst>
              <a:ext uri="{FF2B5EF4-FFF2-40B4-BE49-F238E27FC236}">
                <a16:creationId xmlns:a16="http://schemas.microsoft.com/office/drawing/2014/main" id="{5EAFF4F2-02AC-49C1-AEC4-694B76E1A20F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4149725"/>
            <a:ext cx="2581275" cy="519113"/>
            <a:chOff x="3025" y="901"/>
            <a:chExt cx="1626" cy="327"/>
          </a:xfrm>
        </p:grpSpPr>
        <p:sp>
          <p:nvSpPr>
            <p:cNvPr id="15401" name="Line 30">
              <a:extLst>
                <a:ext uri="{FF2B5EF4-FFF2-40B4-BE49-F238E27FC236}">
                  <a16:creationId xmlns:a16="http://schemas.microsoft.com/office/drawing/2014/main" id="{F8DE585C-782D-4074-8AEB-858D65BD3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1105"/>
              <a:ext cx="135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2" name="Text Box 31">
              <a:extLst>
                <a:ext uri="{FF2B5EF4-FFF2-40B4-BE49-F238E27FC236}">
                  <a16:creationId xmlns:a16="http://schemas.microsoft.com/office/drawing/2014/main" id="{A245C0D2-6D25-49C4-91CB-EF56F451F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9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72" name="Group 32">
            <a:extLst>
              <a:ext uri="{FF2B5EF4-FFF2-40B4-BE49-F238E27FC236}">
                <a16:creationId xmlns:a16="http://schemas.microsoft.com/office/drawing/2014/main" id="{93C12970-2EFB-4355-8AF9-5D144EA4E90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4767262" cy="2795588"/>
            <a:chOff x="228" y="209"/>
            <a:chExt cx="3003" cy="1761"/>
          </a:xfrm>
        </p:grpSpPr>
        <p:sp>
          <p:nvSpPr>
            <p:cNvPr id="15395" name="Line 33">
              <a:extLst>
                <a:ext uri="{FF2B5EF4-FFF2-40B4-BE49-F238E27FC236}">
                  <a16:creationId xmlns:a16="http://schemas.microsoft.com/office/drawing/2014/main" id="{4134B079-20FF-4EDB-A636-875D62AC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" y="1256"/>
              <a:ext cx="253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34">
              <a:extLst>
                <a:ext uri="{FF2B5EF4-FFF2-40B4-BE49-F238E27FC236}">
                  <a16:creationId xmlns:a16="http://schemas.microsoft.com/office/drawing/2014/main" id="{B211BC38-B34E-46A0-BB2D-74F43289D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5" y="228"/>
              <a:ext cx="0" cy="174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Text Box 35">
              <a:extLst>
                <a:ext uri="{FF2B5EF4-FFF2-40B4-BE49-F238E27FC236}">
                  <a16:creationId xmlns:a16="http://schemas.microsoft.com/office/drawing/2014/main" id="{E1B423AF-9EAA-4753-9CEA-A3A7E0F91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13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8" name="Text Box 36">
              <a:extLst>
                <a:ext uri="{FF2B5EF4-FFF2-40B4-BE49-F238E27FC236}">
                  <a16:creationId xmlns:a16="http://schemas.microsoft.com/office/drawing/2014/main" id="{AB7EAFCF-BA8A-4021-8203-741F2670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117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9" name="Text Box 37">
              <a:extLst>
                <a:ext uri="{FF2B5EF4-FFF2-40B4-BE49-F238E27FC236}">
                  <a16:creationId xmlns:a16="http://schemas.microsoft.com/office/drawing/2014/main" id="{80DBEDC5-FB07-4744-B2D4-4DDF8A66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20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Z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5400" name="Text Box 38">
              <a:extLst>
                <a:ext uri="{FF2B5EF4-FFF2-40B4-BE49-F238E27FC236}">
                  <a16:creationId xmlns:a16="http://schemas.microsoft.com/office/drawing/2014/main" id="{F05D7E48-0DF8-4071-9B33-BDD15519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12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5373" name="AutoShape 39" descr="羊皮纸">
            <a:extLst>
              <a:ext uri="{FF2B5EF4-FFF2-40B4-BE49-F238E27FC236}">
                <a16:creationId xmlns:a16="http://schemas.microsoft.com/office/drawing/2014/main" id="{50973362-B374-4F6E-A8DF-9C815C87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949950"/>
            <a:ext cx="3384550" cy="576263"/>
          </a:xfrm>
          <a:prstGeom prst="wedgeRoundRectCallout">
            <a:avLst>
              <a:gd name="adj1" fmla="val 421"/>
              <a:gd name="adj2" fmla="val -175894"/>
              <a:gd name="adj3" fmla="val 1666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Z(j</a:t>
            </a:r>
            <a:r>
              <a:rPr lang="el-GR" altLang="zh-CN" sz="2800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频响曲线</a:t>
            </a:r>
          </a:p>
        </p:txBody>
      </p:sp>
      <p:sp>
        <p:nvSpPr>
          <p:cNvPr id="15374" name="Freeform 40">
            <a:extLst>
              <a:ext uri="{FF2B5EF4-FFF2-40B4-BE49-F238E27FC236}">
                <a16:creationId xmlns:a16="http://schemas.microsoft.com/office/drawing/2014/main" id="{AD65546E-FF3D-4D26-AEB2-D3482F668878}"/>
              </a:ext>
            </a:extLst>
          </p:cNvPr>
          <p:cNvSpPr>
            <a:spLocks/>
          </p:cNvSpPr>
          <p:nvPr/>
        </p:nvSpPr>
        <p:spPr bwMode="auto">
          <a:xfrm>
            <a:off x="5602288" y="3948113"/>
            <a:ext cx="2455862" cy="1636712"/>
          </a:xfrm>
          <a:custGeom>
            <a:avLst/>
            <a:gdLst>
              <a:gd name="T0" fmla="*/ 2147483647 w 1547"/>
              <a:gd name="T1" fmla="*/ 2147483647 h 1037"/>
              <a:gd name="T2" fmla="*/ 2147483647 w 1547"/>
              <a:gd name="T3" fmla="*/ 2147483647 h 1037"/>
              <a:gd name="T4" fmla="*/ 2147483647 w 1547"/>
              <a:gd name="T5" fmla="*/ 2147483647 h 1037"/>
              <a:gd name="T6" fmla="*/ 2147483647 w 1547"/>
              <a:gd name="T7" fmla="*/ 2147483647 h 1037"/>
              <a:gd name="T8" fmla="*/ 2147483647 w 1547"/>
              <a:gd name="T9" fmla="*/ 2147483647 h 1037"/>
              <a:gd name="T10" fmla="*/ 2147483647 w 1547"/>
              <a:gd name="T11" fmla="*/ 2147483647 h 1037"/>
              <a:gd name="T12" fmla="*/ 2147483647 w 1547"/>
              <a:gd name="T13" fmla="*/ 2147483647 h 10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7" h="1037">
                <a:moveTo>
                  <a:pt x="23" y="1026"/>
                </a:moveTo>
                <a:cubicBezTo>
                  <a:pt x="14" y="1028"/>
                  <a:pt x="0" y="1037"/>
                  <a:pt x="71" y="1026"/>
                </a:cubicBezTo>
                <a:cubicBezTo>
                  <a:pt x="142" y="1015"/>
                  <a:pt x="365" y="1019"/>
                  <a:pt x="449" y="960"/>
                </a:cubicBezTo>
                <a:cubicBezTo>
                  <a:pt x="533" y="901"/>
                  <a:pt x="546" y="757"/>
                  <a:pt x="575" y="672"/>
                </a:cubicBezTo>
                <a:cubicBezTo>
                  <a:pt x="604" y="587"/>
                  <a:pt x="581" y="550"/>
                  <a:pt x="623" y="450"/>
                </a:cubicBezTo>
                <a:cubicBezTo>
                  <a:pt x="665" y="350"/>
                  <a:pt x="673" y="144"/>
                  <a:pt x="827" y="72"/>
                </a:cubicBezTo>
                <a:cubicBezTo>
                  <a:pt x="981" y="0"/>
                  <a:pt x="1397" y="29"/>
                  <a:pt x="1547" y="1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375" name="Group 41">
            <a:extLst>
              <a:ext uri="{FF2B5EF4-FFF2-40B4-BE49-F238E27FC236}">
                <a16:creationId xmlns:a16="http://schemas.microsoft.com/office/drawing/2014/main" id="{1E578B3D-1B74-461E-85A9-9749AE849373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287713"/>
            <a:ext cx="4343400" cy="2662237"/>
            <a:chOff x="2968" y="334"/>
            <a:chExt cx="2736" cy="1677"/>
          </a:xfrm>
        </p:grpSpPr>
        <p:sp>
          <p:nvSpPr>
            <p:cNvPr id="15385" name="Text Box 42">
              <a:extLst>
                <a:ext uri="{FF2B5EF4-FFF2-40B4-BE49-F238E27FC236}">
                  <a16:creationId xmlns:a16="http://schemas.microsoft.com/office/drawing/2014/main" id="{65D42F01-C43A-4D7F-9821-788426CD2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34"/>
              <a:ext cx="6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5386" name="Line 43">
              <a:extLst>
                <a:ext uri="{FF2B5EF4-FFF2-40B4-BE49-F238E27FC236}">
                  <a16:creationId xmlns:a16="http://schemas.microsoft.com/office/drawing/2014/main" id="{70EAAD14-7CA4-4943-B047-905FE15D4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276"/>
              <a:ext cx="225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Freeform 44">
              <a:extLst>
                <a:ext uri="{FF2B5EF4-FFF2-40B4-BE49-F238E27FC236}">
                  <a16:creationId xmlns:a16="http://schemas.microsoft.com/office/drawing/2014/main" id="{F95F67D7-7771-4C96-BA4A-CC815068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474"/>
              <a:ext cx="3" cy="1537"/>
            </a:xfrm>
            <a:custGeom>
              <a:avLst/>
              <a:gdLst>
                <a:gd name="T0" fmla="*/ 3 w 3"/>
                <a:gd name="T1" fmla="*/ 1537 h 1537"/>
                <a:gd name="T2" fmla="*/ 0 w 3"/>
                <a:gd name="T3" fmla="*/ 0 h 1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37">
                  <a:moveTo>
                    <a:pt x="3" y="153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Text Box 45">
              <a:extLst>
                <a:ext uri="{FF2B5EF4-FFF2-40B4-BE49-F238E27FC236}">
                  <a16:creationId xmlns:a16="http://schemas.microsoft.com/office/drawing/2014/main" id="{70FF3ADB-0865-435A-A387-621A1A6E1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" y="115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9" name="Text Box 46">
              <a:extLst>
                <a:ext uri="{FF2B5EF4-FFF2-40B4-BE49-F238E27FC236}">
                  <a16:creationId xmlns:a16="http://schemas.microsoft.com/office/drawing/2014/main" id="{2AD125AE-4595-4C88-B6C1-C2EAABEC9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119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0" name="Text Box 47">
              <a:extLst>
                <a:ext uri="{FF2B5EF4-FFF2-40B4-BE49-F238E27FC236}">
                  <a16:creationId xmlns:a16="http://schemas.microsoft.com/office/drawing/2014/main" id="{B04B378F-AE2B-4D93-8E31-7DB4BBF5F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5391" name="Text Box 48">
              <a:extLst>
                <a:ext uri="{FF2B5EF4-FFF2-40B4-BE49-F238E27FC236}">
                  <a16:creationId xmlns:a16="http://schemas.microsoft.com/office/drawing/2014/main" id="{6AA16728-5ABD-4559-AB2E-8C7CAF405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1601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–/2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2" name="Line 49">
              <a:extLst>
                <a:ext uri="{FF2B5EF4-FFF2-40B4-BE49-F238E27FC236}">
                  <a16:creationId xmlns:a16="http://schemas.microsoft.com/office/drawing/2014/main" id="{FF9CC3C9-A3FE-4D83-BAEE-7B92F14C0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1771"/>
              <a:ext cx="1703" cy="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50">
              <a:extLst>
                <a:ext uri="{FF2B5EF4-FFF2-40B4-BE49-F238E27FC236}">
                  <a16:creationId xmlns:a16="http://schemas.microsoft.com/office/drawing/2014/main" id="{009D710D-8780-4038-BF35-51EA1CBE0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744"/>
              <a:ext cx="1583" cy="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Text Box 51">
              <a:extLst>
                <a:ext uri="{FF2B5EF4-FFF2-40B4-BE49-F238E27FC236}">
                  <a16:creationId xmlns:a16="http://schemas.microsoft.com/office/drawing/2014/main" id="{A55CDA37-003D-4A43-BC91-C4B48D9A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593"/>
              <a:ext cx="4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/2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76" name="Group 53">
            <a:extLst>
              <a:ext uri="{FF2B5EF4-FFF2-40B4-BE49-F238E27FC236}">
                <a16:creationId xmlns:a16="http://schemas.microsoft.com/office/drawing/2014/main" id="{1EB69D07-3E38-407E-A284-21EDDB11901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5383" name="Picture 54" descr="78900">
              <a:extLst>
                <a:ext uri="{FF2B5EF4-FFF2-40B4-BE49-F238E27FC236}">
                  <a16:creationId xmlns:a16="http://schemas.microsoft.com/office/drawing/2014/main" id="{12A74A37-3B95-4A97-9F4D-8C650C89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4" name="Text Box 5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B38A1E6-0800-4807-AD57-DE563B76C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5377" name="Group 56">
            <a:extLst>
              <a:ext uri="{FF2B5EF4-FFF2-40B4-BE49-F238E27FC236}">
                <a16:creationId xmlns:a16="http://schemas.microsoft.com/office/drawing/2014/main" id="{E5F9DCCD-BBEC-4B67-9ECE-50528E0E7CD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5381" name="Picture 57" descr="78900">
              <a:extLst>
                <a:ext uri="{FF2B5EF4-FFF2-40B4-BE49-F238E27FC236}">
                  <a16:creationId xmlns:a16="http://schemas.microsoft.com/office/drawing/2014/main" id="{04BA92E8-089F-4F65-9D21-A25227DA7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2" name="Text Box 5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865DD80-D192-4215-8E3E-7552E4B86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5378" name="Group 62">
            <a:extLst>
              <a:ext uri="{FF2B5EF4-FFF2-40B4-BE49-F238E27FC236}">
                <a16:creationId xmlns:a16="http://schemas.microsoft.com/office/drawing/2014/main" id="{7D203F7A-3934-46A7-8958-9942978EE99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5379" name="Picture 63" descr="78900">
              <a:extLst>
                <a:ext uri="{FF2B5EF4-FFF2-40B4-BE49-F238E27FC236}">
                  <a16:creationId xmlns:a16="http://schemas.microsoft.com/office/drawing/2014/main" id="{B7B7E845-42C1-4D7A-87EF-560F9174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0" name="Text Box 6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C6B28FD-6DCA-4A4A-A5AA-5AAFC892F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5">
            <a:extLst>
              <a:ext uri="{FF2B5EF4-FFF2-40B4-BE49-F238E27FC236}">
                <a16:creationId xmlns:a16="http://schemas.microsoft.com/office/drawing/2014/main" id="{902922B2-D8E3-4E77-BC4C-59B51DB8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Z(j</a:t>
            </a:r>
            <a:r>
              <a:rPr lang="el-GR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频响曲线表明阻抗特性可分三个区域描述：</a:t>
            </a:r>
          </a:p>
        </p:txBody>
      </p:sp>
      <p:grpSp>
        <p:nvGrpSpPr>
          <p:cNvPr id="16387" name="Group 145">
            <a:extLst>
              <a:ext uri="{FF2B5EF4-FFF2-40B4-BE49-F238E27FC236}">
                <a16:creationId xmlns:a16="http://schemas.microsoft.com/office/drawing/2014/main" id="{8D9FC8E5-CEF8-4F66-A46B-484E777514CA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836613"/>
            <a:ext cx="7015162" cy="3455987"/>
            <a:chOff x="651" y="754"/>
            <a:chExt cx="4419" cy="2359"/>
          </a:xfrm>
        </p:grpSpPr>
        <p:sp>
          <p:nvSpPr>
            <p:cNvPr id="16415" name="Line 126">
              <a:extLst>
                <a:ext uri="{FF2B5EF4-FFF2-40B4-BE49-F238E27FC236}">
                  <a16:creationId xmlns:a16="http://schemas.microsoft.com/office/drawing/2014/main" id="{B567C093-3686-4ABA-A8EF-8D16007F5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90"/>
              <a:ext cx="0" cy="217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127">
              <a:extLst>
                <a:ext uri="{FF2B5EF4-FFF2-40B4-BE49-F238E27FC236}">
                  <a16:creationId xmlns:a16="http://schemas.microsoft.com/office/drawing/2014/main" id="{5827C8C5-3896-4D16-9B6E-CE5D5495E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890"/>
              <a:ext cx="0" cy="222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Rectangle 134">
              <a:extLst>
                <a:ext uri="{FF2B5EF4-FFF2-40B4-BE49-F238E27FC236}">
                  <a16:creationId xmlns:a16="http://schemas.microsoft.com/office/drawing/2014/main" id="{A22D31F8-E59D-4BFB-88BA-FC79EF7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763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容性区</a:t>
              </a:r>
            </a:p>
          </p:txBody>
        </p:sp>
        <p:sp>
          <p:nvSpPr>
            <p:cNvPr id="16418" name="Rectangle 135">
              <a:extLst>
                <a:ext uri="{FF2B5EF4-FFF2-40B4-BE49-F238E27FC236}">
                  <a16:creationId xmlns:a16="http://schemas.microsoft.com/office/drawing/2014/main" id="{80296750-E77A-49DD-AD90-ABC84F4D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754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感性区</a:t>
              </a:r>
            </a:p>
          </p:txBody>
        </p:sp>
        <p:sp>
          <p:nvSpPr>
            <p:cNvPr id="16419" name="Rectangle 136">
              <a:extLst>
                <a:ext uri="{FF2B5EF4-FFF2-40B4-BE49-F238E27FC236}">
                  <a16:creationId xmlns:a16="http://schemas.microsoft.com/office/drawing/2014/main" id="{4349C027-8F51-435B-9E5F-0997F176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768"/>
              <a:ext cx="952" cy="3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电阻性</a:t>
              </a:r>
            </a:p>
          </p:txBody>
        </p:sp>
      </p:grpSp>
      <p:grpSp>
        <p:nvGrpSpPr>
          <p:cNvPr id="16388" name="Group 146">
            <a:extLst>
              <a:ext uri="{FF2B5EF4-FFF2-40B4-BE49-F238E27FC236}">
                <a16:creationId xmlns:a16="http://schemas.microsoft.com/office/drawing/2014/main" id="{F7509A2C-0AE4-4D2C-9254-A441C2C8F7E6}"/>
              </a:ext>
            </a:extLst>
          </p:cNvPr>
          <p:cNvGrpSpPr>
            <a:grpSpLocks/>
          </p:cNvGrpSpPr>
          <p:nvPr/>
        </p:nvGrpSpPr>
        <p:grpSpPr bwMode="auto">
          <a:xfrm>
            <a:off x="773120" y="1368416"/>
            <a:ext cx="2214556" cy="2881312"/>
            <a:chOff x="384" y="2251"/>
            <a:chExt cx="1453" cy="1866"/>
          </a:xfrm>
        </p:grpSpPr>
        <p:graphicFrame>
          <p:nvGraphicFramePr>
            <p:cNvPr id="16411" name="Object 147">
              <a:extLst>
                <a:ext uri="{FF2B5EF4-FFF2-40B4-BE49-F238E27FC236}">
                  <a16:creationId xmlns:a16="http://schemas.microsoft.com/office/drawing/2014/main" id="{AFACF341-C55F-4B64-BEBF-21AF07B37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251"/>
            <a:ext cx="71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4" name="公式" r:id="rId3" imgW="510594" imgH="205740" progId="Equation.3">
                    <p:embed/>
                  </p:oleObj>
                </mc:Choice>
                <mc:Fallback>
                  <p:oleObj name="公式" r:id="rId3" imgW="510594" imgH="20574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251"/>
                          <a:ext cx="71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148">
              <a:extLst>
                <a:ext uri="{FF2B5EF4-FFF2-40B4-BE49-F238E27FC236}">
                  <a16:creationId xmlns:a16="http://schemas.microsoft.com/office/drawing/2014/main" id="{3180A7B0-47C3-42B0-AFAE-ADFDAEB0C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613"/>
            <a:ext cx="1179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5" name="公式" r:id="rId5" imgW="876354" imgH="457200" progId="Equation.3">
                    <p:embed/>
                  </p:oleObj>
                </mc:Choice>
                <mc:Fallback>
                  <p:oleObj name="公式" r:id="rId5" imgW="876354" imgH="45720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613"/>
                          <a:ext cx="1179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149">
              <a:extLst>
                <a:ext uri="{FF2B5EF4-FFF2-40B4-BE49-F238E27FC236}">
                  <a16:creationId xmlns:a16="http://schemas.microsoft.com/office/drawing/2014/main" id="{9D56EF34-26B0-439D-B201-2FAE182DF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" y="3295"/>
            <a:ext cx="108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6" name="Equation" r:id="rId7" imgW="731520" imgH="221052" progId="Equation.DSMT4">
                    <p:embed/>
                  </p:oleObj>
                </mc:Choice>
                <mc:Fallback>
                  <p:oleObj name="Equation" r:id="rId7" imgW="731520" imgH="221052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3295"/>
                          <a:ext cx="108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150">
              <a:extLst>
                <a:ext uri="{FF2B5EF4-FFF2-40B4-BE49-F238E27FC236}">
                  <a16:creationId xmlns:a16="http://schemas.microsoft.com/office/drawing/2014/main" id="{5A0CE403-B8FA-45F4-AD7E-D983158A74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3718"/>
            <a:ext cx="145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7" name="Equation" r:id="rId9" imgW="998274" imgH="251460" progId="Equation.DSMT4">
                    <p:embed/>
                  </p:oleObj>
                </mc:Choice>
                <mc:Fallback>
                  <p:oleObj name="Equation" r:id="rId9" imgW="998274" imgH="251460" progId="Equation.DSMT4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718"/>
                          <a:ext cx="1453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151">
            <a:extLst>
              <a:ext uri="{FF2B5EF4-FFF2-40B4-BE49-F238E27FC236}">
                <a16:creationId xmlns:a16="http://schemas.microsoft.com/office/drawing/2014/main" id="{C5D856F8-73AF-4A98-9298-3BB54A4E4C80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411288"/>
            <a:ext cx="1884362" cy="2357437"/>
            <a:chOff x="2282" y="2160"/>
            <a:chExt cx="1187" cy="1485"/>
          </a:xfrm>
        </p:grpSpPr>
        <p:graphicFrame>
          <p:nvGraphicFramePr>
            <p:cNvPr id="16408" name="Object 152">
              <a:extLst>
                <a:ext uri="{FF2B5EF4-FFF2-40B4-BE49-F238E27FC236}">
                  <a16:creationId xmlns:a16="http://schemas.microsoft.com/office/drawing/2014/main" id="{E75D5BB7-C1BA-4111-A25D-28AA6B26C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160"/>
            <a:ext cx="71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" name="公式" r:id="rId11" imgW="510594" imgH="205740" progId="Equation.3">
                    <p:embed/>
                  </p:oleObj>
                </mc:Choice>
                <mc:Fallback>
                  <p:oleObj name="公式" r:id="rId11" imgW="510594" imgH="20574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160"/>
                          <a:ext cx="71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153">
              <a:extLst>
                <a:ext uri="{FF2B5EF4-FFF2-40B4-BE49-F238E27FC236}">
                  <a16:creationId xmlns:a16="http://schemas.microsoft.com/office/drawing/2014/main" id="{48E98917-4094-4082-A064-F5379CF20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2568"/>
            <a:ext cx="1179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9" name="公式" r:id="rId13" imgW="876354" imgH="457200" progId="Equation.3">
                    <p:embed/>
                  </p:oleObj>
                </mc:Choice>
                <mc:Fallback>
                  <p:oleObj name="公式" r:id="rId13" imgW="876354" imgH="4572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568"/>
                          <a:ext cx="1179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54">
              <a:extLst>
                <a:ext uri="{FF2B5EF4-FFF2-40B4-BE49-F238E27FC236}">
                  <a16:creationId xmlns:a16="http://schemas.microsoft.com/office/drawing/2014/main" id="{8484DF60-0E81-4B55-8BEE-DAC9543A4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2" y="3331"/>
            <a:ext cx="118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0" name="公式" r:id="rId15" imgW="876354" imgH="205740" progId="Equation.3">
                    <p:embed/>
                  </p:oleObj>
                </mc:Choice>
                <mc:Fallback>
                  <p:oleObj name="公式" r:id="rId15" imgW="876354" imgH="20574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331"/>
                          <a:ext cx="118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0" name="Group 155">
            <a:extLst>
              <a:ext uri="{FF2B5EF4-FFF2-40B4-BE49-F238E27FC236}">
                <a16:creationId xmlns:a16="http://schemas.microsoft.com/office/drawing/2014/main" id="{A99ED8FB-A4A0-45D8-AEBD-8A2745D146E4}"/>
              </a:ext>
            </a:extLst>
          </p:cNvPr>
          <p:cNvGrpSpPr>
            <a:grpSpLocks/>
          </p:cNvGrpSpPr>
          <p:nvPr/>
        </p:nvGrpSpPr>
        <p:grpSpPr bwMode="auto">
          <a:xfrm>
            <a:off x="6361113" y="1339850"/>
            <a:ext cx="2101850" cy="2851150"/>
            <a:chOff x="3917" y="2205"/>
            <a:chExt cx="1324" cy="1796"/>
          </a:xfrm>
        </p:grpSpPr>
        <p:graphicFrame>
          <p:nvGraphicFramePr>
            <p:cNvPr id="16404" name="Object 156">
              <a:extLst>
                <a:ext uri="{FF2B5EF4-FFF2-40B4-BE49-F238E27FC236}">
                  <a16:creationId xmlns:a16="http://schemas.microsoft.com/office/drawing/2014/main" id="{80224027-8DC5-4850-AA93-31EE56A3E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8" y="2205"/>
            <a:ext cx="71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1" name="公式" r:id="rId17" imgW="510594" imgH="205740" progId="Equation.3">
                    <p:embed/>
                  </p:oleObj>
                </mc:Choice>
                <mc:Fallback>
                  <p:oleObj name="公式" r:id="rId17" imgW="510594" imgH="2057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2205"/>
                          <a:ext cx="71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157">
              <a:extLst>
                <a:ext uri="{FF2B5EF4-FFF2-40B4-BE49-F238E27FC236}">
                  <a16:creationId xmlns:a16="http://schemas.microsoft.com/office/drawing/2014/main" id="{03C9EBA5-CEDB-4626-BE58-247560FAD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8" y="2523"/>
            <a:ext cx="1179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2" name="公式" r:id="rId19" imgW="876354" imgH="457200" progId="Equation.3">
                    <p:embed/>
                  </p:oleObj>
                </mc:Choice>
                <mc:Fallback>
                  <p:oleObj name="公式" r:id="rId19" imgW="876354" imgH="45720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2523"/>
                          <a:ext cx="1179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99990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158">
              <a:extLst>
                <a:ext uri="{FF2B5EF4-FFF2-40B4-BE49-F238E27FC236}">
                  <a16:creationId xmlns:a16="http://schemas.microsoft.com/office/drawing/2014/main" id="{ECF6424C-47D4-4888-85EC-F4D4D4BD1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5" y="3212"/>
            <a:ext cx="105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" name="Equation" r:id="rId21" imgW="731520" imgH="221052" progId="Equation.DSMT4">
                    <p:embed/>
                  </p:oleObj>
                </mc:Choice>
                <mc:Fallback>
                  <p:oleObj name="Equation" r:id="rId21" imgW="731520" imgH="221052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212"/>
                          <a:ext cx="105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159">
              <a:extLst>
                <a:ext uri="{FF2B5EF4-FFF2-40B4-BE49-F238E27FC236}">
                  <a16:creationId xmlns:a16="http://schemas.microsoft.com/office/drawing/2014/main" id="{46135CFF-8B2A-42D2-A6CB-F1C2203C13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405709"/>
                </p:ext>
              </p:extLst>
            </p:nvPr>
          </p:nvGraphicFramePr>
          <p:xfrm>
            <a:off x="3917" y="3596"/>
            <a:ext cx="132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4" name="Equation" r:id="rId23" imgW="1041120" imgH="291960" progId="Equation.DSMT4">
                    <p:embed/>
                  </p:oleObj>
                </mc:Choice>
                <mc:Fallback>
                  <p:oleObj name="Equation" r:id="rId23" imgW="1041120" imgH="291960" progId="Equation.DSMT4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3596"/>
                          <a:ext cx="132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1" name="Object 160">
            <a:extLst>
              <a:ext uri="{FF2B5EF4-FFF2-40B4-BE49-F238E27FC236}">
                <a16:creationId xmlns:a16="http://schemas.microsoft.com/office/drawing/2014/main" id="{CB0C28C7-C4BC-47DB-8578-AD432E06C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368800"/>
          <a:ext cx="41767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25" imgW="1798320" imgH="297180" progId="Equation.DSMT4">
                  <p:embed/>
                </p:oleObj>
              </mc:Choice>
              <mc:Fallback>
                <p:oleObj name="Equation" r:id="rId25" imgW="1798320" imgH="29718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368800"/>
                        <a:ext cx="41767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161">
            <a:extLst>
              <a:ext uri="{FF2B5EF4-FFF2-40B4-BE49-F238E27FC236}">
                <a16:creationId xmlns:a16="http://schemas.microsoft.com/office/drawing/2014/main" id="{EEB61433-BCF4-40D5-80B8-9AD0CCD1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8066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kumimoji="1"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入端阻抗为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纯电阻，即</a:t>
            </a:r>
            <a:r>
              <a:rPr kumimoji="1" lang="en-US" altLang="zh-CN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，阻抗值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最小。</a:t>
            </a:r>
          </a:p>
        </p:txBody>
      </p:sp>
      <p:sp>
        <p:nvSpPr>
          <p:cNvPr id="16393" name="Text Box 162">
            <a:extLst>
              <a:ext uri="{FF2B5EF4-FFF2-40B4-BE49-F238E27FC236}">
                <a16:creationId xmlns:a16="http://schemas.microsoft.com/office/drawing/2014/main" id="{4BB16A54-7F0C-4D00-81F6-819E4E4C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3405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电流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和电阻电压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达到最大值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  </a:t>
            </a:r>
            <a:r>
              <a:rPr kumimoji="1" lang="en-US" altLang="zh-CN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一定</a:t>
            </a:r>
            <a:r>
              <a:rPr kumimoji="1" lang="en-US" altLang="zh-CN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394" name="Line 163">
            <a:extLst>
              <a:ext uri="{FF2B5EF4-FFF2-40B4-BE49-F238E27FC236}">
                <a16:creationId xmlns:a16="http://schemas.microsoft.com/office/drawing/2014/main" id="{3ECA4977-1911-467F-8CCD-1803B4E15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868863"/>
            <a:ext cx="865188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5" name="Group 164">
            <a:extLst>
              <a:ext uri="{FF2B5EF4-FFF2-40B4-BE49-F238E27FC236}">
                <a16:creationId xmlns:a16="http://schemas.microsoft.com/office/drawing/2014/main" id="{03614FFD-9136-49A5-8D3B-6D207CC4FB3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6402" name="Picture 165" descr="78900">
              <a:extLst>
                <a:ext uri="{FF2B5EF4-FFF2-40B4-BE49-F238E27FC236}">
                  <a16:creationId xmlns:a16="http://schemas.microsoft.com/office/drawing/2014/main" id="{E89E404F-4B31-4221-83F5-8DA97F679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3" name="Text Box 16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CA6AE17-71A5-4EB0-BD2A-5E5C1544C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6396" name="Group 167">
            <a:extLst>
              <a:ext uri="{FF2B5EF4-FFF2-40B4-BE49-F238E27FC236}">
                <a16:creationId xmlns:a16="http://schemas.microsoft.com/office/drawing/2014/main" id="{C54DCBE2-A495-4689-9E85-A5160F8268D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6400" name="Picture 168" descr="78900">
              <a:extLst>
                <a:ext uri="{FF2B5EF4-FFF2-40B4-BE49-F238E27FC236}">
                  <a16:creationId xmlns:a16="http://schemas.microsoft.com/office/drawing/2014/main" id="{464F814F-975A-4F23-87BE-CD7382EF7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Text Box 16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281CAE6-9B70-4F83-9C51-FEB46AE7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6397" name="Group 173">
            <a:extLst>
              <a:ext uri="{FF2B5EF4-FFF2-40B4-BE49-F238E27FC236}">
                <a16:creationId xmlns:a16="http://schemas.microsoft.com/office/drawing/2014/main" id="{2C26C267-1BDA-4A27-BB94-95491AFCCBF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6398" name="Picture 174" descr="78900">
              <a:extLst>
                <a:ext uri="{FF2B5EF4-FFF2-40B4-BE49-F238E27FC236}">
                  <a16:creationId xmlns:a16="http://schemas.microsoft.com/office/drawing/2014/main" id="{4965055D-CEFF-4069-AD3A-169728425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 Box 17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9B2A431-B584-4183-A687-F11F3718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07F93E51-F232-489C-8EC6-01B8743CD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4329113"/>
          <a:ext cx="49069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3" imgW="1988766" imgH="259008" progId="Equation.DSMT4">
                  <p:embed/>
                </p:oleObj>
              </mc:Choice>
              <mc:Fallback>
                <p:oleObj name="Equation" r:id="rId3" imgW="1988766" imgH="25900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329113"/>
                        <a:ext cx="49069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>
            <a:extLst>
              <a:ext uri="{FF2B5EF4-FFF2-40B4-BE49-F238E27FC236}">
                <a16:creationId xmlns:a16="http://schemas.microsoft.com/office/drawing/2014/main" id="{531EDC37-89D1-497A-BA84-2AB1AC4D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80867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zh-CN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的电压大小相等，相位相反，</a:t>
            </a:r>
            <a:r>
              <a:rPr kumimoji="1" lang="zh-CN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串联总电压为零，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也称电压谐振，即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3AF113C5-69B8-4761-99F1-DC0352234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5157788"/>
          <a:ext cx="5765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5" imgW="2270868" imgH="213288" progId="Equation.DSMT4">
                  <p:embed/>
                </p:oleObj>
              </mc:Choice>
              <mc:Fallback>
                <p:oleObj name="Equation" r:id="rId5" imgW="2270868" imgH="21328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157788"/>
                        <a:ext cx="5765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Group 5">
            <a:extLst>
              <a:ext uri="{FF2B5EF4-FFF2-40B4-BE49-F238E27FC236}">
                <a16:creationId xmlns:a16="http://schemas.microsoft.com/office/drawing/2014/main" id="{E28A38A9-533C-4F60-9D85-3981E27BC08B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449263"/>
            <a:ext cx="1593850" cy="2665412"/>
            <a:chOff x="3618" y="282"/>
            <a:chExt cx="1004" cy="1679"/>
          </a:xfrm>
        </p:grpSpPr>
        <p:sp>
          <p:nvSpPr>
            <p:cNvPr id="17462" name="Line 6">
              <a:extLst>
                <a:ext uri="{FF2B5EF4-FFF2-40B4-BE49-F238E27FC236}">
                  <a16:creationId xmlns:a16="http://schemas.microsoft.com/office/drawing/2014/main" id="{AD70E742-73FF-424C-96F4-6E7A5C20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6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7">
              <a:extLst>
                <a:ext uri="{FF2B5EF4-FFF2-40B4-BE49-F238E27FC236}">
                  <a16:creationId xmlns:a16="http://schemas.microsoft.com/office/drawing/2014/main" id="{C99D0C2F-69EB-4F27-8E80-66110CD1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8">
              <a:extLst>
                <a:ext uri="{FF2B5EF4-FFF2-40B4-BE49-F238E27FC236}">
                  <a16:creationId xmlns:a16="http://schemas.microsoft.com/office/drawing/2014/main" id="{751923FD-1BA8-446C-B9DB-E9807D25A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420"/>
              <a:ext cx="0" cy="79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9">
              <a:extLst>
                <a:ext uri="{FF2B5EF4-FFF2-40B4-BE49-F238E27FC236}">
                  <a16:creationId xmlns:a16="http://schemas.microsoft.com/office/drawing/2014/main" id="{855CD7F0-3977-4336-AD07-0389829F0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0" cy="79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6" name="Object 10">
              <a:extLst>
                <a:ext uri="{FF2B5EF4-FFF2-40B4-BE49-F238E27FC236}">
                  <a16:creationId xmlns:a16="http://schemas.microsoft.com/office/drawing/2014/main" id="{E75447E1-A617-44F4-ACD5-2B1AFA2669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5" y="282"/>
            <a:ext cx="30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0" name="公式" r:id="rId7" imgW="190446" imgH="289632" progId="Equation.3">
                    <p:embed/>
                  </p:oleObj>
                </mc:Choice>
                <mc:Fallback>
                  <p:oleObj name="公式" r:id="rId7" imgW="190446" imgH="28963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82"/>
                          <a:ext cx="30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7" name="Object 11">
              <a:extLst>
                <a:ext uri="{FF2B5EF4-FFF2-40B4-BE49-F238E27FC236}">
                  <a16:creationId xmlns:a16="http://schemas.microsoft.com/office/drawing/2014/main" id="{58501179-11B0-47C0-A4E2-3A164EF9E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8" y="1517"/>
            <a:ext cx="28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1" name="公式" r:id="rId9" imgW="175314" imgH="289632" progId="Equation.3">
                    <p:embed/>
                  </p:oleObj>
                </mc:Choice>
                <mc:Fallback>
                  <p:oleObj name="公式" r:id="rId9" imgW="175314" imgH="28963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517"/>
                          <a:ext cx="289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8" name="Object 12">
              <a:extLst>
                <a:ext uri="{FF2B5EF4-FFF2-40B4-BE49-F238E27FC236}">
                  <a16:creationId xmlns:a16="http://schemas.microsoft.com/office/drawing/2014/main" id="{2C0C8943-D09F-4841-980E-491F2C9A4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077"/>
            <a:ext cx="308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2" name="公式" r:id="rId11" imgW="190446" imgH="289632" progId="Equation.3">
                    <p:embed/>
                  </p:oleObj>
                </mc:Choice>
                <mc:Fallback>
                  <p:oleObj name="公式" r:id="rId11" imgW="190446" imgH="28963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077"/>
                          <a:ext cx="308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9" name="Object 13">
              <a:extLst>
                <a:ext uri="{FF2B5EF4-FFF2-40B4-BE49-F238E27FC236}">
                  <a16:creationId xmlns:a16="http://schemas.microsoft.com/office/drawing/2014/main" id="{4C554D59-2FB9-46B7-A6AA-67B45E54EA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1077"/>
            <a:ext cx="16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3" name="公式" r:id="rId13" imgW="91440" imgH="251460" progId="Equation.3">
                    <p:embed/>
                  </p:oleObj>
                </mc:Choice>
                <mc:Fallback>
                  <p:oleObj name="公式" r:id="rId13" imgW="91440" imgH="2514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1077"/>
                          <a:ext cx="16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4" name="Group 14">
            <a:extLst>
              <a:ext uri="{FF2B5EF4-FFF2-40B4-BE49-F238E27FC236}">
                <a16:creationId xmlns:a16="http://schemas.microsoft.com/office/drawing/2014/main" id="{095BE145-708C-4F60-9079-9D6B7D3B188D}"/>
              </a:ext>
            </a:extLst>
          </p:cNvPr>
          <p:cNvGrpSpPr>
            <a:grpSpLocks/>
          </p:cNvGrpSpPr>
          <p:nvPr/>
        </p:nvGrpSpPr>
        <p:grpSpPr bwMode="auto">
          <a:xfrm>
            <a:off x="4084638" y="836613"/>
            <a:ext cx="2071687" cy="1944687"/>
            <a:chOff x="2608" y="618"/>
            <a:chExt cx="1305" cy="1225"/>
          </a:xfrm>
        </p:grpSpPr>
        <p:sp>
          <p:nvSpPr>
            <p:cNvPr id="17460" name="AutoShape 15">
              <a:extLst>
                <a:ext uri="{FF2B5EF4-FFF2-40B4-BE49-F238E27FC236}">
                  <a16:creationId xmlns:a16="http://schemas.microsoft.com/office/drawing/2014/main" id="{A0D7A2E7-6869-4ED8-9EBE-C7F7F1948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618"/>
              <a:ext cx="181" cy="1225"/>
            </a:xfrm>
            <a:prstGeom prst="rightBrace">
              <a:avLst>
                <a:gd name="adj1" fmla="val 56400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aphicFrame>
          <p:nvGraphicFramePr>
            <p:cNvPr id="17461" name="Object 16">
              <a:extLst>
                <a:ext uri="{FF2B5EF4-FFF2-40B4-BE49-F238E27FC236}">
                  <a16:creationId xmlns:a16="http://schemas.microsoft.com/office/drawing/2014/main" id="{02395AF2-B742-4133-9305-1F10E6D2E9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4" y="754"/>
            <a:ext cx="1219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4" name="公式" r:id="rId15" imgW="929748" imgH="586812" progId="Equation.3">
                    <p:embed/>
                  </p:oleObj>
                </mc:Choice>
                <mc:Fallback>
                  <p:oleObj name="公式" r:id="rId15" imgW="929748" imgH="5868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754"/>
                          <a:ext cx="1219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5" name="Group 23">
            <a:extLst>
              <a:ext uri="{FF2B5EF4-FFF2-40B4-BE49-F238E27FC236}">
                <a16:creationId xmlns:a16="http://schemas.microsoft.com/office/drawing/2014/main" id="{9F677AEC-0433-4772-ACD5-8068D8F86D4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4463"/>
            <a:ext cx="3189287" cy="2736850"/>
            <a:chOff x="3334" y="1933"/>
            <a:chExt cx="2009" cy="1724"/>
          </a:xfrm>
        </p:grpSpPr>
        <p:sp>
          <p:nvSpPr>
            <p:cNvPr id="17428" name="Text Box 24">
              <a:extLst>
                <a:ext uri="{FF2B5EF4-FFF2-40B4-BE49-F238E27FC236}">
                  <a16:creationId xmlns:a16="http://schemas.microsoft.com/office/drawing/2014/main" id="{CBCEAD5A-7228-472F-9E77-B22F08A17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387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D3414F92-E7FD-4EE7-84C8-F51E41D0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387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430" name="Text Box 26">
              <a:extLst>
                <a:ext uri="{FF2B5EF4-FFF2-40B4-BE49-F238E27FC236}">
                  <a16:creationId xmlns:a16="http://schemas.microsoft.com/office/drawing/2014/main" id="{6DC263A4-893F-46C7-A34C-4CC48EC3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976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431" name="Text Box 27">
              <a:extLst>
                <a:ext uri="{FF2B5EF4-FFF2-40B4-BE49-F238E27FC236}">
                  <a16:creationId xmlns:a16="http://schemas.microsoft.com/office/drawing/2014/main" id="{52807CD9-D70C-4C84-92BD-00578323E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7432" name="Text Box 28">
              <a:extLst>
                <a:ext uri="{FF2B5EF4-FFF2-40B4-BE49-F238E27FC236}">
                  <a16:creationId xmlns:a16="http://schemas.microsoft.com/office/drawing/2014/main" id="{11BB9152-56DB-4A36-923B-F684EBEE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7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7433" name="Text Box 29">
              <a:extLst>
                <a:ext uri="{FF2B5EF4-FFF2-40B4-BE49-F238E27FC236}">
                  <a16:creationId xmlns:a16="http://schemas.microsoft.com/office/drawing/2014/main" id="{5153CCDF-EB14-445A-8F3F-8FE7FE865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332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graphicFrame>
          <p:nvGraphicFramePr>
            <p:cNvPr id="17434" name="Object 30">
              <a:extLst>
                <a:ext uri="{FF2B5EF4-FFF2-40B4-BE49-F238E27FC236}">
                  <a16:creationId xmlns:a16="http://schemas.microsoft.com/office/drawing/2014/main" id="{44F2EF05-665F-4E2B-9057-2D6CEE86D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387"/>
            <a:ext cx="27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5" name="公式" r:id="rId17" imgW="175314" imgH="342900" progId="Equation.3">
                    <p:embed/>
                  </p:oleObj>
                </mc:Choice>
                <mc:Fallback>
                  <p:oleObj name="公式" r:id="rId17" imgW="175314" imgH="342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387"/>
                          <a:ext cx="271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31">
              <a:extLst>
                <a:ext uri="{FF2B5EF4-FFF2-40B4-BE49-F238E27FC236}">
                  <a16:creationId xmlns:a16="http://schemas.microsoft.com/office/drawing/2014/main" id="{77F73627-6D13-41F3-91F8-40B040758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8" y="2478"/>
            <a:ext cx="255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6" name="公式" r:id="rId19" imgW="167748" imgH="342900" progId="Equation.3">
                    <p:embed/>
                  </p:oleObj>
                </mc:Choice>
                <mc:Fallback>
                  <p:oleObj name="公式" r:id="rId19" imgW="167748" imgH="342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2478"/>
                          <a:ext cx="255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32">
              <a:extLst>
                <a:ext uri="{FF2B5EF4-FFF2-40B4-BE49-F238E27FC236}">
                  <a16:creationId xmlns:a16="http://schemas.microsoft.com/office/drawing/2014/main" id="{46CBF386-6B9A-41C0-BC4F-A99096A86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3" y="3022"/>
            <a:ext cx="2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公式" r:id="rId21" imgW="175314" imgH="342900" progId="Equation.3">
                    <p:embed/>
                  </p:oleObj>
                </mc:Choice>
                <mc:Fallback>
                  <p:oleObj name="公式" r:id="rId21" imgW="175314" imgH="3429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022"/>
                          <a:ext cx="2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98DF00A9-EC82-49ED-9D7B-7C1ECCECD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1" y="3022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34">
              <a:extLst>
                <a:ext uri="{FF2B5EF4-FFF2-40B4-BE49-F238E27FC236}">
                  <a16:creationId xmlns:a16="http://schemas.microsoft.com/office/drawing/2014/main" id="{E4F33131-CBBA-4D84-B19E-C74879E26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432"/>
              <a:ext cx="127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35">
              <a:extLst>
                <a:ext uri="{FF2B5EF4-FFF2-40B4-BE49-F238E27FC236}">
                  <a16:creationId xmlns:a16="http://schemas.microsoft.com/office/drawing/2014/main" id="{383C3B68-69CE-48BA-A91C-2086287A7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2433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0" name="Object 36">
              <a:extLst>
                <a:ext uri="{FF2B5EF4-FFF2-40B4-BE49-F238E27FC236}">
                  <a16:creationId xmlns:a16="http://schemas.microsoft.com/office/drawing/2014/main" id="{A3045B2F-9D60-454D-9E12-B06D3912B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933"/>
            <a:ext cx="15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公式" r:id="rId23" imgW="91440" imgH="304728" progId="Equation.3">
                    <p:embed/>
                  </p:oleObj>
                </mc:Choice>
                <mc:Fallback>
                  <p:oleObj name="公式" r:id="rId23" imgW="91440" imgH="304728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933"/>
                          <a:ext cx="15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Text Box 37">
              <a:extLst>
                <a:ext uri="{FF2B5EF4-FFF2-40B4-BE49-F238E27FC236}">
                  <a16:creationId xmlns:a16="http://schemas.microsoft.com/office/drawing/2014/main" id="{547C4580-2305-42EC-99CD-5D2C44A70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11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7442" name="Text Box 38">
              <a:extLst>
                <a:ext uri="{FF2B5EF4-FFF2-40B4-BE49-F238E27FC236}">
                  <a16:creationId xmlns:a16="http://schemas.microsoft.com/office/drawing/2014/main" id="{17BF1AC1-1AB2-4E56-9CE3-A7877C29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614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7443" name="Line 39">
              <a:extLst>
                <a:ext uri="{FF2B5EF4-FFF2-40B4-BE49-F238E27FC236}">
                  <a16:creationId xmlns:a16="http://schemas.microsoft.com/office/drawing/2014/main" id="{D6E703D7-2831-4AC8-9A4B-9B44CE7E9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387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Text Box 40">
              <a:extLst>
                <a:ext uri="{FF2B5EF4-FFF2-40B4-BE49-F238E27FC236}">
                  <a16:creationId xmlns:a16="http://schemas.microsoft.com/office/drawing/2014/main" id="{68775AE6-4E38-4309-BA34-732F0B592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478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445" name="Text Box 41">
              <a:extLst>
                <a:ext uri="{FF2B5EF4-FFF2-40B4-BE49-F238E27FC236}">
                  <a16:creationId xmlns:a16="http://schemas.microsoft.com/office/drawing/2014/main" id="{CDD9686F-7AE4-4980-BBFA-1439A49E8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20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7446" name="Oval 42">
              <a:extLst>
                <a:ext uri="{FF2B5EF4-FFF2-40B4-BE49-F238E27FC236}">
                  <a16:creationId xmlns:a16="http://schemas.microsoft.com/office/drawing/2014/main" id="{1BC1FC68-CDE6-4358-9B9B-6FB206C0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09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2800" b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7447" name="Oval 43">
              <a:extLst>
                <a:ext uri="{FF2B5EF4-FFF2-40B4-BE49-F238E27FC236}">
                  <a16:creationId xmlns:a16="http://schemas.microsoft.com/office/drawing/2014/main" id="{89073117-6CD5-4156-9210-086F17E3A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3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7448" name="Object 44">
              <a:extLst>
                <a:ext uri="{FF2B5EF4-FFF2-40B4-BE49-F238E27FC236}">
                  <a16:creationId xmlns:a16="http://schemas.microsoft.com/office/drawing/2014/main" id="{DDF3933E-78F3-47E5-BE3C-541CEAA873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976"/>
            <a:ext cx="508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公式" r:id="rId25" imgW="358194" imgH="441888" progId="Equation.3">
                    <p:embed/>
                  </p:oleObj>
                </mc:Choice>
                <mc:Fallback>
                  <p:oleObj name="公式" r:id="rId25" imgW="358194" imgH="441888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976"/>
                          <a:ext cx="508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9" name="Object 45">
              <a:extLst>
                <a:ext uri="{FF2B5EF4-FFF2-40B4-BE49-F238E27FC236}">
                  <a16:creationId xmlns:a16="http://schemas.microsoft.com/office/drawing/2014/main" id="{170A5F9E-FD19-4EBB-BE93-B7667EA69D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998061"/>
                </p:ext>
              </p:extLst>
            </p:nvPr>
          </p:nvGraphicFramePr>
          <p:xfrm>
            <a:off x="3345" y="2730"/>
            <a:ext cx="24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0" name="公式" r:id="rId27" imgW="137268" imgH="320040" progId="Equation.3">
                    <p:embed/>
                  </p:oleObj>
                </mc:Choice>
                <mc:Fallback>
                  <p:oleObj name="公式" r:id="rId27" imgW="137268" imgH="3200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2730"/>
                          <a:ext cx="248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50" name="Group 46">
              <a:extLst>
                <a:ext uri="{FF2B5EF4-FFF2-40B4-BE49-F238E27FC236}">
                  <a16:creationId xmlns:a16="http://schemas.microsoft.com/office/drawing/2014/main" id="{B9FDF9B9-22A0-4A57-9088-79C3A319F45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08" y="2524"/>
              <a:ext cx="499" cy="590"/>
              <a:chOff x="476" y="663"/>
              <a:chExt cx="771" cy="862"/>
            </a:xfrm>
          </p:grpSpPr>
          <p:sp>
            <p:nvSpPr>
              <p:cNvPr id="17457" name="AutoShape 47">
                <a:extLst>
                  <a:ext uri="{FF2B5EF4-FFF2-40B4-BE49-F238E27FC236}">
                    <a16:creationId xmlns:a16="http://schemas.microsoft.com/office/drawing/2014/main" id="{16416DB1-4669-4077-8619-2130C55A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AutoShape 48">
                <a:extLst>
                  <a:ext uri="{FF2B5EF4-FFF2-40B4-BE49-F238E27FC236}">
                    <a16:creationId xmlns:a16="http://schemas.microsoft.com/office/drawing/2014/main" id="{B6EB7E18-E12B-45B3-A58A-5544C091B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9" name="AutoShape 49">
                <a:extLst>
                  <a:ext uri="{FF2B5EF4-FFF2-40B4-BE49-F238E27FC236}">
                    <a16:creationId xmlns:a16="http://schemas.microsoft.com/office/drawing/2014/main" id="{94C3E360-5C81-4516-A53B-DF683D052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1" name="Rectangle 50">
              <a:extLst>
                <a:ext uri="{FF2B5EF4-FFF2-40B4-BE49-F238E27FC236}">
                  <a16:creationId xmlns:a16="http://schemas.microsoft.com/office/drawing/2014/main" id="{95C5E9C1-4ABF-496B-B8AD-3B8103A8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8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52" name="Group 51">
              <a:extLst>
                <a:ext uri="{FF2B5EF4-FFF2-40B4-BE49-F238E27FC236}">
                  <a16:creationId xmlns:a16="http://schemas.microsoft.com/office/drawing/2014/main" id="{C2A772C8-44D3-43F7-A9AD-A11034376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0" y="3363"/>
              <a:ext cx="258" cy="91"/>
              <a:chOff x="1351" y="3976"/>
              <a:chExt cx="174" cy="93"/>
            </a:xfrm>
          </p:grpSpPr>
          <p:sp>
            <p:nvSpPr>
              <p:cNvPr id="17455" name="Line 52">
                <a:extLst>
                  <a:ext uri="{FF2B5EF4-FFF2-40B4-BE49-F238E27FC236}">
                    <a16:creationId xmlns:a16="http://schemas.microsoft.com/office/drawing/2014/main" id="{43DEBEB1-05D2-4C67-B3E1-AF8823ACB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53">
                <a:extLst>
                  <a:ext uri="{FF2B5EF4-FFF2-40B4-BE49-F238E27FC236}">
                    <a16:creationId xmlns:a16="http://schemas.microsoft.com/office/drawing/2014/main" id="{1CCF4A8C-C8A9-4BED-8756-73B63C317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53" name="Line 54">
              <a:extLst>
                <a:ext uri="{FF2B5EF4-FFF2-40B4-BE49-F238E27FC236}">
                  <a16:creationId xmlns:a16="http://schemas.microsoft.com/office/drawing/2014/main" id="{E440A8F1-A01F-436A-85A7-7650C29B4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657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55">
              <a:extLst>
                <a:ext uri="{FF2B5EF4-FFF2-40B4-BE49-F238E27FC236}">
                  <a16:creationId xmlns:a16="http://schemas.microsoft.com/office/drawing/2014/main" id="{C944927E-FD4A-4B6E-B73F-4D4843BCA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75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6" name="Group 56">
            <a:extLst>
              <a:ext uri="{FF2B5EF4-FFF2-40B4-BE49-F238E27FC236}">
                <a16:creationId xmlns:a16="http://schemas.microsoft.com/office/drawing/2014/main" id="{4D2DE4D1-8C5B-4306-8C6C-F21E9A98D572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620713"/>
            <a:ext cx="1512888" cy="2592387"/>
            <a:chOff x="1655" y="482"/>
            <a:chExt cx="953" cy="1451"/>
          </a:xfrm>
        </p:grpSpPr>
        <p:sp>
          <p:nvSpPr>
            <p:cNvPr id="17426" name="Rectangle 57">
              <a:extLst>
                <a:ext uri="{FF2B5EF4-FFF2-40B4-BE49-F238E27FC236}">
                  <a16:creationId xmlns:a16="http://schemas.microsoft.com/office/drawing/2014/main" id="{93F1DAB5-107F-4E5D-B35C-B87406366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482"/>
              <a:ext cx="953" cy="145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7" name="Freeform 58">
              <a:extLst>
                <a:ext uri="{FF2B5EF4-FFF2-40B4-BE49-F238E27FC236}">
                  <a16:creationId xmlns:a16="http://schemas.microsoft.com/office/drawing/2014/main" id="{949C9683-4179-4756-90DA-E73EA0BF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663"/>
              <a:ext cx="590" cy="1089"/>
            </a:xfrm>
            <a:custGeom>
              <a:avLst/>
              <a:gdLst>
                <a:gd name="T0" fmla="*/ 0 w 545"/>
                <a:gd name="T1" fmla="*/ 0 h 1043"/>
                <a:gd name="T2" fmla="*/ 811 w 545"/>
                <a:gd name="T3" fmla="*/ 564 h 1043"/>
                <a:gd name="T4" fmla="*/ 0 w 545"/>
                <a:gd name="T5" fmla="*/ 1294 h 10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5" h="1043">
                  <a:moveTo>
                    <a:pt x="0" y="0"/>
                  </a:moveTo>
                  <a:cubicBezTo>
                    <a:pt x="272" y="140"/>
                    <a:pt x="545" y="280"/>
                    <a:pt x="545" y="454"/>
                  </a:cubicBezTo>
                  <a:cubicBezTo>
                    <a:pt x="545" y="628"/>
                    <a:pt x="91" y="945"/>
                    <a:pt x="0" y="1043"/>
                  </a:cubicBezTo>
                </a:path>
              </a:pathLst>
            </a:custGeom>
            <a:solidFill>
              <a:srgbClr val="000066"/>
            </a:solidFill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7" name="Group 59">
            <a:extLst>
              <a:ext uri="{FF2B5EF4-FFF2-40B4-BE49-F238E27FC236}">
                <a16:creationId xmlns:a16="http://schemas.microsoft.com/office/drawing/2014/main" id="{782240F9-FDE3-42F7-B7F0-06428F2ECA63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7424" name="Picture 60" descr="78900">
              <a:extLst>
                <a:ext uri="{FF2B5EF4-FFF2-40B4-BE49-F238E27FC236}">
                  <a16:creationId xmlns:a16="http://schemas.microsoft.com/office/drawing/2014/main" id="{E5820D4B-BAB1-4576-9252-F6B15D34E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Text Box 6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8057934-7B0D-474F-BB64-3783BB503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7418" name="Group 62">
            <a:extLst>
              <a:ext uri="{FF2B5EF4-FFF2-40B4-BE49-F238E27FC236}">
                <a16:creationId xmlns:a16="http://schemas.microsoft.com/office/drawing/2014/main" id="{88D3D665-28F4-4C40-988F-C3DDCA341B8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7422" name="Picture 63" descr="78900">
              <a:extLst>
                <a:ext uri="{FF2B5EF4-FFF2-40B4-BE49-F238E27FC236}">
                  <a16:creationId xmlns:a16="http://schemas.microsoft.com/office/drawing/2014/main" id="{41C071EF-5A75-4B07-AEB4-1FA550856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6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5C15056-946C-4CE2-B377-4BF107F90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7419" name="Group 68">
            <a:extLst>
              <a:ext uri="{FF2B5EF4-FFF2-40B4-BE49-F238E27FC236}">
                <a16:creationId xmlns:a16="http://schemas.microsoft.com/office/drawing/2014/main" id="{279B3C76-5880-481C-82D9-A72C9308C4A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7420" name="Picture 69" descr="78900">
              <a:extLst>
                <a:ext uri="{FF2B5EF4-FFF2-40B4-BE49-F238E27FC236}">
                  <a16:creationId xmlns:a16="http://schemas.microsoft.com/office/drawing/2014/main" id="{DAA842F0-4F45-4C4D-9967-5A6F93A02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7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C6D88DCA-CABF-4BF9-9AC3-3FB6E2A3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9544CBA-9948-4842-8923-115E718EE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371475"/>
          <a:ext cx="51974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3" imgW="2225040" imgH="441888" progId="Equation.3">
                  <p:embed/>
                </p:oleObj>
              </mc:Choice>
              <mc:Fallback>
                <p:oleObj name="公式" r:id="rId3" imgW="2225040" imgH="44188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71475"/>
                        <a:ext cx="51974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BFD14B68-3B6B-4A22-AE22-57EEF58AB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57213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2453748" imgH="495372" progId="Equation.DSMT4">
                  <p:embed/>
                </p:oleObj>
              </mc:Choice>
              <mc:Fallback>
                <p:oleObj name="Equation" r:id="rId5" imgW="2453748" imgH="49537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572135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5029E70B-011A-4CCC-BFDD-4E459EE8A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73350"/>
          <a:ext cx="28908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公式" r:id="rId7" imgW="1219200" imgH="281868" progId="Equation.3">
                  <p:embed/>
                </p:oleObj>
              </mc:Choice>
              <mc:Fallback>
                <p:oleObj name="公式" r:id="rId7" imgW="1219200" imgH="2818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73350"/>
                        <a:ext cx="28908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0D9CFFD2-2211-40F1-8C70-38AF5DE8F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357563"/>
          <a:ext cx="37941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1455474" imgH="411480" progId="Equation.DSMT4">
                  <p:embed/>
                </p:oleObj>
              </mc:Choice>
              <mc:Fallback>
                <p:oleObj name="Equation" r:id="rId9" imgW="1455474" imgH="411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357563"/>
                        <a:ext cx="37941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6" descr="信纸">
            <a:extLst>
              <a:ext uri="{FF2B5EF4-FFF2-40B4-BE49-F238E27FC236}">
                <a16:creationId xmlns:a16="http://schemas.microsoft.com/office/drawing/2014/main" id="{71E7E05D-D77E-4230-AAC4-FFB7C697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44788"/>
            <a:ext cx="1800225" cy="504825"/>
          </a:xfrm>
          <a:prstGeom prst="wedgeRoundRectCallout">
            <a:avLst>
              <a:gd name="adj1" fmla="val -84125"/>
              <a:gd name="adj2" fmla="val 138366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特性阻抗</a:t>
            </a:r>
          </a:p>
        </p:txBody>
      </p:sp>
      <p:sp>
        <p:nvSpPr>
          <p:cNvPr id="18439" name="AutoShape 7" descr="信纸">
            <a:extLst>
              <a:ext uri="{FF2B5EF4-FFF2-40B4-BE49-F238E27FC236}">
                <a16:creationId xmlns:a16="http://schemas.microsoft.com/office/drawing/2014/main" id="{EA324E9A-FC38-402D-A6B8-ECDD9A55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38538"/>
            <a:ext cx="1800225" cy="504825"/>
          </a:xfrm>
          <a:prstGeom prst="wedgeRoundRectCallout">
            <a:avLst>
              <a:gd name="adj1" fmla="val 82097"/>
              <a:gd name="adj2" fmla="val 33648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29C59DD0-1C54-45DC-A827-895014E72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21275"/>
            <a:ext cx="6911975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chemeClr val="bg1"/>
                </a:solidFill>
              </a:rPr>
              <a:t>当</a:t>
            </a:r>
            <a:r>
              <a:rPr kumimoji="1" lang="zh-CN" altLang="en-US" sz="2800">
                <a:ea typeface="宋体" panose="02010600030101010101" pitchFamily="2" charset="-122"/>
              </a:rPr>
              <a:t>  </a:t>
            </a:r>
            <a:r>
              <a:rPr kumimoji="1" lang="zh-CN" altLang="en-US" b="0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zh-CN" altLang="en-US" b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=1/(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 )&gt;&gt;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2800" i="1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kumimoji="1" lang="zh-CN" altLang="en-US" sz="2800">
                <a:solidFill>
                  <a:schemeClr val="bg1"/>
                </a:solidFill>
              </a:rPr>
              <a:t>时</a:t>
            </a:r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Q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&gt;&gt;1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>
                <a:solidFill>
                  <a:schemeClr val="bg1"/>
                </a:solidFill>
                <a:ea typeface="宋体" panose="02010600030101010101" pitchFamily="2" charset="-122"/>
              </a:rPr>
              <a:t>L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= U</a:t>
            </a:r>
            <a:r>
              <a:rPr kumimoji="1" lang="en-US" altLang="zh-CN" b="0" i="1" baseline="-25000">
                <a:solidFill>
                  <a:schemeClr val="bg1"/>
                </a:solidFill>
                <a:ea typeface="宋体" panose="02010600030101010101" pitchFamily="2" charset="-122"/>
              </a:rPr>
              <a:t>C 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QU</a:t>
            </a:r>
            <a:r>
              <a:rPr kumimoji="1"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&gt;&gt;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4C1E4C93-4030-49F7-A21E-D54C09F3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46600"/>
            <a:ext cx="431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谐振时出现过电压</a:t>
            </a:r>
          </a:p>
        </p:txBody>
      </p:sp>
      <p:grpSp>
        <p:nvGrpSpPr>
          <p:cNvPr id="18442" name="Group 23">
            <a:extLst>
              <a:ext uri="{FF2B5EF4-FFF2-40B4-BE49-F238E27FC236}">
                <a16:creationId xmlns:a16="http://schemas.microsoft.com/office/drawing/2014/main" id="{6C5CD675-5951-4C2E-A7EA-FD70C48CE69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8449" name="Picture 24" descr="78900">
              <a:extLst>
                <a:ext uri="{FF2B5EF4-FFF2-40B4-BE49-F238E27FC236}">
                  <a16:creationId xmlns:a16="http://schemas.microsoft.com/office/drawing/2014/main" id="{FD0707C2-CF94-4D22-A8E3-F47B82B30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0" name="Text Box 2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A4EE05-F024-40B0-AC28-65744C2F6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8443" name="Group 26">
            <a:extLst>
              <a:ext uri="{FF2B5EF4-FFF2-40B4-BE49-F238E27FC236}">
                <a16:creationId xmlns:a16="http://schemas.microsoft.com/office/drawing/2014/main" id="{FFDB9A1E-78FE-45E0-80F0-90CC8FE0B2B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8447" name="Picture 27" descr="78900">
              <a:extLst>
                <a:ext uri="{FF2B5EF4-FFF2-40B4-BE49-F238E27FC236}">
                  <a16:creationId xmlns:a16="http://schemas.microsoft.com/office/drawing/2014/main" id="{6455BC86-FE6F-47B1-9734-2BB7BDFDA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Text Box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A71C243-E06D-43A8-A461-1957BE715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8444" name="Group 32">
            <a:extLst>
              <a:ext uri="{FF2B5EF4-FFF2-40B4-BE49-F238E27FC236}">
                <a16:creationId xmlns:a16="http://schemas.microsoft.com/office/drawing/2014/main" id="{E49EFA40-66B4-4507-B8BF-4CC226BA2C0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8445" name="Picture 33" descr="78900">
              <a:extLst>
                <a:ext uri="{FF2B5EF4-FFF2-40B4-BE49-F238E27FC236}">
                  <a16:creationId xmlns:a16="http://schemas.microsoft.com/office/drawing/2014/main" id="{863BB6B9-8AC6-4D5B-ACD2-BED5A04C7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Text Box 3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30997571-F51D-4B3D-97CC-2D83DC4CE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2DBBA9F3-E831-408C-8550-BD91566E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00783767-ACC5-4791-BE81-A3460312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6250"/>
            <a:ext cx="777716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某收音机输入回路 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=0.3mH</a:t>
            </a:r>
            <a:r>
              <a:rPr kumimoji="1" lang="zh-CN" altLang="en-US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，为收到中央电台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560kHz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信号，求：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调谐电容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值；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如输入电压为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1.5V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求谐振电流和此时的电容电压。</a:t>
            </a:r>
          </a:p>
        </p:txBody>
      </p:sp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id="{545248AB-F825-472B-B347-7C34A2B0B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75" y="3797300"/>
          <a:ext cx="4349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3" imgW="1958286" imgH="419028" progId="Equation.3">
                  <p:embed/>
                </p:oleObj>
              </mc:Choice>
              <mc:Fallback>
                <p:oleObj name="公式" r:id="rId3" imgW="1958286" imgH="419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797300"/>
                        <a:ext cx="43497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950C72ED-C6D5-4B4F-AB29-ADA437050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475" y="2636838"/>
          <a:ext cx="43291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5" imgW="1683966" imgH="388620" progId="Equation.DSMT4">
                  <p:embed/>
                </p:oleObj>
              </mc:Choice>
              <mc:Fallback>
                <p:oleObj name="Equation" r:id="rId5" imgW="1683966" imgH="3886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636838"/>
                        <a:ext cx="43291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42">
            <a:extLst>
              <a:ext uri="{FF2B5EF4-FFF2-40B4-BE49-F238E27FC236}">
                <a16:creationId xmlns:a16="http://schemas.microsoft.com/office/drawing/2014/main" id="{E3AD60EF-DCFB-43D2-A6BB-982B9553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65425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9463" name="Object 43">
            <a:extLst>
              <a:ext uri="{FF2B5EF4-FFF2-40B4-BE49-F238E27FC236}">
                <a16:creationId xmlns:a16="http://schemas.microsoft.com/office/drawing/2014/main" id="{091C7B6D-404C-4260-81C8-917A8CCBD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919663"/>
          <a:ext cx="5157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7" imgW="1935588" imgH="198192" progId="Equation.DSMT4">
                  <p:embed/>
                </p:oleObj>
              </mc:Choice>
              <mc:Fallback>
                <p:oleObj name="Equation" r:id="rId7" imgW="1935588" imgH="19819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919663"/>
                        <a:ext cx="51577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44">
            <a:extLst>
              <a:ext uri="{FF2B5EF4-FFF2-40B4-BE49-F238E27FC236}">
                <a16:creationId xmlns:a16="http://schemas.microsoft.com/office/drawing/2014/main" id="{09EBD4F9-4FD4-4CBB-B742-B777C7191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5524500"/>
          <a:ext cx="3698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9" imgW="1600308" imgH="403932" progId="Equation.DSMT4">
                  <p:embed/>
                </p:oleObj>
              </mc:Choice>
              <mc:Fallback>
                <p:oleObj name="Equation" r:id="rId9" imgW="1600308" imgH="40393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524500"/>
                        <a:ext cx="36988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58">
            <a:extLst>
              <a:ext uri="{FF2B5EF4-FFF2-40B4-BE49-F238E27FC236}">
                <a16:creationId xmlns:a16="http://schemas.microsoft.com/office/drawing/2014/main" id="{A15F1F88-E03E-4C3D-9B8E-BC4BDF329FB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428875"/>
            <a:ext cx="2447925" cy="2246313"/>
            <a:chOff x="748" y="1842"/>
            <a:chExt cx="1542" cy="1415"/>
          </a:xfrm>
        </p:grpSpPr>
        <p:sp>
          <p:nvSpPr>
            <p:cNvPr id="19475" name="Oval 59">
              <a:extLst>
                <a:ext uri="{FF2B5EF4-FFF2-40B4-BE49-F238E27FC236}">
                  <a16:creationId xmlns:a16="http://schemas.microsoft.com/office/drawing/2014/main" id="{AAF99971-C647-43F1-A117-5694B0BD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3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6" name="Text Box 60">
              <a:extLst>
                <a:ext uri="{FF2B5EF4-FFF2-40B4-BE49-F238E27FC236}">
                  <a16:creationId xmlns:a16="http://schemas.microsoft.com/office/drawing/2014/main" id="{48232664-841C-42D0-8258-BA5B214FE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205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9477" name="Text Box 61">
              <a:extLst>
                <a:ext uri="{FF2B5EF4-FFF2-40B4-BE49-F238E27FC236}">
                  <a16:creationId xmlns:a16="http://schemas.microsoft.com/office/drawing/2014/main" id="{BB022F27-27A3-43D3-B6D6-4A2463B0C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2603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19478" name="Group 62">
              <a:extLst>
                <a:ext uri="{FF2B5EF4-FFF2-40B4-BE49-F238E27FC236}">
                  <a16:creationId xmlns:a16="http://schemas.microsoft.com/office/drawing/2014/main" id="{BD04432C-829B-4957-9DDD-4CDF4DD34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931"/>
              <a:ext cx="262" cy="99"/>
              <a:chOff x="1351" y="3976"/>
              <a:chExt cx="174" cy="93"/>
            </a:xfrm>
          </p:grpSpPr>
          <p:sp>
            <p:nvSpPr>
              <p:cNvPr id="19495" name="Line 63">
                <a:extLst>
                  <a:ext uri="{FF2B5EF4-FFF2-40B4-BE49-F238E27FC236}">
                    <a16:creationId xmlns:a16="http://schemas.microsoft.com/office/drawing/2014/main" id="{999195BA-0DB2-43B9-8191-79A3529F5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Line 64">
                <a:extLst>
                  <a:ext uri="{FF2B5EF4-FFF2-40B4-BE49-F238E27FC236}">
                    <a16:creationId xmlns:a16="http://schemas.microsoft.com/office/drawing/2014/main" id="{BD5527A7-FCFB-4BB7-92D2-7A7E66D6A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9" name="Line 65">
              <a:extLst>
                <a:ext uri="{FF2B5EF4-FFF2-40B4-BE49-F238E27FC236}">
                  <a16:creationId xmlns:a16="http://schemas.microsoft.com/office/drawing/2014/main" id="{8D53AD33-0693-4E08-9DD3-5F57BD4B8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66">
              <a:extLst>
                <a:ext uri="{FF2B5EF4-FFF2-40B4-BE49-F238E27FC236}">
                  <a16:creationId xmlns:a16="http://schemas.microsoft.com/office/drawing/2014/main" id="{D9D69EBD-2F74-41FF-80D2-E1AB37F8E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9" y="1902"/>
              <a:ext cx="3" cy="135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67">
              <a:extLst>
                <a:ext uri="{FF2B5EF4-FFF2-40B4-BE49-F238E27FC236}">
                  <a16:creationId xmlns:a16="http://schemas.microsoft.com/office/drawing/2014/main" id="{2901B416-C19A-4093-8EFD-F4AC1732E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888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68">
              <a:extLst>
                <a:ext uri="{FF2B5EF4-FFF2-40B4-BE49-F238E27FC236}">
                  <a16:creationId xmlns:a16="http://schemas.microsoft.com/office/drawing/2014/main" id="{BEA164CD-D512-46F9-B453-E112CDAC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2659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69">
              <a:extLst>
                <a:ext uri="{FF2B5EF4-FFF2-40B4-BE49-F238E27FC236}">
                  <a16:creationId xmlns:a16="http://schemas.microsoft.com/office/drawing/2014/main" id="{88754ADD-AAC7-4A72-98C9-3A5B652FA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022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70">
              <a:extLst>
                <a:ext uri="{FF2B5EF4-FFF2-40B4-BE49-F238E27FC236}">
                  <a16:creationId xmlns:a16="http://schemas.microsoft.com/office/drawing/2014/main" id="{7224589D-078F-485C-9B07-A740337C2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50"/>
              <a:ext cx="22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71">
              <a:extLst>
                <a:ext uri="{FF2B5EF4-FFF2-40B4-BE49-F238E27FC236}">
                  <a16:creationId xmlns:a16="http://schemas.microsoft.com/office/drawing/2014/main" id="{A81FDE4F-9583-4494-BC98-1429AF83F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26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9486" name="Text Box 72">
              <a:extLst>
                <a:ext uri="{FF2B5EF4-FFF2-40B4-BE49-F238E27FC236}">
                  <a16:creationId xmlns:a16="http://schemas.microsoft.com/office/drawing/2014/main" id="{ED055CC8-403A-47A5-8684-202CA16B3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275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487" name="Text Box 73">
              <a:extLst>
                <a:ext uri="{FF2B5EF4-FFF2-40B4-BE49-F238E27FC236}">
                  <a16:creationId xmlns:a16="http://schemas.microsoft.com/office/drawing/2014/main" id="{638EE4D0-7A24-4427-8AD3-341EA67A6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194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488" name="Text Box 74">
              <a:extLst>
                <a:ext uri="{FF2B5EF4-FFF2-40B4-BE49-F238E27FC236}">
                  <a16:creationId xmlns:a16="http://schemas.microsoft.com/office/drawing/2014/main" id="{080FF060-7B1A-45D4-B0A9-93340436A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2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9" name="Line 75">
              <a:extLst>
                <a:ext uri="{FF2B5EF4-FFF2-40B4-BE49-F238E27FC236}">
                  <a16:creationId xmlns:a16="http://schemas.microsoft.com/office/drawing/2014/main" id="{182BF8BC-6229-45AB-975B-178911E1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257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Rectangle 76">
              <a:extLst>
                <a:ext uri="{FF2B5EF4-FFF2-40B4-BE49-F238E27FC236}">
                  <a16:creationId xmlns:a16="http://schemas.microsoft.com/office/drawing/2014/main" id="{C1FE3862-0DB7-48CD-BB9C-65371D30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84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491" name="Group 77">
              <a:extLst>
                <a:ext uri="{FF2B5EF4-FFF2-40B4-BE49-F238E27FC236}">
                  <a16:creationId xmlns:a16="http://schemas.microsoft.com/office/drawing/2014/main" id="{84B86CB4-87D9-4CCE-97FD-190DD808FB0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00" y="2160"/>
              <a:ext cx="499" cy="590"/>
              <a:chOff x="476" y="663"/>
              <a:chExt cx="771" cy="862"/>
            </a:xfrm>
          </p:grpSpPr>
          <p:sp>
            <p:nvSpPr>
              <p:cNvPr id="19492" name="AutoShape 78">
                <a:extLst>
                  <a:ext uri="{FF2B5EF4-FFF2-40B4-BE49-F238E27FC236}">
                    <a16:creationId xmlns:a16="http://schemas.microsoft.com/office/drawing/2014/main" id="{83FFC7FE-2478-42A0-B396-F40FF4B20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AutoShape 79">
                <a:extLst>
                  <a:ext uri="{FF2B5EF4-FFF2-40B4-BE49-F238E27FC236}">
                    <a16:creationId xmlns:a16="http://schemas.microsoft.com/office/drawing/2014/main" id="{3167002B-5CCC-4869-BD20-A22F1D3A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AutoShape 80">
                <a:extLst>
                  <a:ext uri="{FF2B5EF4-FFF2-40B4-BE49-F238E27FC236}">
                    <a16:creationId xmlns:a16="http://schemas.microsoft.com/office/drawing/2014/main" id="{2741D14C-9D4A-426B-8B4B-A83F58AE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66" name="Group 81">
            <a:extLst>
              <a:ext uri="{FF2B5EF4-FFF2-40B4-BE49-F238E27FC236}">
                <a16:creationId xmlns:a16="http://schemas.microsoft.com/office/drawing/2014/main" id="{33BD418F-2728-44AC-8179-56395233022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9473" name="Picture 82" descr="78900">
              <a:extLst>
                <a:ext uri="{FF2B5EF4-FFF2-40B4-BE49-F238E27FC236}">
                  <a16:creationId xmlns:a16="http://schemas.microsoft.com/office/drawing/2014/main" id="{A890EE62-43E8-4043-BD92-429000A7F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Text Box 8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2342A7-DB6B-4CB3-8334-E1BBFBB5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9467" name="Group 84">
            <a:extLst>
              <a:ext uri="{FF2B5EF4-FFF2-40B4-BE49-F238E27FC236}">
                <a16:creationId xmlns:a16="http://schemas.microsoft.com/office/drawing/2014/main" id="{471496E3-8AF3-4BDB-99C9-28A71B244A5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9471" name="Picture 85" descr="78900">
              <a:extLst>
                <a:ext uri="{FF2B5EF4-FFF2-40B4-BE49-F238E27FC236}">
                  <a16:creationId xmlns:a16="http://schemas.microsoft.com/office/drawing/2014/main" id="{3DAE8DE9-9BB3-4C4C-8F0E-B30431D9F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Text Box 8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8AFC04F-8B0D-4475-8EF8-E5DFD0FAD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9468" name="Group 90">
            <a:extLst>
              <a:ext uri="{FF2B5EF4-FFF2-40B4-BE49-F238E27FC236}">
                <a16:creationId xmlns:a16="http://schemas.microsoft.com/office/drawing/2014/main" id="{6F64B529-7823-48AA-AC23-8E9F4DB7641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9469" name="Picture 91" descr="78900">
              <a:extLst>
                <a:ext uri="{FF2B5EF4-FFF2-40B4-BE49-F238E27FC236}">
                  <a16:creationId xmlns:a16="http://schemas.microsoft.com/office/drawing/2014/main" id="{B065EF55-F9C4-4970-9A8E-E60B9BACF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9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6908205-6DB1-4DE1-8459-A735BBA8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FA77F73A-FE3F-4E16-B422-C3E6A359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谐振时的功率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4B326F0-EEAE-4A40-9E51-7C578BB5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81075"/>
            <a:ext cx="8640762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P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UIcos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UI</a:t>
            </a:r>
            <a:r>
              <a:rPr kumimoji="1" lang="zh-CN" altLang="en-US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0" baseline="30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baseline="30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电源向电路输送电阻消耗的功率，电阻功率达最大。</a:t>
            </a:r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F702AABE-A33C-4847-83BD-DD4BA2225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33600"/>
          <a:ext cx="41830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公式" r:id="rId3" imgW="1844148" imgH="205740" progId="Equation.3">
                  <p:embed/>
                </p:oleObj>
              </mc:Choice>
              <mc:Fallback>
                <p:oleObj name="公式" r:id="rId3" imgW="1844148" imgH="2057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41830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87B1F0A5-9459-4BF3-87A3-744017257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59055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5" imgW="2651760" imgH="457200" progId="Equation.3">
                  <p:embed/>
                </p:oleObj>
              </mc:Choice>
              <mc:Fallback>
                <p:oleObj name="公式" r:id="rId5" imgW="2651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59055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>
            <a:extLst>
              <a:ext uri="{FF2B5EF4-FFF2-40B4-BE49-F238E27FC236}">
                <a16:creationId xmlns:a16="http://schemas.microsoft.com/office/drawing/2014/main" id="{ABD313C5-B445-4635-8330-AE3F854E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4321175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/>
              <a:t>       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电源不向电路输送无功。电感中的无功与电容中的无功大小相等，互相补偿，彼此进行能量交换。</a:t>
            </a:r>
          </a:p>
        </p:txBody>
      </p:sp>
      <p:grpSp>
        <p:nvGrpSpPr>
          <p:cNvPr id="20487" name="Group 47">
            <a:extLst>
              <a:ext uri="{FF2B5EF4-FFF2-40B4-BE49-F238E27FC236}">
                <a16:creationId xmlns:a16="http://schemas.microsoft.com/office/drawing/2014/main" id="{E819F401-59DE-4B70-A981-8A48316D5C07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429000"/>
            <a:ext cx="3297237" cy="2413000"/>
            <a:chOff x="748" y="1901"/>
            <a:chExt cx="2077" cy="1520"/>
          </a:xfrm>
        </p:grpSpPr>
        <p:sp>
          <p:nvSpPr>
            <p:cNvPr id="20500" name="Oval 48">
              <a:extLst>
                <a:ext uri="{FF2B5EF4-FFF2-40B4-BE49-F238E27FC236}">
                  <a16:creationId xmlns:a16="http://schemas.microsoft.com/office/drawing/2014/main" id="{C075B503-1C40-45E8-8C96-0B98D18E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Text Box 49">
              <a:extLst>
                <a:ext uri="{FF2B5EF4-FFF2-40B4-BE49-F238E27FC236}">
                  <a16:creationId xmlns:a16="http://schemas.microsoft.com/office/drawing/2014/main" id="{1C518C13-00CE-4443-AB0D-46E21C775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8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0502" name="Text Box 50">
              <a:extLst>
                <a:ext uri="{FF2B5EF4-FFF2-40B4-BE49-F238E27FC236}">
                  <a16:creationId xmlns:a16="http://schemas.microsoft.com/office/drawing/2014/main" id="{4A1DB8DC-F58F-46C4-AB0F-E3656C1D0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8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0503" name="Group 51">
              <a:extLst>
                <a:ext uri="{FF2B5EF4-FFF2-40B4-BE49-F238E27FC236}">
                  <a16:creationId xmlns:a16="http://schemas.microsoft.com/office/drawing/2014/main" id="{03374211-ABDA-4512-8B75-653A670CB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160"/>
              <a:ext cx="84" cy="270"/>
              <a:chOff x="625" y="3889"/>
              <a:chExt cx="93" cy="174"/>
            </a:xfrm>
          </p:grpSpPr>
          <p:sp>
            <p:nvSpPr>
              <p:cNvPr id="20522" name="Line 52">
                <a:extLst>
                  <a:ext uri="{FF2B5EF4-FFF2-40B4-BE49-F238E27FC236}">
                    <a16:creationId xmlns:a16="http://schemas.microsoft.com/office/drawing/2014/main" id="{8DA8C61D-0C5E-4095-9B7C-AA94E9002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39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53">
                <a:extLst>
                  <a:ext uri="{FF2B5EF4-FFF2-40B4-BE49-F238E27FC236}">
                    <a16:creationId xmlns:a16="http://schemas.microsoft.com/office/drawing/2014/main" id="{CC0F6AAC-43D3-4AE9-A6C6-20C0D2367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31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4" name="Line 54">
              <a:extLst>
                <a:ext uri="{FF2B5EF4-FFF2-40B4-BE49-F238E27FC236}">
                  <a16:creationId xmlns:a16="http://schemas.microsoft.com/office/drawing/2014/main" id="{0E4DF10F-67E0-49C3-ABE0-3B27A61BB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296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55">
              <a:extLst>
                <a:ext uri="{FF2B5EF4-FFF2-40B4-BE49-F238E27FC236}">
                  <a16:creationId xmlns:a16="http://schemas.microsoft.com/office/drawing/2014/main" id="{744B3405-67F9-4A83-9A50-183CC38E6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296"/>
              <a:ext cx="3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56">
              <a:extLst>
                <a:ext uri="{FF2B5EF4-FFF2-40B4-BE49-F238E27FC236}">
                  <a16:creationId xmlns:a16="http://schemas.microsoft.com/office/drawing/2014/main" id="{772395B0-53E2-4D24-BC46-26B3C7634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296"/>
              <a:ext cx="3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57">
              <a:extLst>
                <a:ext uri="{FF2B5EF4-FFF2-40B4-BE49-F238E27FC236}">
                  <a16:creationId xmlns:a16="http://schemas.microsoft.com/office/drawing/2014/main" id="{96F65EA9-E362-41E7-A7B8-E6B40D11C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2" y="2296"/>
              <a:ext cx="5" cy="11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58">
              <a:extLst>
                <a:ext uri="{FF2B5EF4-FFF2-40B4-BE49-F238E27FC236}">
                  <a16:creationId xmlns:a16="http://schemas.microsoft.com/office/drawing/2014/main" id="{CE038DFE-9201-4580-9247-BE0D0C82C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3415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59">
              <a:extLst>
                <a:ext uri="{FF2B5EF4-FFF2-40B4-BE49-F238E27FC236}">
                  <a16:creationId xmlns:a16="http://schemas.microsoft.com/office/drawing/2014/main" id="{6EC31642-2924-465E-8BCB-56648A18D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96"/>
              <a:ext cx="4" cy="11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60">
              <a:extLst>
                <a:ext uri="{FF2B5EF4-FFF2-40B4-BE49-F238E27FC236}">
                  <a16:creationId xmlns:a16="http://schemas.microsoft.com/office/drawing/2014/main" id="{7612E88C-514F-4DDD-BDC7-5CA18C6A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86"/>
              <a:ext cx="1104" cy="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Text Box 61">
              <a:extLst>
                <a:ext uri="{FF2B5EF4-FFF2-40B4-BE49-F238E27FC236}">
                  <a16:creationId xmlns:a16="http://schemas.microsoft.com/office/drawing/2014/main" id="{4304EF5E-0A5C-458C-AB51-B9700D04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8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0512" name="Arc 62">
              <a:extLst>
                <a:ext uri="{FF2B5EF4-FFF2-40B4-BE49-F238E27FC236}">
                  <a16:creationId xmlns:a16="http://schemas.microsoft.com/office/drawing/2014/main" id="{49CB91E4-C4D8-4DBE-ACA5-C12BC01C9E49}"/>
                </a:ext>
              </a:extLst>
            </p:cNvPr>
            <p:cNvSpPr>
              <a:spLocks/>
            </p:cNvSpPr>
            <p:nvPr/>
          </p:nvSpPr>
          <p:spPr bwMode="auto">
            <a:xfrm rot="8055901">
              <a:off x="1595" y="2230"/>
              <a:ext cx="376" cy="361"/>
            </a:xfrm>
            <a:custGeom>
              <a:avLst/>
              <a:gdLst>
                <a:gd name="T0" fmla="*/ 0 w 24197"/>
                <a:gd name="T1" fmla="*/ 0 h 23163"/>
                <a:gd name="T2" fmla="*/ 0 w 24197"/>
                <a:gd name="T3" fmla="*/ 0 h 23163"/>
                <a:gd name="T4" fmla="*/ 0 w 24197"/>
                <a:gd name="T5" fmla="*/ 0 h 231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97" h="23163" fill="none" extrusionOk="0">
                  <a:moveTo>
                    <a:pt x="-1" y="156"/>
                  </a:moveTo>
                  <a:cubicBezTo>
                    <a:pt x="861" y="52"/>
                    <a:pt x="1728" y="-1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</a:path>
                <a:path w="24197" h="23163" stroke="0" extrusionOk="0">
                  <a:moveTo>
                    <a:pt x="-1" y="156"/>
                  </a:moveTo>
                  <a:cubicBezTo>
                    <a:pt x="861" y="52"/>
                    <a:pt x="1728" y="-1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  <a:lnTo>
                    <a:pt x="2597" y="21600"/>
                  </a:lnTo>
                  <a:lnTo>
                    <a:pt x="-1" y="156"/>
                  </a:lnTo>
                  <a:close/>
                </a:path>
              </a:pathLst>
            </a:custGeom>
            <a:noFill/>
            <a:ln w="28575">
              <a:solidFill>
                <a:srgbClr val="66FF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Text Box 63">
              <a:extLst>
                <a:ext uri="{FF2B5EF4-FFF2-40B4-BE49-F238E27FC236}">
                  <a16:creationId xmlns:a16="http://schemas.microsoft.com/office/drawing/2014/main" id="{40B543E5-FDBC-4D67-8378-F3C0503C8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47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0514" name="Text Box 64">
              <a:extLst>
                <a:ext uri="{FF2B5EF4-FFF2-40B4-BE49-F238E27FC236}">
                  <a16:creationId xmlns:a16="http://schemas.microsoft.com/office/drawing/2014/main" id="{B0529F4F-0F9F-42EB-9E8F-C8A444040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93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0515" name="Text Box 65">
              <a:extLst>
                <a:ext uri="{FF2B5EF4-FFF2-40B4-BE49-F238E27FC236}">
                  <a16:creationId xmlns:a16="http://schemas.microsoft.com/office/drawing/2014/main" id="{7C3802C4-5777-4FD4-8481-CA60F3BB3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190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516" name="Text Box 66">
              <a:extLst>
                <a:ext uri="{FF2B5EF4-FFF2-40B4-BE49-F238E27FC236}">
                  <a16:creationId xmlns:a16="http://schemas.microsoft.com/office/drawing/2014/main" id="{4DDB257D-1848-497E-8ADA-D6F4E8F8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271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517" name="Rectangle 67">
              <a:extLst>
                <a:ext uri="{FF2B5EF4-FFF2-40B4-BE49-F238E27FC236}">
                  <a16:creationId xmlns:a16="http://schemas.microsoft.com/office/drawing/2014/main" id="{197C7226-54C0-42F6-8062-F96A29437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18" name="Group 68">
              <a:extLst>
                <a:ext uri="{FF2B5EF4-FFF2-40B4-BE49-F238E27FC236}">
                  <a16:creationId xmlns:a16="http://schemas.microsoft.com/office/drawing/2014/main" id="{16C65300-864E-43EB-B599-F3BC7EDCE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205"/>
              <a:ext cx="499" cy="590"/>
              <a:chOff x="476" y="663"/>
              <a:chExt cx="771" cy="862"/>
            </a:xfrm>
          </p:grpSpPr>
          <p:sp>
            <p:nvSpPr>
              <p:cNvPr id="20519" name="AutoShape 69">
                <a:extLst>
                  <a:ext uri="{FF2B5EF4-FFF2-40B4-BE49-F238E27FC236}">
                    <a16:creationId xmlns:a16="http://schemas.microsoft.com/office/drawing/2014/main" id="{C6FBD22A-5C49-4CC5-BF2F-3FD9739F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AutoShape 70">
                <a:extLst>
                  <a:ext uri="{FF2B5EF4-FFF2-40B4-BE49-F238E27FC236}">
                    <a16:creationId xmlns:a16="http://schemas.microsoft.com/office/drawing/2014/main" id="{FAB21B72-8247-44BA-B5DE-B249BE805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1" name="AutoShape 71">
                <a:extLst>
                  <a:ext uri="{FF2B5EF4-FFF2-40B4-BE49-F238E27FC236}">
                    <a16:creationId xmlns:a16="http://schemas.microsoft.com/office/drawing/2014/main" id="{B579CC36-103F-4167-BFCF-810A6C7C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488" name="Group 72">
            <a:extLst>
              <a:ext uri="{FF2B5EF4-FFF2-40B4-BE49-F238E27FC236}">
                <a16:creationId xmlns:a16="http://schemas.microsoft.com/office/drawing/2014/main" id="{0865B0AB-1C77-413D-A91C-FF3F090E94F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86163"/>
            <a:ext cx="1847850" cy="850900"/>
            <a:chOff x="385" y="3022"/>
            <a:chExt cx="1164" cy="536"/>
          </a:xfrm>
        </p:grpSpPr>
        <p:pic>
          <p:nvPicPr>
            <p:cNvPr id="20498" name="Picture 73" descr="123">
              <a:extLst>
                <a:ext uri="{FF2B5EF4-FFF2-40B4-BE49-F238E27FC236}">
                  <a16:creationId xmlns:a16="http://schemas.microsoft.com/office/drawing/2014/main" id="{CE1FC275-3433-4A8D-87A3-B2D2B552D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74">
              <a:extLst>
                <a:ext uri="{FF2B5EF4-FFF2-40B4-BE49-F238E27FC236}">
                  <a16:creationId xmlns:a16="http://schemas.microsoft.com/office/drawing/2014/main" id="{8CE6FB01-0106-4DAE-8046-B9E3F707A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 </a:t>
              </a:r>
            </a:p>
          </p:txBody>
        </p:sp>
      </p:grpSp>
      <p:grpSp>
        <p:nvGrpSpPr>
          <p:cNvPr id="20489" name="Group 75">
            <a:extLst>
              <a:ext uri="{FF2B5EF4-FFF2-40B4-BE49-F238E27FC236}">
                <a16:creationId xmlns:a16="http://schemas.microsoft.com/office/drawing/2014/main" id="{9301F5DD-F0FF-485B-8543-0846B5ED6F9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496" name="Picture 76" descr="78900">
              <a:extLst>
                <a:ext uri="{FF2B5EF4-FFF2-40B4-BE49-F238E27FC236}">
                  <a16:creationId xmlns:a16="http://schemas.microsoft.com/office/drawing/2014/main" id="{9F36B39D-59A0-448B-B096-44EA384AA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7" name="Text Box 7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5CCF923-759B-4F24-AD28-9E91CC801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0490" name="Group 78">
            <a:extLst>
              <a:ext uri="{FF2B5EF4-FFF2-40B4-BE49-F238E27FC236}">
                <a16:creationId xmlns:a16="http://schemas.microsoft.com/office/drawing/2014/main" id="{324AA8E1-7F80-47D0-803A-8B80F1BF1D1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0494" name="Picture 79" descr="78900">
              <a:extLst>
                <a:ext uri="{FF2B5EF4-FFF2-40B4-BE49-F238E27FC236}">
                  <a16:creationId xmlns:a16="http://schemas.microsoft.com/office/drawing/2014/main" id="{025C0B9A-C771-4119-AEA1-EF8D180A7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5" name="Text Box 8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78EC19-D033-47E8-A523-5786085C1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0491" name="Group 84">
            <a:extLst>
              <a:ext uri="{FF2B5EF4-FFF2-40B4-BE49-F238E27FC236}">
                <a16:creationId xmlns:a16="http://schemas.microsoft.com/office/drawing/2014/main" id="{25B20379-0847-4605-928C-9BDB44F8A12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0492" name="Picture 85" descr="78900">
              <a:extLst>
                <a:ext uri="{FF2B5EF4-FFF2-40B4-BE49-F238E27FC236}">
                  <a16:creationId xmlns:a16="http://schemas.microsoft.com/office/drawing/2014/main" id="{882B9563-28C2-4910-8A8A-9E5F057B1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8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9FE7BC3-CC42-49F8-90E7-90CF1F272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358F6D4-7C60-406D-9C02-CCD21E2D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谐振时的能量关系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783D95ED-DC98-4ABE-A4F1-C8A4B3119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46545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公式" r:id="rId3" imgW="1920240" imgH="327588" progId="Equation.3">
                  <p:embed/>
                </p:oleObj>
              </mc:Choice>
              <mc:Fallback>
                <p:oleObj name="公式" r:id="rId3" imgW="1920240" imgH="3275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46545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7863E506-7F45-4EF7-8C77-8D840496C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69516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公式" r:id="rId5" imgW="2834640" imgH="434340" progId="Equation.3">
                  <p:embed/>
                </p:oleObj>
              </mc:Choice>
              <mc:Fallback>
                <p:oleObj name="公式" r:id="rId5" imgW="2834640" imgH="4343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95166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F1A2E8BF-7869-4B8F-871C-4117BB3D1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84538"/>
          <a:ext cx="43672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公式" r:id="rId7" imgW="1828800" imgH="327588" progId="Equation.3">
                  <p:embed/>
                </p:oleObj>
              </mc:Choice>
              <mc:Fallback>
                <p:oleObj name="公式" r:id="rId7" imgW="1828800" imgH="3275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43672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322DE255-5757-4DED-B59F-0B160A850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24272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公式" r:id="rId9" imgW="952446" imgH="205740" progId="Equation.3">
                  <p:embed/>
                </p:oleObj>
              </mc:Choice>
              <mc:Fallback>
                <p:oleObj name="公式" r:id="rId9" imgW="952446" imgH="2057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24272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:a16="http://schemas.microsoft.com/office/drawing/2014/main" id="{4E07001E-1172-4575-A842-3B30964BF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28688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C43D1FF3-F1B3-4C58-95BE-9EF14FCF2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692150"/>
          <a:ext cx="4103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公式" r:id="rId11" imgW="1737360" imgH="381072" progId="Equation.3">
                  <p:embed/>
                </p:oleObj>
              </mc:Choice>
              <mc:Fallback>
                <p:oleObj name="公式" r:id="rId11" imgW="1737360" imgH="3810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92150"/>
                        <a:ext cx="41036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4FACE47D-0951-48D5-A087-4398A8A36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556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D9085AF0-80B7-411C-97DA-8BB87CDE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492375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电场能量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9B50003A-1D3F-41C8-AAD1-1BAEDF33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284538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磁场能量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EFB0A090-0850-413C-9B59-D09E526E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16463"/>
            <a:ext cx="77771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电感和电容能量按正弦规律变化，最大值相等</a:t>
            </a:r>
            <a:r>
              <a:rPr kumimoji="1" lang="zh-CN" altLang="en-US" sz="240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的电场能量和磁场能量作周期振荡性的交换，而不与电源进行能量交换。</a:t>
            </a:r>
          </a:p>
        </p:txBody>
      </p:sp>
      <p:sp>
        <p:nvSpPr>
          <p:cNvPr id="21517" name="Line 15">
            <a:extLst>
              <a:ext uri="{FF2B5EF4-FFF2-40B4-BE49-F238E27FC236}">
                <a16:creationId xmlns:a16="http://schemas.microsoft.com/office/drawing/2014/main" id="{A4CBF736-2368-466E-B1CA-DA576E57E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852738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6">
            <a:extLst>
              <a:ext uri="{FF2B5EF4-FFF2-40B4-BE49-F238E27FC236}">
                <a16:creationId xmlns:a16="http://schemas.microsoft.com/office/drawing/2014/main" id="{9A87EFE9-9B62-46DA-8060-29AFE75E7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573463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9" name="Group 32">
            <a:extLst>
              <a:ext uri="{FF2B5EF4-FFF2-40B4-BE49-F238E27FC236}">
                <a16:creationId xmlns:a16="http://schemas.microsoft.com/office/drawing/2014/main" id="{8E874A7F-2B29-427F-AE93-6B1F4FCD368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81463"/>
            <a:ext cx="1847850" cy="850900"/>
            <a:chOff x="385" y="3022"/>
            <a:chExt cx="1164" cy="536"/>
          </a:xfrm>
        </p:grpSpPr>
        <p:pic>
          <p:nvPicPr>
            <p:cNvPr id="21529" name="Picture 33" descr="123">
              <a:extLst>
                <a:ext uri="{FF2B5EF4-FFF2-40B4-BE49-F238E27FC236}">
                  <a16:creationId xmlns:a16="http://schemas.microsoft.com/office/drawing/2014/main" id="{4B796014-9161-441E-854F-A06FDCADD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0" name="Text Box 34">
              <a:extLst>
                <a:ext uri="{FF2B5EF4-FFF2-40B4-BE49-F238E27FC236}">
                  <a16:creationId xmlns:a16="http://schemas.microsoft.com/office/drawing/2014/main" id="{D08CE3D6-A35F-4C80-A003-2B55696B5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表明 </a:t>
              </a:r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 </a:t>
              </a:r>
            </a:p>
          </p:txBody>
        </p:sp>
      </p:grpSp>
      <p:grpSp>
        <p:nvGrpSpPr>
          <p:cNvPr id="21520" name="Group 35">
            <a:extLst>
              <a:ext uri="{FF2B5EF4-FFF2-40B4-BE49-F238E27FC236}">
                <a16:creationId xmlns:a16="http://schemas.microsoft.com/office/drawing/2014/main" id="{20D90B1C-BD5A-4BF7-9059-F6F10A6EE56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27" name="Picture 36" descr="78900">
              <a:extLst>
                <a:ext uri="{FF2B5EF4-FFF2-40B4-BE49-F238E27FC236}">
                  <a16:creationId xmlns:a16="http://schemas.microsoft.com/office/drawing/2014/main" id="{16BA8C29-5C6D-4030-B3C9-746830DD0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8" name="Text Box 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A38E1C4-A10D-4CD5-87C2-C559DB0C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1521" name="Group 38">
            <a:extLst>
              <a:ext uri="{FF2B5EF4-FFF2-40B4-BE49-F238E27FC236}">
                <a16:creationId xmlns:a16="http://schemas.microsoft.com/office/drawing/2014/main" id="{EAA12CEE-3E8C-402A-AA66-A34939CFBE9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1525" name="Picture 39" descr="78900">
              <a:extLst>
                <a:ext uri="{FF2B5EF4-FFF2-40B4-BE49-F238E27FC236}">
                  <a16:creationId xmlns:a16="http://schemas.microsoft.com/office/drawing/2014/main" id="{4EF8141D-44B0-4D95-A96B-175740652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6" name="Text Box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CA742B4-4BD1-424A-A11E-4903FE32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522" name="Group 44">
            <a:extLst>
              <a:ext uri="{FF2B5EF4-FFF2-40B4-BE49-F238E27FC236}">
                <a16:creationId xmlns:a16="http://schemas.microsoft.com/office/drawing/2014/main" id="{B9359702-4C14-4F1C-8755-AA540AAF800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1523" name="Picture 45" descr="78900">
              <a:extLst>
                <a:ext uri="{FF2B5EF4-FFF2-40B4-BE49-F238E27FC236}">
                  <a16:creationId xmlns:a16="http://schemas.microsoft.com/office/drawing/2014/main" id="{FC091196-A480-4B6E-A9AE-79E58F11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Text Box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55AEF95-FF9A-4D3D-BCFB-16E7650FD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57417B55-4080-43CC-BB17-C420C97F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1468438" cy="579438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6CE553D7-D260-4655-80C0-E3B3A17D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20938"/>
            <a:ext cx="6459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 1. </a:t>
            </a:r>
            <a:r>
              <a:rPr kumimoji="1"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网络函数</a:t>
            </a:r>
          </a:p>
        </p:txBody>
      </p:sp>
      <p:sp>
        <p:nvSpPr>
          <p:cNvPr id="4100" name="Text Box 8">
            <a:extLst>
              <a:ext uri="{FF2B5EF4-FFF2-40B4-BE49-F238E27FC236}">
                <a16:creationId xmlns:a16="http://schemas.microsoft.com/office/drawing/2014/main" id="{BA6E1A80-7928-407F-859C-83C44005E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6697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串、并联谐振的概念；</a:t>
            </a:r>
            <a:endParaRPr kumimoji="1"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01" name="Group 9">
            <a:extLst>
              <a:ext uri="{FF2B5EF4-FFF2-40B4-BE49-F238E27FC236}">
                <a16:creationId xmlns:a16="http://schemas.microsoft.com/office/drawing/2014/main" id="{7C677D09-6408-4C2E-8D52-7F42622E907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4695" y="4061"/>
            <a:chExt cx="499" cy="231"/>
          </a:xfrm>
        </p:grpSpPr>
        <p:pic>
          <p:nvPicPr>
            <p:cNvPr id="4102" name="Picture 10" descr="78900">
              <a:extLst>
                <a:ext uri="{FF2B5EF4-FFF2-40B4-BE49-F238E27FC236}">
                  <a16:creationId xmlns:a16="http://schemas.microsoft.com/office/drawing/2014/main" id="{EE517E6F-0995-469F-B66F-829CCF8F9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 Box 1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145E672-26EB-40DF-A76F-97F57226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46BB6047-AE9E-41B3-A612-EAD62A55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25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总能量是不随时间变化的常量，且等于最大值。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811E678A-EA6F-46EC-96C7-901500F21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858838"/>
          <a:ext cx="7024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2567886" imgH="320040" progId="Equation.DSMT4">
                  <p:embed/>
                </p:oleObj>
              </mc:Choice>
              <mc:Fallback>
                <p:oleObj name="Equation" r:id="rId3" imgW="2567886" imgH="320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858838"/>
                        <a:ext cx="7024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87BA25F0-23E0-4451-8586-3F522F25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183437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电感、电容储能的总值与品质因数的关系：</a:t>
            </a:r>
          </a:p>
        </p:txBody>
      </p:sp>
      <p:graphicFrame>
        <p:nvGraphicFramePr>
          <p:cNvPr id="22533" name="Object 11">
            <a:extLst>
              <a:ext uri="{FF2B5EF4-FFF2-40B4-BE49-F238E27FC236}">
                <a16:creationId xmlns:a16="http://schemas.microsoft.com/office/drawing/2014/main" id="{49A81E1E-1DCE-421A-BAAC-25CF7B96B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2430463"/>
          <a:ext cx="6421438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5" imgW="2651760" imgH="845820" progId="Equation.DSMT4">
                  <p:embed/>
                </p:oleObj>
              </mc:Choice>
              <mc:Fallback>
                <p:oleObj name="Equation" r:id="rId5" imgW="2651760" imgH="8458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430463"/>
                        <a:ext cx="6421438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2">
            <a:extLst>
              <a:ext uri="{FF2B5EF4-FFF2-40B4-BE49-F238E27FC236}">
                <a16:creationId xmlns:a16="http://schemas.microsoft.com/office/drawing/2014/main" id="{17007DB7-A9BC-426F-9B53-46E63F3D1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84978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  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是反映谐振回路中电磁振荡程度的量，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越大，总能量就越大，维持振荡所消耗的能量愈小，振荡程度越剧烈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则振荡电路的“品质”愈好。一般在要求发生谐振的回路中希望尽可能提高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值。</a:t>
            </a:r>
          </a:p>
        </p:txBody>
      </p:sp>
      <p:grpSp>
        <p:nvGrpSpPr>
          <p:cNvPr id="22535" name="Group 26">
            <a:extLst>
              <a:ext uri="{FF2B5EF4-FFF2-40B4-BE49-F238E27FC236}">
                <a16:creationId xmlns:a16="http://schemas.microsoft.com/office/drawing/2014/main" id="{27295B2E-FCB3-4D92-BC04-6914E7F64A3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42" name="Picture 27" descr="78900">
              <a:extLst>
                <a:ext uri="{FF2B5EF4-FFF2-40B4-BE49-F238E27FC236}">
                  <a16:creationId xmlns:a16="http://schemas.microsoft.com/office/drawing/2014/main" id="{41365F1D-37B8-46B4-9AA6-9A066523D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1E62412-1938-4BCC-B0BF-FE338D93E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2536" name="Group 29">
            <a:extLst>
              <a:ext uri="{FF2B5EF4-FFF2-40B4-BE49-F238E27FC236}">
                <a16:creationId xmlns:a16="http://schemas.microsoft.com/office/drawing/2014/main" id="{6E562434-680F-4DD5-AB73-C84F18C3D38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2540" name="Picture 30" descr="78900">
              <a:extLst>
                <a:ext uri="{FF2B5EF4-FFF2-40B4-BE49-F238E27FC236}">
                  <a16:creationId xmlns:a16="http://schemas.microsoft.com/office/drawing/2014/main" id="{5F044A87-61DE-45AB-89C4-B06804F58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Text Box 3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C0ACD36-9A54-410B-864B-814E0F0AA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2537" name="Group 35">
            <a:extLst>
              <a:ext uri="{FF2B5EF4-FFF2-40B4-BE49-F238E27FC236}">
                <a16:creationId xmlns:a16="http://schemas.microsoft.com/office/drawing/2014/main" id="{B2D74CA2-1F4E-4D57-B3BA-027391D41E0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2538" name="Picture 36" descr="78900">
              <a:extLst>
                <a:ext uri="{FF2B5EF4-FFF2-40B4-BE49-F238E27FC236}">
                  <a16:creationId xmlns:a16="http://schemas.microsoft.com/office/drawing/2014/main" id="{1E4666C7-292F-4F4A-80B5-35733BA50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Text Box 3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E27D242-F44F-4DC8-99CF-24CFB8FD1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D395D02-7094-4148-B47E-A2E4AFC99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620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A2AE7CA-E13B-4FF6-898A-93F0D91D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76250"/>
            <a:ext cx="523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一接收器的电路参数为：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=10V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D8216F3E-7132-45A3-A47C-6153D534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908050"/>
            <a:ext cx="50228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0" baseline="30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rad/s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使电路中的电流最大，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=200mA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，测得电容电压为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600V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557" name="Text Box 42">
            <a:extLst>
              <a:ext uri="{FF2B5EF4-FFF2-40B4-BE49-F238E27FC236}">
                <a16:creationId xmlns:a16="http://schemas.microsoft.com/office/drawing/2014/main" id="{5EA60E8C-7FBB-4D92-BE90-0EAC8B9A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84538"/>
            <a:ext cx="62071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解 </a:t>
            </a:r>
          </a:p>
        </p:txBody>
      </p:sp>
      <p:graphicFrame>
        <p:nvGraphicFramePr>
          <p:cNvPr id="23558" name="Object 43">
            <a:extLst>
              <a:ext uri="{FF2B5EF4-FFF2-40B4-BE49-F238E27FC236}">
                <a16:creationId xmlns:a16="http://schemas.microsoft.com/office/drawing/2014/main" id="{5148BED9-EF3F-450B-81D5-07EFB9E52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051175"/>
          <a:ext cx="4225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3" imgW="1760274" imgH="396168" progId="Equation.DSMT4">
                  <p:embed/>
                </p:oleObj>
              </mc:Choice>
              <mc:Fallback>
                <p:oleObj name="Equation" r:id="rId3" imgW="1760274" imgH="396168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51175"/>
                        <a:ext cx="42259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4">
            <a:extLst>
              <a:ext uri="{FF2B5EF4-FFF2-40B4-BE49-F238E27FC236}">
                <a16:creationId xmlns:a16="http://schemas.microsoft.com/office/drawing/2014/main" id="{12E5786E-405C-4664-96F4-8DBF0F105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21163"/>
          <a:ext cx="48244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公式" r:id="rId5" imgW="2247954" imgH="419028" progId="Equation.3">
                  <p:embed/>
                </p:oleObj>
              </mc:Choice>
              <mc:Fallback>
                <p:oleObj name="公式" r:id="rId5" imgW="2247954" imgH="41902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482441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45">
            <a:extLst>
              <a:ext uri="{FF2B5EF4-FFF2-40B4-BE49-F238E27FC236}">
                <a16:creationId xmlns:a16="http://schemas.microsoft.com/office/drawing/2014/main" id="{412FB4B6-18ED-404C-BF96-672AD0F64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229225"/>
          <a:ext cx="43783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公式" r:id="rId7" imgW="1920240" imgH="457200" progId="Equation.3">
                  <p:embed/>
                </p:oleObj>
              </mc:Choice>
              <mc:Fallback>
                <p:oleObj name="公式" r:id="rId7" imgW="192024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29225"/>
                        <a:ext cx="43783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46">
            <a:extLst>
              <a:ext uri="{FF2B5EF4-FFF2-40B4-BE49-F238E27FC236}">
                <a16:creationId xmlns:a16="http://schemas.microsoft.com/office/drawing/2014/main" id="{6E2E5C30-A23F-49C9-90EE-545DF5094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5229225"/>
          <a:ext cx="32416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公式" r:id="rId9" imgW="1348686" imgH="457200" progId="Equation.3">
                  <p:embed/>
                </p:oleObj>
              </mc:Choice>
              <mc:Fallback>
                <p:oleObj name="公式" r:id="rId9" imgW="1348686" imgH="457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229225"/>
                        <a:ext cx="32416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60">
            <a:extLst>
              <a:ext uri="{FF2B5EF4-FFF2-40B4-BE49-F238E27FC236}">
                <a16:creationId xmlns:a16="http://schemas.microsoft.com/office/drawing/2014/main" id="{BCD25FAC-DF9D-4EE9-B5CE-F3E7A5782BE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2432050" cy="2516187"/>
            <a:chOff x="3198" y="403"/>
            <a:chExt cx="1532" cy="1585"/>
          </a:xfrm>
        </p:grpSpPr>
        <p:sp>
          <p:nvSpPr>
            <p:cNvPr id="23572" name="Oval 61">
              <a:extLst>
                <a:ext uri="{FF2B5EF4-FFF2-40B4-BE49-F238E27FC236}">
                  <a16:creationId xmlns:a16="http://schemas.microsoft.com/office/drawing/2014/main" id="{C4513BB1-9511-41BA-8222-63BC709DE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3" name="Text Box 62">
              <a:extLst>
                <a:ext uri="{FF2B5EF4-FFF2-40B4-BE49-F238E27FC236}">
                  <a16:creationId xmlns:a16="http://schemas.microsoft.com/office/drawing/2014/main" id="{BE9E12C8-AD36-47D2-B290-E9A543EB2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40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4" name="Text Box 63">
              <a:extLst>
                <a:ext uri="{FF2B5EF4-FFF2-40B4-BE49-F238E27FC236}">
                  <a16:creationId xmlns:a16="http://schemas.microsoft.com/office/drawing/2014/main" id="{0E1F3CB3-4718-45DA-A329-1C103DB69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61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3575" name="Text Box 64">
              <a:extLst>
                <a:ext uri="{FF2B5EF4-FFF2-40B4-BE49-F238E27FC236}">
                  <a16:creationId xmlns:a16="http://schemas.microsoft.com/office/drawing/2014/main" id="{59B53EDE-B7F7-4061-A9B2-8D74C6378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480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3576" name="Group 65">
              <a:extLst>
                <a:ext uri="{FF2B5EF4-FFF2-40B4-BE49-F238E27FC236}">
                  <a16:creationId xmlns:a16="http://schemas.microsoft.com/office/drawing/2014/main" id="{EA7FC9BB-D9B6-4C4E-8C5B-708329858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525"/>
              <a:ext cx="262" cy="99"/>
              <a:chOff x="1351" y="3976"/>
              <a:chExt cx="174" cy="93"/>
            </a:xfrm>
          </p:grpSpPr>
          <p:sp>
            <p:nvSpPr>
              <p:cNvPr id="23596" name="Line 66">
                <a:extLst>
                  <a:ext uri="{FF2B5EF4-FFF2-40B4-BE49-F238E27FC236}">
                    <a16:creationId xmlns:a16="http://schemas.microsoft.com/office/drawing/2014/main" id="{5B2CA515-FC2E-4EA7-A59B-4264652F5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Line 67">
                <a:extLst>
                  <a:ext uri="{FF2B5EF4-FFF2-40B4-BE49-F238E27FC236}">
                    <a16:creationId xmlns:a16="http://schemas.microsoft.com/office/drawing/2014/main" id="{E297BDC3-8276-4648-A225-67E1FC942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7" name="Line 68">
              <a:extLst>
                <a:ext uri="{FF2B5EF4-FFF2-40B4-BE49-F238E27FC236}">
                  <a16:creationId xmlns:a16="http://schemas.microsoft.com/office/drawing/2014/main" id="{4619E77F-8C5D-48B9-AF38-1718937E6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520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69">
              <a:extLst>
                <a:ext uri="{FF2B5EF4-FFF2-40B4-BE49-F238E27FC236}">
                  <a16:creationId xmlns:a16="http://schemas.microsoft.com/office/drawing/2014/main" id="{87C37799-BEDE-4013-BDCF-44ADF989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527"/>
              <a:ext cx="0" cy="14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70">
              <a:extLst>
                <a:ext uri="{FF2B5EF4-FFF2-40B4-BE49-F238E27FC236}">
                  <a16:creationId xmlns:a16="http://schemas.microsoft.com/office/drawing/2014/main" id="{F4562131-839A-41A3-85B3-5ED045BE5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527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71">
              <a:extLst>
                <a:ext uri="{FF2B5EF4-FFF2-40B4-BE49-F238E27FC236}">
                  <a16:creationId xmlns:a16="http://schemas.microsoft.com/office/drawing/2014/main" id="{31EAB7CC-C9F6-4892-B7F7-5A31A7667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62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72">
              <a:extLst>
                <a:ext uri="{FF2B5EF4-FFF2-40B4-BE49-F238E27FC236}">
                  <a16:creationId xmlns:a16="http://schemas.microsoft.com/office/drawing/2014/main" id="{3C5B2FFB-BC1F-4792-8AF9-1FF9A2360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616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73">
              <a:extLst>
                <a:ext uri="{FF2B5EF4-FFF2-40B4-BE49-F238E27FC236}">
                  <a16:creationId xmlns:a16="http://schemas.microsoft.com/office/drawing/2014/main" id="{1B2806C7-14B1-4F8F-81BB-911E39862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1434"/>
              <a:ext cx="257" cy="29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Text Box 74">
              <a:extLst>
                <a:ext uri="{FF2B5EF4-FFF2-40B4-BE49-F238E27FC236}">
                  <a16:creationId xmlns:a16="http://schemas.microsoft.com/office/drawing/2014/main" id="{836B51A7-0941-4B5B-A9D3-608B4077F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" y="8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3584" name="Text Box 75">
              <a:extLst>
                <a:ext uri="{FF2B5EF4-FFF2-40B4-BE49-F238E27FC236}">
                  <a16:creationId xmlns:a16="http://schemas.microsoft.com/office/drawing/2014/main" id="{2BB1F246-6EED-4C26-9745-317BA47E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66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585" name="Text Box 76">
              <a:extLst>
                <a:ext uri="{FF2B5EF4-FFF2-40B4-BE49-F238E27FC236}">
                  <a16:creationId xmlns:a16="http://schemas.microsoft.com/office/drawing/2014/main" id="{4368A643-08DF-479B-97DF-E723E9EA6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56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3586" name="Text Box 77">
              <a:extLst>
                <a:ext uri="{FF2B5EF4-FFF2-40B4-BE49-F238E27FC236}">
                  <a16:creationId xmlns:a16="http://schemas.microsoft.com/office/drawing/2014/main" id="{0F37ADE1-6540-4D0C-896B-BC6DA6BD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9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7" name="Line 78">
              <a:extLst>
                <a:ext uri="{FF2B5EF4-FFF2-40B4-BE49-F238E27FC236}">
                  <a16:creationId xmlns:a16="http://schemas.microsoft.com/office/drawing/2014/main" id="{764ED360-EC8B-4EBF-AB96-14FB8BE31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979"/>
              <a:ext cx="122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79">
              <a:extLst>
                <a:ext uri="{FF2B5EF4-FFF2-40B4-BE49-F238E27FC236}">
                  <a16:creationId xmlns:a16="http://schemas.microsoft.com/office/drawing/2014/main" id="{D94A03FD-7EE7-4F3C-8FCC-CC6E96534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344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80">
              <a:extLst>
                <a:ext uri="{FF2B5EF4-FFF2-40B4-BE49-F238E27FC236}">
                  <a16:creationId xmlns:a16="http://schemas.microsoft.com/office/drawing/2014/main" id="{8540D920-7078-4944-90FB-32EEEF899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344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Oval 81" descr="信纸">
              <a:extLst>
                <a:ext uri="{FF2B5EF4-FFF2-40B4-BE49-F238E27FC236}">
                  <a16:creationId xmlns:a16="http://schemas.microsoft.com/office/drawing/2014/main" id="{921AF052-2125-4541-970D-FB3FF2835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480"/>
              <a:ext cx="317" cy="317"/>
            </a:xfrm>
            <a:prstGeom prst="ellipse">
              <a:avLst/>
            </a:prstGeom>
            <a:blipFill dpi="0" rotWithShape="1">
              <a:blip r:embed="rId11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b="0">
                  <a:solidFill>
                    <a:schemeClr val="tx1"/>
                  </a:solidFill>
                  <a:ea typeface="仿宋_GB2312" pitchFamily="49" charset="-122"/>
                </a:rPr>
                <a:t>V</a:t>
              </a:r>
            </a:p>
          </p:txBody>
        </p:sp>
        <p:sp>
          <p:nvSpPr>
            <p:cNvPr id="23591" name="Rectangle 82">
              <a:extLst>
                <a:ext uri="{FF2B5EF4-FFF2-40B4-BE49-F238E27FC236}">
                  <a16:creationId xmlns:a16="http://schemas.microsoft.com/office/drawing/2014/main" id="{EA017548-425F-4B6A-8F14-C8ADAC5E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592" name="Group 83">
              <a:extLst>
                <a:ext uri="{FF2B5EF4-FFF2-40B4-BE49-F238E27FC236}">
                  <a16:creationId xmlns:a16="http://schemas.microsoft.com/office/drawing/2014/main" id="{A5BA179E-7DA5-486C-8FA7-265FEACA4C1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664"/>
              <a:ext cx="499" cy="590"/>
              <a:chOff x="476" y="663"/>
              <a:chExt cx="771" cy="862"/>
            </a:xfrm>
          </p:grpSpPr>
          <p:sp>
            <p:nvSpPr>
              <p:cNvPr id="23593" name="AutoShape 84">
                <a:extLst>
                  <a:ext uri="{FF2B5EF4-FFF2-40B4-BE49-F238E27FC236}">
                    <a16:creationId xmlns:a16="http://schemas.microsoft.com/office/drawing/2014/main" id="{FDA3BF73-FEB1-4DE9-AA63-8C84E932B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4" name="AutoShape 85">
                <a:extLst>
                  <a:ext uri="{FF2B5EF4-FFF2-40B4-BE49-F238E27FC236}">
                    <a16:creationId xmlns:a16="http://schemas.microsoft.com/office/drawing/2014/main" id="{A4CEE4FA-7E1F-491E-BDE5-D6489A5C4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5" name="AutoShape 86">
                <a:extLst>
                  <a:ext uri="{FF2B5EF4-FFF2-40B4-BE49-F238E27FC236}">
                    <a16:creationId xmlns:a16="http://schemas.microsoft.com/office/drawing/2014/main" id="{4080E181-0BB6-407D-9980-13B889F1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563" name="Group 87">
            <a:extLst>
              <a:ext uri="{FF2B5EF4-FFF2-40B4-BE49-F238E27FC236}">
                <a16:creationId xmlns:a16="http://schemas.microsoft.com/office/drawing/2014/main" id="{8AE9BAC3-CECB-41AF-945B-446BFE41FFD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3570" name="Picture 88" descr="78900">
              <a:extLst>
                <a:ext uri="{FF2B5EF4-FFF2-40B4-BE49-F238E27FC236}">
                  <a16:creationId xmlns:a16="http://schemas.microsoft.com/office/drawing/2014/main" id="{19E7D316-076E-4869-A852-671FBD238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8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DAB1DFE-BA35-4BF6-8FCA-38BFFF189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3564" name="Group 90">
            <a:extLst>
              <a:ext uri="{FF2B5EF4-FFF2-40B4-BE49-F238E27FC236}">
                <a16:creationId xmlns:a16="http://schemas.microsoft.com/office/drawing/2014/main" id="{5A45BB72-9064-40F8-82F4-FD26C9D2B1A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3568" name="Picture 91" descr="78900">
              <a:extLst>
                <a:ext uri="{FF2B5EF4-FFF2-40B4-BE49-F238E27FC236}">
                  <a16:creationId xmlns:a16="http://schemas.microsoft.com/office/drawing/2014/main" id="{DB3AFB91-4FCE-4C8F-B491-DE61AAC65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Text Box 9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5EFA64-4DAC-4D55-928E-32599D666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3565" name="Group 96">
            <a:extLst>
              <a:ext uri="{FF2B5EF4-FFF2-40B4-BE49-F238E27FC236}">
                <a16:creationId xmlns:a16="http://schemas.microsoft.com/office/drawing/2014/main" id="{36F1C6E2-D151-456B-9E25-92661474BDE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3566" name="Picture 97" descr="78900">
              <a:extLst>
                <a:ext uri="{FF2B5EF4-FFF2-40B4-BE49-F238E27FC236}">
                  <a16:creationId xmlns:a16="http://schemas.microsoft.com/office/drawing/2014/main" id="{7F608A81-DD10-459F-92D1-3BF0736AB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7" name="Text Box 9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9DF1A17-67F9-4C91-9501-6E26A54CD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5457505F-7E42-4DB0-ADE6-11F6A7C4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444500"/>
            <a:ext cx="741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11.3  </a:t>
            </a:r>
            <a:r>
              <a:rPr kumimoji="1" lang="en-US" altLang="zh-CN" sz="40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串联电路的频率响应</a:t>
            </a:r>
          </a:p>
        </p:txBody>
      </p:sp>
      <p:sp>
        <p:nvSpPr>
          <p:cNvPr id="24579" name="Text Box 9">
            <a:extLst>
              <a:ext uri="{FF2B5EF4-FFF2-40B4-BE49-F238E27FC236}">
                <a16:creationId xmlns:a16="http://schemas.microsoft.com/office/drawing/2014/main" id="{80FA5A76-98B8-4221-B3A7-38C1A79C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17625"/>
            <a:ext cx="81359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研究物理量与频率关系的图形（谐振曲线）可以加深对谐振现象的认识。</a:t>
            </a:r>
          </a:p>
        </p:txBody>
      </p:sp>
      <p:grpSp>
        <p:nvGrpSpPr>
          <p:cNvPr id="24580" name="Group 27">
            <a:extLst>
              <a:ext uri="{FF2B5EF4-FFF2-40B4-BE49-F238E27FC236}">
                <a16:creationId xmlns:a16="http://schemas.microsoft.com/office/drawing/2014/main" id="{E8BB507F-FFAE-47E8-B3CB-1370F893B92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92375"/>
            <a:ext cx="6084888" cy="585788"/>
            <a:chOff x="340" y="1449"/>
            <a:chExt cx="3833" cy="369"/>
          </a:xfrm>
        </p:grpSpPr>
        <p:sp>
          <p:nvSpPr>
            <p:cNvPr id="24593" name="Text Box 25">
              <a:extLst>
                <a:ext uri="{FF2B5EF4-FFF2-40B4-BE49-F238E27FC236}">
                  <a16:creationId xmlns:a16="http://schemas.microsoft.com/office/drawing/2014/main" id="{0E33EA14-B7AF-40A3-94E1-BE949999F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480"/>
              <a:ext cx="38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circleNumDbPlain"/>
              </a:pPr>
              <a:r>
                <a:rPr kumimoji="1" lang="en-US" altLang="zh-CN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                      </a:t>
              </a:r>
              <a:r>
                <a:rPr kumimoji="1" lang="zh-CN" altLang="en-US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的频率响应</a:t>
              </a:r>
            </a:p>
          </p:txBody>
        </p:sp>
        <p:graphicFrame>
          <p:nvGraphicFramePr>
            <p:cNvPr id="24594" name="Object 26">
              <a:extLst>
                <a:ext uri="{FF2B5EF4-FFF2-40B4-BE49-F238E27FC236}">
                  <a16:creationId xmlns:a16="http://schemas.microsoft.com/office/drawing/2014/main" id="{FDC53432-2CAC-4AF0-8B91-236B16C016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449"/>
            <a:ext cx="226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Equation" r:id="rId3" imgW="1592526" imgH="236148" progId="Equation.DSMT4">
                    <p:embed/>
                  </p:oleObj>
                </mc:Choice>
                <mc:Fallback>
                  <p:oleObj name="Equation" r:id="rId3" imgW="1592526" imgH="236148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49"/>
                          <a:ext cx="226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1" name="Object 31">
            <a:extLst>
              <a:ext uri="{FF2B5EF4-FFF2-40B4-BE49-F238E27FC236}">
                <a16:creationId xmlns:a16="http://schemas.microsoft.com/office/drawing/2014/main" id="{B98031CF-6C10-4817-97B2-660582044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89288"/>
          <a:ext cx="583406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5" imgW="2537406" imgH="647628" progId="Equation.3">
                  <p:embed/>
                </p:oleObj>
              </mc:Choice>
              <mc:Fallback>
                <p:oleObj name="公式" r:id="rId5" imgW="2537406" imgH="64762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89288"/>
                        <a:ext cx="5834062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32">
            <a:extLst>
              <a:ext uri="{FF2B5EF4-FFF2-40B4-BE49-F238E27FC236}">
                <a16:creationId xmlns:a16="http://schemas.microsoft.com/office/drawing/2014/main" id="{812B48B5-5FE0-49D3-A1EF-B342EED2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29150"/>
            <a:ext cx="59769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为比较不同谐振回路，令</a:t>
            </a:r>
          </a:p>
        </p:txBody>
      </p:sp>
      <p:graphicFrame>
        <p:nvGraphicFramePr>
          <p:cNvPr id="24583" name="Object 33">
            <a:extLst>
              <a:ext uri="{FF2B5EF4-FFF2-40B4-BE49-F238E27FC236}">
                <a16:creationId xmlns:a16="http://schemas.microsoft.com/office/drawing/2014/main" id="{B88EE445-48F2-4118-BA65-83456D9C2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276850"/>
          <a:ext cx="20161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7" imgW="838308" imgH="381072" progId="Equation.3">
                  <p:embed/>
                </p:oleObj>
              </mc:Choice>
              <mc:Fallback>
                <p:oleObj name="公式" r:id="rId7" imgW="838308" imgH="38107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76850"/>
                        <a:ext cx="20161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34">
            <a:extLst>
              <a:ext uri="{FF2B5EF4-FFF2-40B4-BE49-F238E27FC236}">
                <a16:creationId xmlns:a16="http://schemas.microsoft.com/office/drawing/2014/main" id="{E479DFA6-A30A-40EF-82CD-BAD121503B6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4591" name="Picture 35" descr="78900">
              <a:extLst>
                <a:ext uri="{FF2B5EF4-FFF2-40B4-BE49-F238E27FC236}">
                  <a16:creationId xmlns:a16="http://schemas.microsoft.com/office/drawing/2014/main" id="{F81C5366-71F2-4678-BE4C-529A287C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2" name="Text Box 3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D420104-702F-4403-A4A8-289E5F44F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4585" name="Group 37">
            <a:extLst>
              <a:ext uri="{FF2B5EF4-FFF2-40B4-BE49-F238E27FC236}">
                <a16:creationId xmlns:a16="http://schemas.microsoft.com/office/drawing/2014/main" id="{5108BD5D-EAD9-48F6-8217-245C3AA0BD1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4589" name="Picture 38" descr="78900">
              <a:extLst>
                <a:ext uri="{FF2B5EF4-FFF2-40B4-BE49-F238E27FC236}">
                  <a16:creationId xmlns:a16="http://schemas.microsoft.com/office/drawing/2014/main" id="{ABCD3BD6-4995-45D3-9593-D6BE69772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0" name="Text Box 3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21B4B67-907B-4200-B1E2-C1A72A1A7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4586" name="Group 43">
            <a:extLst>
              <a:ext uri="{FF2B5EF4-FFF2-40B4-BE49-F238E27FC236}">
                <a16:creationId xmlns:a16="http://schemas.microsoft.com/office/drawing/2014/main" id="{0C9A265D-F1A9-4724-9460-0E81579B6AE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4587" name="Picture 44" descr="78900">
              <a:extLst>
                <a:ext uri="{FF2B5EF4-FFF2-40B4-BE49-F238E27FC236}">
                  <a16:creationId xmlns:a16="http://schemas.microsoft.com/office/drawing/2014/main" id="{77F3D17B-AC0A-46D6-B84A-947B98939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8" name="Text Box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CA2D848C-8414-408C-B1A0-4129502B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5">
            <a:extLst>
              <a:ext uri="{FF2B5EF4-FFF2-40B4-BE49-F238E27FC236}">
                <a16:creationId xmlns:a16="http://schemas.microsoft.com/office/drawing/2014/main" id="{6F158295-6113-465D-9937-0A8D9A24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3" name="Object 96">
            <a:extLst>
              <a:ext uri="{FF2B5EF4-FFF2-40B4-BE49-F238E27FC236}">
                <a16:creationId xmlns:a16="http://schemas.microsoft.com/office/drawing/2014/main" id="{5585A6DE-210D-4DDA-A404-A0F770E36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3375"/>
          <a:ext cx="756126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r:id="rId3" imgW="3215748" imgH="594360" progId="Equation.DSMT4">
                  <p:embed/>
                </p:oleObj>
              </mc:Choice>
              <mc:Fallback>
                <p:oleObj r:id="rId3" imgW="3215748" imgH="59436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7561262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97">
            <a:extLst>
              <a:ext uri="{FF2B5EF4-FFF2-40B4-BE49-F238E27FC236}">
                <a16:creationId xmlns:a16="http://schemas.microsoft.com/office/drawing/2014/main" id="{31F14629-88D7-44BD-949E-947A84025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68450"/>
          <a:ext cx="36734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r:id="rId5" imgW="1623006" imgH="381072" progId="Equation.DSMT4">
                  <p:embed/>
                </p:oleObj>
              </mc:Choice>
              <mc:Fallback>
                <p:oleObj r:id="rId5" imgW="1623006" imgH="381072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68450"/>
                        <a:ext cx="36734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100">
            <a:extLst>
              <a:ext uri="{FF2B5EF4-FFF2-40B4-BE49-F238E27FC236}">
                <a16:creationId xmlns:a16="http://schemas.microsoft.com/office/drawing/2014/main" id="{AD8C0BAB-0913-436F-8E5A-A5753AAC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6" name="Object 99">
            <a:extLst>
              <a:ext uri="{FF2B5EF4-FFF2-40B4-BE49-F238E27FC236}">
                <a16:creationId xmlns:a16="http://schemas.microsoft.com/office/drawing/2014/main" id="{FE3D38A2-ADF7-4CB0-9CB9-B1A38C0A0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3095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r:id="rId7" imgW="1272594" imgH="190428" progId="Equation.DSMT4">
                  <p:embed/>
                </p:oleObj>
              </mc:Choice>
              <mc:Fallback>
                <p:oleObj r:id="rId7" imgW="1272594" imgH="190428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30956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02">
            <a:extLst>
              <a:ext uri="{FF2B5EF4-FFF2-40B4-BE49-F238E27FC236}">
                <a16:creationId xmlns:a16="http://schemas.microsoft.com/office/drawing/2014/main" id="{C95D951A-FD86-4013-8050-E16FFB01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478088"/>
            <a:ext cx="16129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幅频特性</a:t>
            </a:r>
          </a:p>
        </p:txBody>
      </p:sp>
      <p:sp>
        <p:nvSpPr>
          <p:cNvPr id="25608" name="Rectangle 103">
            <a:extLst>
              <a:ext uri="{FF2B5EF4-FFF2-40B4-BE49-F238E27FC236}">
                <a16:creationId xmlns:a16="http://schemas.microsoft.com/office/drawing/2014/main" id="{48334024-969E-4562-A960-A8A60106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57363"/>
            <a:ext cx="16129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相频特性</a:t>
            </a:r>
          </a:p>
        </p:txBody>
      </p:sp>
      <p:grpSp>
        <p:nvGrpSpPr>
          <p:cNvPr id="25609" name="Group 122">
            <a:extLst>
              <a:ext uri="{FF2B5EF4-FFF2-40B4-BE49-F238E27FC236}">
                <a16:creationId xmlns:a16="http://schemas.microsoft.com/office/drawing/2014/main" id="{13205386-1D05-4858-8F58-FC7ECFEBDD4B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903538"/>
            <a:ext cx="5980113" cy="3694112"/>
            <a:chOff x="930" y="1874"/>
            <a:chExt cx="3767" cy="2327"/>
          </a:xfrm>
        </p:grpSpPr>
        <p:sp>
          <p:nvSpPr>
            <p:cNvPr id="25619" name="Text Box 105">
              <a:extLst>
                <a:ext uri="{FF2B5EF4-FFF2-40B4-BE49-F238E27FC236}">
                  <a16:creationId xmlns:a16="http://schemas.microsoft.com/office/drawing/2014/main" id="{1998C86F-3C08-4D0B-B609-26BE66186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527"/>
              <a:ext cx="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=10</a:t>
              </a:r>
            </a:p>
          </p:txBody>
        </p:sp>
        <p:sp>
          <p:nvSpPr>
            <p:cNvPr id="25620" name="Text Box 106">
              <a:extLst>
                <a:ext uri="{FF2B5EF4-FFF2-40B4-BE49-F238E27FC236}">
                  <a16:creationId xmlns:a16="http://schemas.microsoft.com/office/drawing/2014/main" id="{3853FE6E-AED4-4E27-9BB7-A468E4A86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188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25621" name="Text Box 107">
              <a:extLst>
                <a:ext uri="{FF2B5EF4-FFF2-40B4-BE49-F238E27FC236}">
                  <a16:creationId xmlns:a16="http://schemas.microsoft.com/office/drawing/2014/main" id="{B6FB5AB3-142E-4B4B-85FF-82E940CFD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807"/>
              <a:ext cx="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=0.5</a:t>
              </a:r>
            </a:p>
          </p:txBody>
        </p:sp>
        <p:sp>
          <p:nvSpPr>
            <p:cNvPr id="25622" name="Freeform 108">
              <a:extLst>
                <a:ext uri="{FF2B5EF4-FFF2-40B4-BE49-F238E27FC236}">
                  <a16:creationId xmlns:a16="http://schemas.microsoft.com/office/drawing/2014/main" id="{2D7ADB0F-6A15-4A4D-A2A3-9AA88486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087"/>
              <a:ext cx="2184" cy="1761"/>
            </a:xfrm>
            <a:custGeom>
              <a:avLst/>
              <a:gdLst>
                <a:gd name="T0" fmla="*/ 0 w 2337"/>
                <a:gd name="T1" fmla="*/ 1345 h 1884"/>
                <a:gd name="T2" fmla="*/ 300 w 2337"/>
                <a:gd name="T3" fmla="*/ 368 h 1884"/>
                <a:gd name="T4" fmla="*/ 492 w 2337"/>
                <a:gd name="T5" fmla="*/ 45 h 1884"/>
                <a:gd name="T6" fmla="*/ 694 w 2337"/>
                <a:gd name="T7" fmla="*/ 99 h 1884"/>
                <a:gd name="T8" fmla="*/ 961 w 2337"/>
                <a:gd name="T9" fmla="*/ 330 h 1884"/>
                <a:gd name="T10" fmla="*/ 1147 w 2337"/>
                <a:gd name="T11" fmla="*/ 471 h 1884"/>
                <a:gd name="T12" fmla="*/ 1357 w 2337"/>
                <a:gd name="T13" fmla="*/ 599 h 1884"/>
                <a:gd name="T14" fmla="*/ 1665 w 2337"/>
                <a:gd name="T15" fmla="*/ 732 h 1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7" h="1884">
                  <a:moveTo>
                    <a:pt x="0" y="1884"/>
                  </a:moveTo>
                  <a:cubicBezTo>
                    <a:pt x="70" y="1656"/>
                    <a:pt x="305" y="820"/>
                    <a:pt x="420" y="516"/>
                  </a:cubicBezTo>
                  <a:cubicBezTo>
                    <a:pt x="535" y="212"/>
                    <a:pt x="597" y="126"/>
                    <a:pt x="690" y="63"/>
                  </a:cubicBezTo>
                  <a:cubicBezTo>
                    <a:pt x="783" y="0"/>
                    <a:pt x="866" y="72"/>
                    <a:pt x="975" y="138"/>
                  </a:cubicBezTo>
                  <a:cubicBezTo>
                    <a:pt x="1084" y="204"/>
                    <a:pt x="1242" y="375"/>
                    <a:pt x="1347" y="462"/>
                  </a:cubicBezTo>
                  <a:cubicBezTo>
                    <a:pt x="1452" y="549"/>
                    <a:pt x="1515" y="597"/>
                    <a:pt x="1608" y="660"/>
                  </a:cubicBezTo>
                  <a:cubicBezTo>
                    <a:pt x="1701" y="723"/>
                    <a:pt x="1784" y="779"/>
                    <a:pt x="1905" y="840"/>
                  </a:cubicBezTo>
                  <a:cubicBezTo>
                    <a:pt x="2026" y="901"/>
                    <a:pt x="2247" y="987"/>
                    <a:pt x="2337" y="102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3" name="Freeform 109">
              <a:extLst>
                <a:ext uri="{FF2B5EF4-FFF2-40B4-BE49-F238E27FC236}">
                  <a16:creationId xmlns:a16="http://schemas.microsoft.com/office/drawing/2014/main" id="{D1B4EBE2-EEB7-4597-9A97-EB1084EEE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120"/>
              <a:ext cx="2192" cy="1733"/>
            </a:xfrm>
            <a:custGeom>
              <a:avLst/>
              <a:gdLst>
                <a:gd name="T0" fmla="*/ 0 w 2346"/>
                <a:gd name="T1" fmla="*/ 1320 h 1855"/>
                <a:gd name="T2" fmla="*/ 176 w 2346"/>
                <a:gd name="T3" fmla="*/ 875 h 1855"/>
                <a:gd name="T4" fmla="*/ 377 w 2346"/>
                <a:gd name="T5" fmla="*/ 274 h 1855"/>
                <a:gd name="T6" fmla="*/ 478 w 2346"/>
                <a:gd name="T7" fmla="*/ 56 h 1855"/>
                <a:gd name="T8" fmla="*/ 568 w 2346"/>
                <a:gd name="T9" fmla="*/ 7 h 1855"/>
                <a:gd name="T10" fmla="*/ 676 w 2346"/>
                <a:gd name="T11" fmla="*/ 101 h 1855"/>
                <a:gd name="T12" fmla="*/ 846 w 2346"/>
                <a:gd name="T13" fmla="*/ 338 h 1855"/>
                <a:gd name="T14" fmla="*/ 1038 w 2346"/>
                <a:gd name="T15" fmla="*/ 543 h 1855"/>
                <a:gd name="T16" fmla="*/ 1337 w 2346"/>
                <a:gd name="T17" fmla="*/ 739 h 1855"/>
                <a:gd name="T18" fmla="*/ 1671 w 2346"/>
                <a:gd name="T19" fmla="*/ 862 h 18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46" h="1855">
                  <a:moveTo>
                    <a:pt x="0" y="1855"/>
                  </a:moveTo>
                  <a:cubicBezTo>
                    <a:pt x="41" y="1751"/>
                    <a:pt x="158" y="1476"/>
                    <a:pt x="246" y="1231"/>
                  </a:cubicBezTo>
                  <a:cubicBezTo>
                    <a:pt x="334" y="986"/>
                    <a:pt x="457" y="577"/>
                    <a:pt x="528" y="385"/>
                  </a:cubicBezTo>
                  <a:cubicBezTo>
                    <a:pt x="599" y="193"/>
                    <a:pt x="627" y="141"/>
                    <a:pt x="672" y="79"/>
                  </a:cubicBezTo>
                  <a:cubicBezTo>
                    <a:pt x="717" y="17"/>
                    <a:pt x="752" y="0"/>
                    <a:pt x="798" y="10"/>
                  </a:cubicBezTo>
                  <a:cubicBezTo>
                    <a:pt x="844" y="20"/>
                    <a:pt x="883" y="65"/>
                    <a:pt x="948" y="142"/>
                  </a:cubicBezTo>
                  <a:cubicBezTo>
                    <a:pt x="1013" y="219"/>
                    <a:pt x="1103" y="372"/>
                    <a:pt x="1188" y="475"/>
                  </a:cubicBezTo>
                  <a:cubicBezTo>
                    <a:pt x="1273" y="578"/>
                    <a:pt x="1343" y="669"/>
                    <a:pt x="1458" y="763"/>
                  </a:cubicBezTo>
                  <a:cubicBezTo>
                    <a:pt x="1573" y="857"/>
                    <a:pt x="1730" y="964"/>
                    <a:pt x="1878" y="1039"/>
                  </a:cubicBezTo>
                  <a:cubicBezTo>
                    <a:pt x="2026" y="1114"/>
                    <a:pt x="2249" y="1177"/>
                    <a:pt x="2346" y="1213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4" name="Freeform 110">
              <a:extLst>
                <a:ext uri="{FF2B5EF4-FFF2-40B4-BE49-F238E27FC236}">
                  <a16:creationId xmlns:a16="http://schemas.microsoft.com/office/drawing/2014/main" id="{185E8815-E71F-44E7-969D-D8D6D7E78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121"/>
              <a:ext cx="2181" cy="1738"/>
            </a:xfrm>
            <a:custGeom>
              <a:avLst/>
              <a:gdLst>
                <a:gd name="T0" fmla="*/ 0 w 2334"/>
                <a:gd name="T1" fmla="*/ 1328 h 1859"/>
                <a:gd name="T2" fmla="*/ 330 w 2334"/>
                <a:gd name="T3" fmla="*/ 1202 h 1859"/>
                <a:gd name="T4" fmla="*/ 460 w 2334"/>
                <a:gd name="T5" fmla="*/ 960 h 1859"/>
                <a:gd name="T6" fmla="*/ 508 w 2334"/>
                <a:gd name="T7" fmla="*/ 609 h 1859"/>
                <a:gd name="T8" fmla="*/ 532 w 2334"/>
                <a:gd name="T9" fmla="*/ 172 h 1859"/>
                <a:gd name="T10" fmla="*/ 549 w 2334"/>
                <a:gd name="T11" fmla="*/ 7 h 1859"/>
                <a:gd name="T12" fmla="*/ 568 w 2334"/>
                <a:gd name="T13" fmla="*/ 208 h 1859"/>
                <a:gd name="T14" fmla="*/ 609 w 2334"/>
                <a:gd name="T15" fmla="*/ 743 h 1859"/>
                <a:gd name="T16" fmla="*/ 727 w 2334"/>
                <a:gd name="T17" fmla="*/ 1097 h 1859"/>
                <a:gd name="T18" fmla="*/ 1088 w 2334"/>
                <a:gd name="T19" fmla="*/ 1238 h 1859"/>
                <a:gd name="T20" fmla="*/ 1662 w 2334"/>
                <a:gd name="T21" fmla="*/ 1276 h 18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34" h="1859">
                  <a:moveTo>
                    <a:pt x="0" y="1859"/>
                  </a:moveTo>
                  <a:cubicBezTo>
                    <a:pt x="77" y="1830"/>
                    <a:pt x="355" y="1768"/>
                    <a:pt x="462" y="1682"/>
                  </a:cubicBezTo>
                  <a:cubicBezTo>
                    <a:pt x="569" y="1596"/>
                    <a:pt x="603" y="1481"/>
                    <a:pt x="645" y="1343"/>
                  </a:cubicBezTo>
                  <a:cubicBezTo>
                    <a:pt x="687" y="1205"/>
                    <a:pt x="697" y="1034"/>
                    <a:pt x="714" y="851"/>
                  </a:cubicBezTo>
                  <a:cubicBezTo>
                    <a:pt x="731" y="668"/>
                    <a:pt x="738" y="382"/>
                    <a:pt x="747" y="242"/>
                  </a:cubicBezTo>
                  <a:cubicBezTo>
                    <a:pt x="756" y="102"/>
                    <a:pt x="763" y="0"/>
                    <a:pt x="771" y="8"/>
                  </a:cubicBezTo>
                  <a:cubicBezTo>
                    <a:pt x="779" y="16"/>
                    <a:pt x="784" y="121"/>
                    <a:pt x="798" y="293"/>
                  </a:cubicBezTo>
                  <a:cubicBezTo>
                    <a:pt x="812" y="465"/>
                    <a:pt x="818" y="833"/>
                    <a:pt x="855" y="1040"/>
                  </a:cubicBezTo>
                  <a:cubicBezTo>
                    <a:pt x="892" y="1247"/>
                    <a:pt x="908" y="1419"/>
                    <a:pt x="1020" y="1535"/>
                  </a:cubicBezTo>
                  <a:cubicBezTo>
                    <a:pt x="1132" y="1651"/>
                    <a:pt x="1308" y="1691"/>
                    <a:pt x="1527" y="1733"/>
                  </a:cubicBezTo>
                  <a:cubicBezTo>
                    <a:pt x="1746" y="1775"/>
                    <a:pt x="2166" y="1776"/>
                    <a:pt x="2334" y="178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5" name="Line 111">
              <a:extLst>
                <a:ext uri="{FF2B5EF4-FFF2-40B4-BE49-F238E27FC236}">
                  <a16:creationId xmlns:a16="http://schemas.microsoft.com/office/drawing/2014/main" id="{D5995E0E-2B21-474F-BBC4-C1C3E1499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144"/>
              <a:ext cx="0" cy="17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6" name="Line 112">
              <a:extLst>
                <a:ext uri="{FF2B5EF4-FFF2-40B4-BE49-F238E27FC236}">
                  <a16:creationId xmlns:a16="http://schemas.microsoft.com/office/drawing/2014/main" id="{C1728996-F5F4-4D07-996E-DAAD0156C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3848"/>
              <a:ext cx="2677" cy="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Line 113">
              <a:extLst>
                <a:ext uri="{FF2B5EF4-FFF2-40B4-BE49-F238E27FC236}">
                  <a16:creationId xmlns:a16="http://schemas.microsoft.com/office/drawing/2014/main" id="{A4CACFFE-D8DE-45ED-9854-EF7A5CC47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1907"/>
              <a:ext cx="3" cy="218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Text Box 114">
              <a:extLst>
                <a:ext uri="{FF2B5EF4-FFF2-40B4-BE49-F238E27FC236}">
                  <a16:creationId xmlns:a16="http://schemas.microsoft.com/office/drawing/2014/main" id="{C2ADA63A-A90A-419F-A35F-EFCF2DA1B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38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25629" name="Object 115">
              <a:extLst>
                <a:ext uri="{FF2B5EF4-FFF2-40B4-BE49-F238E27FC236}">
                  <a16:creationId xmlns:a16="http://schemas.microsoft.com/office/drawing/2014/main" id="{B4EA5AA3-CDC9-4D6D-9720-127EBA43D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933"/>
            <a:ext cx="698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3" name="公式" r:id="rId9" imgW="518160" imgH="457200" progId="Equation.3">
                    <p:embed/>
                  </p:oleObj>
                </mc:Choice>
                <mc:Fallback>
                  <p:oleObj name="公式" r:id="rId9" imgW="518160" imgH="4572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933"/>
                          <a:ext cx="698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0" name="Text Box 116">
              <a:extLst>
                <a:ext uri="{FF2B5EF4-FFF2-40B4-BE49-F238E27FC236}">
                  <a16:creationId xmlns:a16="http://schemas.microsoft.com/office/drawing/2014/main" id="{4008D413-C0E2-4AC3-8E81-2C75B494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380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631" name="Text Box 117">
              <a:extLst>
                <a:ext uri="{FF2B5EF4-FFF2-40B4-BE49-F238E27FC236}">
                  <a16:creationId xmlns:a16="http://schemas.microsoft.com/office/drawing/2014/main" id="{B24D59C9-8D3D-4647-A792-54209FBAD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77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5632" name="Group 118">
              <a:extLst>
                <a:ext uri="{FF2B5EF4-FFF2-40B4-BE49-F238E27FC236}">
                  <a16:creationId xmlns:a16="http://schemas.microsoft.com/office/drawing/2014/main" id="{D049F1D1-36A7-47B4-8CE5-828E32E58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1874"/>
              <a:ext cx="216" cy="2327"/>
              <a:chOff x="3206" y="258"/>
              <a:chExt cx="233" cy="2490"/>
            </a:xfrm>
          </p:grpSpPr>
          <p:sp>
            <p:nvSpPr>
              <p:cNvPr id="25633" name="Line 119">
                <a:extLst>
                  <a:ext uri="{FF2B5EF4-FFF2-40B4-BE49-F238E27FC236}">
                    <a16:creationId xmlns:a16="http://schemas.microsoft.com/office/drawing/2014/main" id="{885732CB-45A1-4542-A455-D28550D0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6" y="258"/>
                <a:ext cx="0" cy="249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5634" name="Object 120">
                <a:extLst>
                  <a:ext uri="{FF2B5EF4-FFF2-40B4-BE49-F238E27FC236}">
                    <a16:creationId xmlns:a16="http://schemas.microsoft.com/office/drawing/2014/main" id="{5BB7591A-D449-4BB5-856F-8C120D54D2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2" y="2332"/>
              <a:ext cx="19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4" name="公式" r:id="rId11" imgW="129486" imgH="205740" progId="Equation.3">
                      <p:embed/>
                    </p:oleObj>
                  </mc:Choice>
                  <mc:Fallback>
                    <p:oleObj name="公式" r:id="rId11" imgW="129486" imgH="205740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2" y="2332"/>
                            <a:ext cx="197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610" name="Group 132">
            <a:extLst>
              <a:ext uri="{FF2B5EF4-FFF2-40B4-BE49-F238E27FC236}">
                <a16:creationId xmlns:a16="http://schemas.microsoft.com/office/drawing/2014/main" id="{C8C3D4B1-5C9E-4127-AF5C-DF368EE658E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5617" name="Picture 133" descr="78900">
              <a:extLst>
                <a:ext uri="{FF2B5EF4-FFF2-40B4-BE49-F238E27FC236}">
                  <a16:creationId xmlns:a16="http://schemas.microsoft.com/office/drawing/2014/main" id="{4B841B3C-3042-4EC8-8C7C-8D8565EF0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8" name="Text Box 13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6ED9F22-49FC-4BB0-B6D9-3CF6C4D2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5611" name="Group 135">
            <a:extLst>
              <a:ext uri="{FF2B5EF4-FFF2-40B4-BE49-F238E27FC236}">
                <a16:creationId xmlns:a16="http://schemas.microsoft.com/office/drawing/2014/main" id="{BC39DCF5-FD9F-460C-B96E-4767DB1F498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5615" name="Picture 136" descr="78900">
              <a:extLst>
                <a:ext uri="{FF2B5EF4-FFF2-40B4-BE49-F238E27FC236}">
                  <a16:creationId xmlns:a16="http://schemas.microsoft.com/office/drawing/2014/main" id="{07F3F8B0-3A0E-4B66-834F-4FEF7C9F0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Text Box 13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93EA5B0-BE1A-425D-9903-B8FA48AFB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5612" name="Group 141">
            <a:extLst>
              <a:ext uri="{FF2B5EF4-FFF2-40B4-BE49-F238E27FC236}">
                <a16:creationId xmlns:a16="http://schemas.microsoft.com/office/drawing/2014/main" id="{360BAFD7-FF1A-4FE7-8D9F-7A650BAA69E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5613" name="Picture 142" descr="78900">
              <a:extLst>
                <a:ext uri="{FF2B5EF4-FFF2-40B4-BE49-F238E27FC236}">
                  <a16:creationId xmlns:a16="http://schemas.microsoft.com/office/drawing/2014/main" id="{5A1A4A75-0D5A-4FDF-A87E-A8445615B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Text Box 1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18706DF-CE26-4DF1-9759-E74044C3D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7">
            <a:extLst>
              <a:ext uri="{FF2B5EF4-FFF2-40B4-BE49-F238E27FC236}">
                <a16:creationId xmlns:a16="http://schemas.microsoft.com/office/drawing/2014/main" id="{79C90BFA-D36D-4A17-BD11-9EA4E10F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9883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在谐振点响应出现峰值，当</a:t>
            </a:r>
            <a:r>
              <a:rPr kumimoji="1" lang="zh-CN" altLang="en-US" sz="2800" b="0" i="1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偏离</a:t>
            </a:r>
            <a:r>
              <a:rPr kumimoji="1" lang="zh-CN" altLang="en-US" sz="2800" b="0" i="1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时，输出下降。即串联谐振电路对不同频率信号有不同的响应，对谐振信号最突出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响应最大</a:t>
            </a: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，而对远离谐振频率的信号具有抑制能力。这种对不同输入信号的选择能力称为“选择性”。</a:t>
            </a:r>
          </a:p>
        </p:txBody>
      </p:sp>
      <p:sp>
        <p:nvSpPr>
          <p:cNvPr id="26627" name="Text Box 19">
            <a:extLst>
              <a:ext uri="{FF2B5EF4-FFF2-40B4-BE49-F238E27FC236}">
                <a16:creationId xmlns:a16="http://schemas.microsoft.com/office/drawing/2014/main" id="{6FFD0E25-BB31-461A-B7B0-E20F4965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050925"/>
            <a:ext cx="39719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/>
            </a:pP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谐振电路具有选择性 </a:t>
            </a:r>
          </a:p>
        </p:txBody>
      </p:sp>
      <p:grpSp>
        <p:nvGrpSpPr>
          <p:cNvPr id="26628" name="Group 34">
            <a:extLst>
              <a:ext uri="{FF2B5EF4-FFF2-40B4-BE49-F238E27FC236}">
                <a16:creationId xmlns:a16="http://schemas.microsoft.com/office/drawing/2014/main" id="{4DC67E55-4BD0-4562-8D00-9231315D443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1847850" cy="850900"/>
            <a:chOff x="385" y="3022"/>
            <a:chExt cx="1164" cy="536"/>
          </a:xfrm>
        </p:grpSpPr>
        <p:pic>
          <p:nvPicPr>
            <p:cNvPr id="26640" name="Picture 35" descr="123">
              <a:extLst>
                <a:ext uri="{FF2B5EF4-FFF2-40B4-BE49-F238E27FC236}">
                  <a16:creationId xmlns:a16="http://schemas.microsoft.com/office/drawing/2014/main" id="{03D4734E-60DA-43C5-9E5D-43BDABF07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1" name="Text Box 36">
              <a:extLst>
                <a:ext uri="{FF2B5EF4-FFF2-40B4-BE49-F238E27FC236}">
                  <a16:creationId xmlns:a16="http://schemas.microsoft.com/office/drawing/2014/main" id="{4FC53559-DC1D-47E2-9676-8BA40D26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表明  </a:t>
              </a:r>
            </a:p>
          </p:txBody>
        </p:sp>
      </p:grpSp>
      <p:sp>
        <p:nvSpPr>
          <p:cNvPr id="26629" name="Text Box 37">
            <a:extLst>
              <a:ext uri="{FF2B5EF4-FFF2-40B4-BE49-F238E27FC236}">
                <a16:creationId xmlns:a16="http://schemas.microsoft.com/office/drawing/2014/main" id="{249E365E-3026-4408-8C00-CD8D20B2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219575"/>
            <a:ext cx="52339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2"/>
            </a:pP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谐振电路的选择性与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成正比 </a:t>
            </a:r>
          </a:p>
        </p:txBody>
      </p:sp>
      <p:sp>
        <p:nvSpPr>
          <p:cNvPr id="26630" name="Text Box 38">
            <a:extLst>
              <a:ext uri="{FF2B5EF4-FFF2-40B4-BE49-F238E27FC236}">
                <a16:creationId xmlns:a16="http://schemas.microsoft.com/office/drawing/2014/main" id="{E373499E-9792-4C79-AEF1-8176554D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82867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越大，谐振曲线越陡。电路对非谐振频率的信号具有强的抑制能力，所以选择性好。因此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是反映谐振电路性质的一个重要指标。</a:t>
            </a:r>
          </a:p>
        </p:txBody>
      </p:sp>
      <p:grpSp>
        <p:nvGrpSpPr>
          <p:cNvPr id="26631" name="Group 39">
            <a:extLst>
              <a:ext uri="{FF2B5EF4-FFF2-40B4-BE49-F238E27FC236}">
                <a16:creationId xmlns:a16="http://schemas.microsoft.com/office/drawing/2014/main" id="{7B25791A-D34D-456F-891D-17EA6570B9D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6638" name="Picture 40" descr="78900">
              <a:extLst>
                <a:ext uri="{FF2B5EF4-FFF2-40B4-BE49-F238E27FC236}">
                  <a16:creationId xmlns:a16="http://schemas.microsoft.com/office/drawing/2014/main" id="{16483DCC-470D-4C41-A1B0-944430138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Text Box 4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970F0ED-9391-4816-BC5E-8D635EED4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6632" name="Group 42">
            <a:extLst>
              <a:ext uri="{FF2B5EF4-FFF2-40B4-BE49-F238E27FC236}">
                <a16:creationId xmlns:a16="http://schemas.microsoft.com/office/drawing/2014/main" id="{9945FE36-73B1-4D59-9F05-70C31A09925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6636" name="Picture 43" descr="78900">
              <a:extLst>
                <a:ext uri="{FF2B5EF4-FFF2-40B4-BE49-F238E27FC236}">
                  <a16:creationId xmlns:a16="http://schemas.microsoft.com/office/drawing/2014/main" id="{BD1E468A-C2F5-4EB5-8FAD-B7E3A6C03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Text Box 4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38D2AC-696A-4860-8789-84AC6D938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6633" name="Group 48">
            <a:extLst>
              <a:ext uri="{FF2B5EF4-FFF2-40B4-BE49-F238E27FC236}">
                <a16:creationId xmlns:a16="http://schemas.microsoft.com/office/drawing/2014/main" id="{657A6C2D-46B9-4DDE-BBCF-F644FF6BBC6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6634" name="Picture 49" descr="78900">
              <a:extLst>
                <a:ext uri="{FF2B5EF4-FFF2-40B4-BE49-F238E27FC236}">
                  <a16:creationId xmlns:a16="http://schemas.microsoft.com/office/drawing/2014/main" id="{FED4508D-7298-418C-B1B3-5814F91D3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5" name="Text Box 5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005D65B-7C6D-498C-B8B4-F8E98C356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1">
            <a:extLst>
              <a:ext uri="{FF2B5EF4-FFF2-40B4-BE49-F238E27FC236}">
                <a16:creationId xmlns:a16="http://schemas.microsoft.com/office/drawing/2014/main" id="{23C5E619-176D-4102-AA22-2BC7AA572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74663"/>
            <a:ext cx="46926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3"/>
            </a:pPr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谐振电路的有效工作频段 </a:t>
            </a:r>
          </a:p>
        </p:txBody>
      </p:sp>
      <p:sp>
        <p:nvSpPr>
          <p:cNvPr id="27651" name="Text Box 22">
            <a:extLst>
              <a:ext uri="{FF2B5EF4-FFF2-40B4-BE49-F238E27FC236}">
                <a16:creationId xmlns:a16="http://schemas.microsoft.com/office/drawing/2014/main" id="{F71CB626-7D4C-414A-B3E4-4851A86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18256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半功率点</a:t>
            </a:r>
          </a:p>
        </p:txBody>
      </p:sp>
      <p:sp>
        <p:nvSpPr>
          <p:cNvPr id="27652" name="Text Box 23">
            <a:extLst>
              <a:ext uri="{FF2B5EF4-FFF2-40B4-BE49-F238E27FC236}">
                <a16:creationId xmlns:a16="http://schemas.microsoft.com/office/drawing/2014/main" id="{6B0B984B-B207-46CD-9DA1-3BB1FABC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981075"/>
            <a:ext cx="61928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声学研究表明，如信号功率不低于原有最大值一半，人的听觉辨别不出。</a:t>
            </a:r>
          </a:p>
        </p:txBody>
      </p:sp>
      <p:graphicFrame>
        <p:nvGraphicFramePr>
          <p:cNvPr id="27653" name="Object 41">
            <a:extLst>
              <a:ext uri="{FF2B5EF4-FFF2-40B4-BE49-F238E27FC236}">
                <a16:creationId xmlns:a16="http://schemas.microsoft.com/office/drawing/2014/main" id="{339F9BB8-E1E0-4A52-B835-9BBF12628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924175"/>
          <a:ext cx="1706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3" imgW="800046" imgH="1241988" progId="Equation.3">
                  <p:embed/>
                </p:oleObj>
              </mc:Choice>
              <mc:Fallback>
                <p:oleObj name="公式" r:id="rId3" imgW="800046" imgH="124198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924175"/>
                        <a:ext cx="1706563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Group 42">
            <a:extLst>
              <a:ext uri="{FF2B5EF4-FFF2-40B4-BE49-F238E27FC236}">
                <a16:creationId xmlns:a16="http://schemas.microsoft.com/office/drawing/2014/main" id="{6BCF84DF-12F5-4EC1-B113-BF2DE3477718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3116263"/>
            <a:ext cx="3870325" cy="2805112"/>
            <a:chOff x="793" y="1577"/>
            <a:chExt cx="2438" cy="1767"/>
          </a:xfrm>
        </p:grpSpPr>
        <p:sp>
          <p:nvSpPr>
            <p:cNvPr id="27682" name="Line 43">
              <a:extLst>
                <a:ext uri="{FF2B5EF4-FFF2-40B4-BE49-F238E27FC236}">
                  <a16:creationId xmlns:a16="http://schemas.microsoft.com/office/drawing/2014/main" id="{5DF185F2-3920-4248-A7B5-FA5015198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34"/>
              <a:ext cx="154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Line 44">
              <a:extLst>
                <a:ext uri="{FF2B5EF4-FFF2-40B4-BE49-F238E27FC236}">
                  <a16:creationId xmlns:a16="http://schemas.microsoft.com/office/drawing/2014/main" id="{76FBD2E2-6BCC-42DA-A701-4FC3BD592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4" name="Line 45">
              <a:extLst>
                <a:ext uri="{FF2B5EF4-FFF2-40B4-BE49-F238E27FC236}">
                  <a16:creationId xmlns:a16="http://schemas.microsoft.com/office/drawing/2014/main" id="{1CFD53BD-C401-4CB5-9CAE-2D47971FA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5" name="Text Box 46">
              <a:extLst>
                <a:ext uri="{FF2B5EF4-FFF2-40B4-BE49-F238E27FC236}">
                  <a16:creationId xmlns:a16="http://schemas.microsoft.com/office/drawing/2014/main" id="{7152305D-5DEE-4133-8577-314B53EFD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301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86" name="Text Box 47">
              <a:extLst>
                <a:ext uri="{FF2B5EF4-FFF2-40B4-BE49-F238E27FC236}">
                  <a16:creationId xmlns:a16="http://schemas.microsoft.com/office/drawing/2014/main" id="{138BB522-64D1-4887-BFB3-E6E59D092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301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7" name="Text Box 48">
              <a:extLst>
                <a:ext uri="{FF2B5EF4-FFF2-40B4-BE49-F238E27FC236}">
                  <a16:creationId xmlns:a16="http://schemas.microsoft.com/office/drawing/2014/main" id="{D29A8945-1CE4-4AD0-BD1C-E8AEA4E80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3011"/>
              <a:ext cx="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8" name="Text Box 49">
              <a:extLst>
                <a:ext uri="{FF2B5EF4-FFF2-40B4-BE49-F238E27FC236}">
                  <a16:creationId xmlns:a16="http://schemas.microsoft.com/office/drawing/2014/main" id="{34E0D9E8-B83C-490A-8764-A90D630E6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577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0.707</a:t>
              </a:r>
            </a:p>
          </p:txBody>
        </p:sp>
      </p:grpSp>
      <p:graphicFrame>
        <p:nvGraphicFramePr>
          <p:cNvPr id="27655" name="Object 63">
            <a:extLst>
              <a:ext uri="{FF2B5EF4-FFF2-40B4-BE49-F238E27FC236}">
                <a16:creationId xmlns:a16="http://schemas.microsoft.com/office/drawing/2014/main" id="{96984712-880B-4839-B5DC-D56D64DD3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205038"/>
          <a:ext cx="39925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5" imgW="1714446" imgH="251460" progId="Equation.3">
                  <p:embed/>
                </p:oleObj>
              </mc:Choice>
              <mc:Fallback>
                <p:oleObj name="公式" r:id="rId5" imgW="1714446" imgH="2514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05038"/>
                        <a:ext cx="39925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64">
            <a:extLst>
              <a:ext uri="{FF2B5EF4-FFF2-40B4-BE49-F238E27FC236}">
                <a16:creationId xmlns:a16="http://schemas.microsoft.com/office/drawing/2014/main" id="{87E811F7-0541-4C80-95DD-45B04C5BAF2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89138"/>
            <a:ext cx="6084888" cy="3951287"/>
            <a:chOff x="204" y="1253"/>
            <a:chExt cx="3833" cy="2489"/>
          </a:xfrm>
        </p:grpSpPr>
        <p:graphicFrame>
          <p:nvGraphicFramePr>
            <p:cNvPr id="27670" name="Object 65">
              <a:extLst>
                <a:ext uri="{FF2B5EF4-FFF2-40B4-BE49-F238E27FC236}">
                  <a16:creationId xmlns:a16="http://schemas.microsoft.com/office/drawing/2014/main" id="{56ABD9C8-704E-49EF-8CCC-E4F467426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253"/>
            <a:ext cx="698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6" name="公式" r:id="rId7" imgW="518160" imgH="457200" progId="Equation.3">
                    <p:embed/>
                  </p:oleObj>
                </mc:Choice>
                <mc:Fallback>
                  <p:oleObj name="公式" r:id="rId7" imgW="518160" imgH="4572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53"/>
                          <a:ext cx="698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Text Box 66">
              <a:extLst>
                <a:ext uri="{FF2B5EF4-FFF2-40B4-BE49-F238E27FC236}">
                  <a16:creationId xmlns:a16="http://schemas.microsoft.com/office/drawing/2014/main" id="{82F84A17-DF56-4BB5-A7DE-A4BF34CEA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3086"/>
              <a:ext cx="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=10</a:t>
              </a:r>
            </a:p>
          </p:txBody>
        </p:sp>
        <p:sp>
          <p:nvSpPr>
            <p:cNvPr id="27672" name="Text Box 67">
              <a:extLst>
                <a:ext uri="{FF2B5EF4-FFF2-40B4-BE49-F238E27FC236}">
                  <a16:creationId xmlns:a16="http://schemas.microsoft.com/office/drawing/2014/main" id="{54557127-9C03-4F6E-A285-66369471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723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27673" name="Text Box 68">
              <a:extLst>
                <a:ext uri="{FF2B5EF4-FFF2-40B4-BE49-F238E27FC236}">
                  <a16:creationId xmlns:a16="http://schemas.microsoft.com/office/drawing/2014/main" id="{21BED7CF-B35F-41A2-B15B-4EE23F6A5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315"/>
              <a:ext cx="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=0.5</a:t>
              </a:r>
            </a:p>
          </p:txBody>
        </p:sp>
        <p:sp>
          <p:nvSpPr>
            <p:cNvPr id="27674" name="Freeform 69">
              <a:extLst>
                <a:ext uri="{FF2B5EF4-FFF2-40B4-BE49-F238E27FC236}">
                  <a16:creationId xmlns:a16="http://schemas.microsoft.com/office/drawing/2014/main" id="{669A15FC-207A-4164-AC48-A1C89F28F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1545"/>
              <a:ext cx="2349" cy="1884"/>
            </a:xfrm>
            <a:custGeom>
              <a:avLst/>
              <a:gdLst>
                <a:gd name="T0" fmla="*/ 0 w 2337"/>
                <a:gd name="T1" fmla="*/ 1884 h 1884"/>
                <a:gd name="T2" fmla="*/ 430 w 2337"/>
                <a:gd name="T3" fmla="*/ 516 h 1884"/>
                <a:gd name="T4" fmla="*/ 710 w 2337"/>
                <a:gd name="T5" fmla="*/ 63 h 1884"/>
                <a:gd name="T6" fmla="*/ 1000 w 2337"/>
                <a:gd name="T7" fmla="*/ 138 h 1884"/>
                <a:gd name="T8" fmla="*/ 1382 w 2337"/>
                <a:gd name="T9" fmla="*/ 462 h 1884"/>
                <a:gd name="T10" fmla="*/ 1648 w 2337"/>
                <a:gd name="T11" fmla="*/ 660 h 1884"/>
                <a:gd name="T12" fmla="*/ 1955 w 2337"/>
                <a:gd name="T13" fmla="*/ 840 h 1884"/>
                <a:gd name="T14" fmla="*/ 2397 w 2337"/>
                <a:gd name="T15" fmla="*/ 1026 h 1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7" h="1884">
                  <a:moveTo>
                    <a:pt x="0" y="1884"/>
                  </a:moveTo>
                  <a:cubicBezTo>
                    <a:pt x="70" y="1656"/>
                    <a:pt x="305" y="820"/>
                    <a:pt x="420" y="516"/>
                  </a:cubicBezTo>
                  <a:cubicBezTo>
                    <a:pt x="535" y="212"/>
                    <a:pt x="597" y="126"/>
                    <a:pt x="690" y="63"/>
                  </a:cubicBezTo>
                  <a:cubicBezTo>
                    <a:pt x="783" y="0"/>
                    <a:pt x="866" y="72"/>
                    <a:pt x="975" y="138"/>
                  </a:cubicBezTo>
                  <a:cubicBezTo>
                    <a:pt x="1084" y="204"/>
                    <a:pt x="1242" y="375"/>
                    <a:pt x="1347" y="462"/>
                  </a:cubicBezTo>
                  <a:cubicBezTo>
                    <a:pt x="1452" y="549"/>
                    <a:pt x="1515" y="597"/>
                    <a:pt x="1608" y="660"/>
                  </a:cubicBezTo>
                  <a:cubicBezTo>
                    <a:pt x="1701" y="723"/>
                    <a:pt x="1784" y="779"/>
                    <a:pt x="1905" y="840"/>
                  </a:cubicBezTo>
                  <a:cubicBezTo>
                    <a:pt x="2026" y="901"/>
                    <a:pt x="2247" y="987"/>
                    <a:pt x="2337" y="102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5" name="Freeform 70">
              <a:extLst>
                <a:ext uri="{FF2B5EF4-FFF2-40B4-BE49-F238E27FC236}">
                  <a16:creationId xmlns:a16="http://schemas.microsoft.com/office/drawing/2014/main" id="{A39062FC-90BB-4189-A573-2816AB19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580"/>
              <a:ext cx="2358" cy="1855"/>
            </a:xfrm>
            <a:custGeom>
              <a:avLst/>
              <a:gdLst>
                <a:gd name="T0" fmla="*/ 0 w 2346"/>
                <a:gd name="T1" fmla="*/ 1855 h 1855"/>
                <a:gd name="T2" fmla="*/ 251 w 2346"/>
                <a:gd name="T3" fmla="*/ 1231 h 1855"/>
                <a:gd name="T4" fmla="*/ 543 w 2346"/>
                <a:gd name="T5" fmla="*/ 385 h 1855"/>
                <a:gd name="T6" fmla="*/ 687 w 2346"/>
                <a:gd name="T7" fmla="*/ 79 h 1855"/>
                <a:gd name="T8" fmla="*/ 818 w 2346"/>
                <a:gd name="T9" fmla="*/ 10 h 1855"/>
                <a:gd name="T10" fmla="*/ 973 w 2346"/>
                <a:gd name="T11" fmla="*/ 142 h 1855"/>
                <a:gd name="T12" fmla="*/ 1218 w 2346"/>
                <a:gd name="T13" fmla="*/ 475 h 1855"/>
                <a:gd name="T14" fmla="*/ 1496 w 2346"/>
                <a:gd name="T15" fmla="*/ 763 h 1855"/>
                <a:gd name="T16" fmla="*/ 1928 w 2346"/>
                <a:gd name="T17" fmla="*/ 1039 h 1855"/>
                <a:gd name="T18" fmla="*/ 2406 w 2346"/>
                <a:gd name="T19" fmla="*/ 1213 h 18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46" h="1855">
                  <a:moveTo>
                    <a:pt x="0" y="1855"/>
                  </a:moveTo>
                  <a:cubicBezTo>
                    <a:pt x="41" y="1751"/>
                    <a:pt x="158" y="1476"/>
                    <a:pt x="246" y="1231"/>
                  </a:cubicBezTo>
                  <a:cubicBezTo>
                    <a:pt x="334" y="986"/>
                    <a:pt x="457" y="577"/>
                    <a:pt x="528" y="385"/>
                  </a:cubicBezTo>
                  <a:cubicBezTo>
                    <a:pt x="599" y="193"/>
                    <a:pt x="627" y="141"/>
                    <a:pt x="672" y="79"/>
                  </a:cubicBezTo>
                  <a:cubicBezTo>
                    <a:pt x="717" y="17"/>
                    <a:pt x="752" y="0"/>
                    <a:pt x="798" y="10"/>
                  </a:cubicBezTo>
                  <a:cubicBezTo>
                    <a:pt x="844" y="20"/>
                    <a:pt x="883" y="65"/>
                    <a:pt x="948" y="142"/>
                  </a:cubicBezTo>
                  <a:cubicBezTo>
                    <a:pt x="1013" y="219"/>
                    <a:pt x="1103" y="372"/>
                    <a:pt x="1188" y="475"/>
                  </a:cubicBezTo>
                  <a:cubicBezTo>
                    <a:pt x="1273" y="578"/>
                    <a:pt x="1343" y="669"/>
                    <a:pt x="1458" y="763"/>
                  </a:cubicBezTo>
                  <a:cubicBezTo>
                    <a:pt x="1573" y="857"/>
                    <a:pt x="1730" y="964"/>
                    <a:pt x="1878" y="1039"/>
                  </a:cubicBezTo>
                  <a:cubicBezTo>
                    <a:pt x="2026" y="1114"/>
                    <a:pt x="2249" y="1177"/>
                    <a:pt x="2346" y="1213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6" name="Freeform 71">
              <a:extLst>
                <a:ext uri="{FF2B5EF4-FFF2-40B4-BE49-F238E27FC236}">
                  <a16:creationId xmlns:a16="http://schemas.microsoft.com/office/drawing/2014/main" id="{0D8DA912-ED59-4673-8672-F0DE888B6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582"/>
              <a:ext cx="2346" cy="1859"/>
            </a:xfrm>
            <a:custGeom>
              <a:avLst/>
              <a:gdLst>
                <a:gd name="T0" fmla="*/ 0 w 2334"/>
                <a:gd name="T1" fmla="*/ 1859 h 1859"/>
                <a:gd name="T2" fmla="*/ 472 w 2334"/>
                <a:gd name="T3" fmla="*/ 1682 h 1859"/>
                <a:gd name="T4" fmla="*/ 660 w 2334"/>
                <a:gd name="T5" fmla="*/ 1343 h 1859"/>
                <a:gd name="T6" fmla="*/ 734 w 2334"/>
                <a:gd name="T7" fmla="*/ 851 h 1859"/>
                <a:gd name="T8" fmla="*/ 767 w 2334"/>
                <a:gd name="T9" fmla="*/ 242 h 1859"/>
                <a:gd name="T10" fmla="*/ 791 w 2334"/>
                <a:gd name="T11" fmla="*/ 8 h 1859"/>
                <a:gd name="T12" fmla="*/ 818 w 2334"/>
                <a:gd name="T13" fmla="*/ 293 h 1859"/>
                <a:gd name="T14" fmla="*/ 875 w 2334"/>
                <a:gd name="T15" fmla="*/ 1040 h 1859"/>
                <a:gd name="T16" fmla="*/ 1045 w 2334"/>
                <a:gd name="T17" fmla="*/ 1535 h 1859"/>
                <a:gd name="T18" fmla="*/ 1567 w 2334"/>
                <a:gd name="T19" fmla="*/ 1733 h 1859"/>
                <a:gd name="T20" fmla="*/ 2394 w 2334"/>
                <a:gd name="T21" fmla="*/ 1787 h 18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34" h="1859">
                  <a:moveTo>
                    <a:pt x="0" y="1859"/>
                  </a:moveTo>
                  <a:cubicBezTo>
                    <a:pt x="77" y="1830"/>
                    <a:pt x="355" y="1768"/>
                    <a:pt x="462" y="1682"/>
                  </a:cubicBezTo>
                  <a:cubicBezTo>
                    <a:pt x="569" y="1596"/>
                    <a:pt x="603" y="1481"/>
                    <a:pt x="645" y="1343"/>
                  </a:cubicBezTo>
                  <a:cubicBezTo>
                    <a:pt x="687" y="1205"/>
                    <a:pt x="697" y="1034"/>
                    <a:pt x="714" y="851"/>
                  </a:cubicBezTo>
                  <a:cubicBezTo>
                    <a:pt x="731" y="668"/>
                    <a:pt x="738" y="382"/>
                    <a:pt x="747" y="242"/>
                  </a:cubicBezTo>
                  <a:cubicBezTo>
                    <a:pt x="756" y="102"/>
                    <a:pt x="763" y="0"/>
                    <a:pt x="771" y="8"/>
                  </a:cubicBezTo>
                  <a:cubicBezTo>
                    <a:pt x="779" y="16"/>
                    <a:pt x="784" y="121"/>
                    <a:pt x="798" y="293"/>
                  </a:cubicBezTo>
                  <a:cubicBezTo>
                    <a:pt x="812" y="465"/>
                    <a:pt x="818" y="833"/>
                    <a:pt x="855" y="1040"/>
                  </a:cubicBezTo>
                  <a:cubicBezTo>
                    <a:pt x="892" y="1247"/>
                    <a:pt x="908" y="1419"/>
                    <a:pt x="1020" y="1535"/>
                  </a:cubicBezTo>
                  <a:cubicBezTo>
                    <a:pt x="1132" y="1651"/>
                    <a:pt x="1308" y="1691"/>
                    <a:pt x="1527" y="1733"/>
                  </a:cubicBezTo>
                  <a:cubicBezTo>
                    <a:pt x="1746" y="1775"/>
                    <a:pt x="2166" y="1776"/>
                    <a:pt x="2334" y="178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7" name="Line 72">
              <a:extLst>
                <a:ext uri="{FF2B5EF4-FFF2-40B4-BE49-F238E27FC236}">
                  <a16:creationId xmlns:a16="http://schemas.microsoft.com/office/drawing/2014/main" id="{A513B7D7-D21B-4695-85AD-6FCE9ABF8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606"/>
              <a:ext cx="0" cy="18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Line 73">
              <a:extLst>
                <a:ext uri="{FF2B5EF4-FFF2-40B4-BE49-F238E27FC236}">
                  <a16:creationId xmlns:a16="http://schemas.microsoft.com/office/drawing/2014/main" id="{336A21CC-DF33-4AEB-8DC8-88AB07D65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" y="3429"/>
              <a:ext cx="2880" cy="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Line 74">
              <a:extLst>
                <a:ext uri="{FF2B5EF4-FFF2-40B4-BE49-F238E27FC236}">
                  <a16:creationId xmlns:a16="http://schemas.microsoft.com/office/drawing/2014/main" id="{541F507E-FAC8-490C-AD8C-EE9607BA5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4" y="1353"/>
              <a:ext cx="3" cy="233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Text Box 75">
              <a:extLst>
                <a:ext uri="{FF2B5EF4-FFF2-40B4-BE49-F238E27FC236}">
                  <a16:creationId xmlns:a16="http://schemas.microsoft.com/office/drawing/2014/main" id="{A2543B49-CC2C-446B-90B4-AAFAB7A23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341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7681" name="Text Box 76">
              <a:extLst>
                <a:ext uri="{FF2B5EF4-FFF2-40B4-BE49-F238E27FC236}">
                  <a16:creationId xmlns:a16="http://schemas.microsoft.com/office/drawing/2014/main" id="{95C11976-DA70-4B19-AC77-E0C6DA9A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3358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7657" name="Group 77">
            <a:extLst>
              <a:ext uri="{FF2B5EF4-FFF2-40B4-BE49-F238E27FC236}">
                <a16:creationId xmlns:a16="http://schemas.microsoft.com/office/drawing/2014/main" id="{2FA897DF-D9C6-4212-9EAE-867BCD0C1F68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805488"/>
            <a:ext cx="1835150" cy="889000"/>
            <a:chOff x="1338" y="3430"/>
            <a:chExt cx="1156" cy="560"/>
          </a:xfrm>
        </p:grpSpPr>
        <p:sp>
          <p:nvSpPr>
            <p:cNvPr id="27667" name="Text Box 78">
              <a:extLst>
                <a:ext uri="{FF2B5EF4-FFF2-40B4-BE49-F238E27FC236}">
                  <a16:creationId xmlns:a16="http://schemas.microsoft.com/office/drawing/2014/main" id="{015D8DD3-74E5-4095-A15F-AC84FE36F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657"/>
              <a:ext cx="1156" cy="33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8000" rIns="198000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半功率点</a:t>
              </a:r>
            </a:p>
          </p:txBody>
        </p:sp>
        <p:sp>
          <p:nvSpPr>
            <p:cNvPr id="27668" name="Line 79">
              <a:extLst>
                <a:ext uri="{FF2B5EF4-FFF2-40B4-BE49-F238E27FC236}">
                  <a16:creationId xmlns:a16="http://schemas.microsoft.com/office/drawing/2014/main" id="{21C1CB75-A8C4-48D0-B179-2BDD6DD95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3475"/>
              <a:ext cx="227" cy="18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80">
              <a:extLst>
                <a:ext uri="{FF2B5EF4-FFF2-40B4-BE49-F238E27FC236}">
                  <a16:creationId xmlns:a16="http://schemas.microsoft.com/office/drawing/2014/main" id="{69052176-3058-46A9-8529-2F2C7F8B7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430"/>
              <a:ext cx="272" cy="27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8" name="Group 81">
            <a:extLst>
              <a:ext uri="{FF2B5EF4-FFF2-40B4-BE49-F238E27FC236}">
                <a16:creationId xmlns:a16="http://schemas.microsoft.com/office/drawing/2014/main" id="{0751929F-D47F-45FF-993D-E0F4DEB348F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7665" name="Picture 82" descr="78900">
              <a:extLst>
                <a:ext uri="{FF2B5EF4-FFF2-40B4-BE49-F238E27FC236}">
                  <a16:creationId xmlns:a16="http://schemas.microsoft.com/office/drawing/2014/main" id="{E5FBD78B-0C0B-4988-9DEA-6B792BCB5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 Box 8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6505CC0-0B6D-41CB-9DB6-43DCBAB89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7659" name="Group 84">
            <a:extLst>
              <a:ext uri="{FF2B5EF4-FFF2-40B4-BE49-F238E27FC236}">
                <a16:creationId xmlns:a16="http://schemas.microsoft.com/office/drawing/2014/main" id="{BAF75D62-3135-423E-8AF5-4368CF71BFD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7663" name="Picture 85" descr="78900">
              <a:extLst>
                <a:ext uri="{FF2B5EF4-FFF2-40B4-BE49-F238E27FC236}">
                  <a16:creationId xmlns:a16="http://schemas.microsoft.com/office/drawing/2014/main" id="{593E556D-668D-4492-8A6E-707D9FDC3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8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9F8B7E5-3EED-4F7B-AFFE-D59D96043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7660" name="Group 90">
            <a:extLst>
              <a:ext uri="{FF2B5EF4-FFF2-40B4-BE49-F238E27FC236}">
                <a16:creationId xmlns:a16="http://schemas.microsoft.com/office/drawing/2014/main" id="{15801DFF-ADD1-4B7B-B087-1EC309D7688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7661" name="Picture 91" descr="78900">
              <a:extLst>
                <a:ext uri="{FF2B5EF4-FFF2-40B4-BE49-F238E27FC236}">
                  <a16:creationId xmlns:a16="http://schemas.microsoft.com/office/drawing/2014/main" id="{AB36EF23-DA24-4409-8367-616689116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9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A9C4795-BC21-4204-93EF-E3E273BC7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>
            <a:extLst>
              <a:ext uri="{FF2B5EF4-FFF2-40B4-BE49-F238E27FC236}">
                <a16:creationId xmlns:a16="http://schemas.microsoft.com/office/drawing/2014/main" id="{6620F5FD-FB9D-4367-8A2E-00A14B1F4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654050"/>
          <a:ext cx="1368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3" imgW="548640" imgH="205740" progId="Equation.3">
                  <p:embed/>
                </p:oleObj>
              </mc:Choice>
              <mc:Fallback>
                <p:oleObj name="公式" r:id="rId3" imgW="548640" imgH="2057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54050"/>
                        <a:ext cx="13684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5">
            <a:extLst>
              <a:ext uri="{FF2B5EF4-FFF2-40B4-BE49-F238E27FC236}">
                <a16:creationId xmlns:a16="http://schemas.microsoft.com/office/drawing/2014/main" id="{3F9E7B6D-F096-411B-A99D-ACBBD7CA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56088"/>
            <a:ext cx="79930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通频带规定了谐振电路允许通过信号的频率范围，是比较和设计谐振电路的指标。</a:t>
            </a:r>
          </a:p>
        </p:txBody>
      </p:sp>
      <p:sp>
        <p:nvSpPr>
          <p:cNvPr id="28676" name="Text Box 24">
            <a:extLst>
              <a:ext uri="{FF2B5EF4-FFF2-40B4-BE49-F238E27FC236}">
                <a16:creationId xmlns:a16="http://schemas.microsoft.com/office/drawing/2014/main" id="{A481DDC7-7BD6-4F10-BABA-3262C973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54050"/>
            <a:ext cx="1468438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通频带</a:t>
            </a:r>
          </a:p>
        </p:txBody>
      </p:sp>
      <p:sp>
        <p:nvSpPr>
          <p:cNvPr id="28677" name="Text Box 35">
            <a:extLst>
              <a:ext uri="{FF2B5EF4-FFF2-40B4-BE49-F238E27FC236}">
                <a16:creationId xmlns:a16="http://schemas.microsoft.com/office/drawing/2014/main" id="{E183163E-FFEF-428F-89D0-753A887B5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90675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可以证明：</a:t>
            </a:r>
          </a:p>
        </p:txBody>
      </p:sp>
      <p:graphicFrame>
        <p:nvGraphicFramePr>
          <p:cNvPr id="28678" name="Object 36">
            <a:extLst>
              <a:ext uri="{FF2B5EF4-FFF2-40B4-BE49-F238E27FC236}">
                <a16:creationId xmlns:a16="http://schemas.microsoft.com/office/drawing/2014/main" id="{34C85759-BB9B-47E4-8398-45618D42F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303338"/>
          <a:ext cx="43243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5" imgW="2004114" imgH="457200" progId="Equation.3">
                  <p:embed/>
                </p:oleObj>
              </mc:Choice>
              <mc:Fallback>
                <p:oleObj name="公式" r:id="rId5" imgW="2004114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03338"/>
                        <a:ext cx="432435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38">
            <a:extLst>
              <a:ext uri="{FF2B5EF4-FFF2-40B4-BE49-F238E27FC236}">
                <a16:creationId xmlns:a16="http://schemas.microsoft.com/office/drawing/2014/main" id="{97EE5F1E-77C8-4954-B8C3-488C2D5C7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38425"/>
            <a:ext cx="56181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 20log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(j1)]</a:t>
            </a:r>
          </a:p>
        </p:txBody>
      </p:sp>
      <p:sp>
        <p:nvSpPr>
          <p:cNvPr id="28680" name="Text Box 39">
            <a:extLst>
              <a:ext uri="{FF2B5EF4-FFF2-40B4-BE49-F238E27FC236}">
                <a16:creationId xmlns:a16="http://schemas.microsoft.com/office/drawing/2014/main" id="{D2ED46FD-0FB9-4CF1-9607-83FCC7B7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417888"/>
            <a:ext cx="4105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 20lg0.707 = –3 dB</a:t>
            </a:r>
          </a:p>
        </p:txBody>
      </p:sp>
      <p:sp>
        <p:nvSpPr>
          <p:cNvPr id="28681" name="Text Box 45">
            <a:extLst>
              <a:ext uri="{FF2B5EF4-FFF2-40B4-BE49-F238E27FC236}">
                <a16:creationId xmlns:a16="http://schemas.microsoft.com/office/drawing/2014/main" id="{0039284E-6732-48D5-A672-71392D8D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98738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28682" name="Line 46">
            <a:extLst>
              <a:ext uri="{FF2B5EF4-FFF2-40B4-BE49-F238E27FC236}">
                <a16:creationId xmlns:a16="http://schemas.microsoft.com/office/drawing/2014/main" id="{9A2C8ACC-6A85-4D91-9DE9-CE7D78D68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942975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47">
            <a:extLst>
              <a:ext uri="{FF2B5EF4-FFF2-40B4-BE49-F238E27FC236}">
                <a16:creationId xmlns:a16="http://schemas.microsoft.com/office/drawing/2014/main" id="{7EAF7B32-28E9-4706-B0D3-9B61B896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27075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分贝频率</a:t>
            </a:r>
          </a:p>
        </p:txBody>
      </p:sp>
      <p:grpSp>
        <p:nvGrpSpPr>
          <p:cNvPr id="28684" name="Group 48">
            <a:extLst>
              <a:ext uri="{FF2B5EF4-FFF2-40B4-BE49-F238E27FC236}">
                <a16:creationId xmlns:a16="http://schemas.microsoft.com/office/drawing/2014/main" id="{7B84194A-F31A-419A-8FAD-FB7AE8C4749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8691" name="Picture 49" descr="78900">
              <a:extLst>
                <a:ext uri="{FF2B5EF4-FFF2-40B4-BE49-F238E27FC236}">
                  <a16:creationId xmlns:a16="http://schemas.microsoft.com/office/drawing/2014/main" id="{0D278A68-C6DC-4D0C-841C-A8F929AD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2" name="Text Box 5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FA12F4A-2077-4B9F-909D-3E690D9A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8685" name="Group 51">
            <a:extLst>
              <a:ext uri="{FF2B5EF4-FFF2-40B4-BE49-F238E27FC236}">
                <a16:creationId xmlns:a16="http://schemas.microsoft.com/office/drawing/2014/main" id="{1DEE46D1-DD25-4C3B-9832-7C31393ED91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8689" name="Picture 52" descr="78900">
              <a:extLst>
                <a:ext uri="{FF2B5EF4-FFF2-40B4-BE49-F238E27FC236}">
                  <a16:creationId xmlns:a16="http://schemas.microsoft.com/office/drawing/2014/main" id="{0963F97B-36F0-4F98-B107-C3213FE2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0" name="Text Box 5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A519D83-E755-4EA5-A3E8-A0940056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8686" name="Group 57">
            <a:extLst>
              <a:ext uri="{FF2B5EF4-FFF2-40B4-BE49-F238E27FC236}">
                <a16:creationId xmlns:a16="http://schemas.microsoft.com/office/drawing/2014/main" id="{419643AF-460A-47BB-BF6F-2D1313D83CA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8687" name="Picture 58" descr="78900">
              <a:extLst>
                <a:ext uri="{FF2B5EF4-FFF2-40B4-BE49-F238E27FC236}">
                  <a16:creationId xmlns:a16="http://schemas.microsoft.com/office/drawing/2014/main" id="{7436B5F0-A61E-436B-8726-AF6474F8E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Text Box 5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CC5BC208-8924-4D91-B72C-90239942D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E410DAA1-B09B-445E-987D-231BE964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2000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5E119601-0A3D-43E6-834D-7CFE8789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587375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一接收器的电路参数为：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C7AB68B9-25B4-44E1-AD0D-06C11C23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1141413"/>
            <a:ext cx="47355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=250</a:t>
            </a:r>
            <a:r>
              <a:rPr kumimoji="1" lang="en-US" altLang="zh-CN" sz="28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H,  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=20</a:t>
            </a:r>
            <a:r>
              <a:rPr kumimoji="1" lang="en-US" altLang="zh-CN" sz="28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W,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=10</a:t>
            </a:r>
            <a:r>
              <a:rPr kumimoji="1" lang="en-US" altLang="zh-CN" sz="28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V, 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当电容调至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=150pF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时谐振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=5.5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r>
              <a:rPr kumimoji="1" lang="en-US" altLang="zh-CN" sz="2800" b="0" baseline="3000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rad/s,    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=820 kHz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FD720907-9935-4F10-896A-76E2022C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279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9702" name="Group 38">
            <a:extLst>
              <a:ext uri="{FF2B5EF4-FFF2-40B4-BE49-F238E27FC236}">
                <a16:creationId xmlns:a16="http://schemas.microsoft.com/office/drawing/2014/main" id="{1459E181-8954-4125-9B6D-D427D402274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478213"/>
            <a:ext cx="7826375" cy="2759075"/>
            <a:chOff x="580" y="2065"/>
            <a:chExt cx="4930" cy="1738"/>
          </a:xfrm>
        </p:grpSpPr>
        <p:sp>
          <p:nvSpPr>
            <p:cNvPr id="29743" name="Text Box 39">
              <a:extLst>
                <a:ext uri="{FF2B5EF4-FFF2-40B4-BE49-F238E27FC236}">
                  <a16:creationId xmlns:a16="http://schemas.microsoft.com/office/drawing/2014/main" id="{C035873B-4766-47C9-9C00-501F822D7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2366"/>
              <a:ext cx="7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f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(kHz)</a:t>
              </a:r>
            </a:p>
          </p:txBody>
        </p:sp>
        <p:sp>
          <p:nvSpPr>
            <p:cNvPr id="29744" name="Text Box 40">
              <a:extLst>
                <a:ext uri="{FF2B5EF4-FFF2-40B4-BE49-F238E27FC236}">
                  <a16:creationId xmlns:a16="http://schemas.microsoft.com/office/drawing/2014/main" id="{E792D843-DBB7-4419-BE21-270F0F3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207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北京台</a:t>
              </a:r>
            </a:p>
          </p:txBody>
        </p:sp>
        <p:sp>
          <p:nvSpPr>
            <p:cNvPr id="29745" name="Text Box 41">
              <a:extLst>
                <a:ext uri="{FF2B5EF4-FFF2-40B4-BE49-F238E27FC236}">
                  <a16:creationId xmlns:a16="http://schemas.microsoft.com/office/drawing/2014/main" id="{2AEA0B28-09FF-4310-B872-CDF8C103A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06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中央台</a:t>
              </a:r>
            </a:p>
          </p:txBody>
        </p:sp>
        <p:sp>
          <p:nvSpPr>
            <p:cNvPr id="29746" name="Text Box 42">
              <a:extLst>
                <a:ext uri="{FF2B5EF4-FFF2-40B4-BE49-F238E27FC236}">
                  <a16:creationId xmlns:a16="http://schemas.microsoft.com/office/drawing/2014/main" id="{6386008C-C0B4-450B-B6C0-E2CECAE55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2077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北京经济台</a:t>
              </a:r>
            </a:p>
          </p:txBody>
        </p:sp>
        <p:sp>
          <p:nvSpPr>
            <p:cNvPr id="29747" name="Text Box 43">
              <a:extLst>
                <a:ext uri="{FF2B5EF4-FFF2-40B4-BE49-F238E27FC236}">
                  <a16:creationId xmlns:a16="http://schemas.microsoft.com/office/drawing/2014/main" id="{EEB6D9B0-1A79-4B68-9728-F0F41800F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2630"/>
              <a:ext cx="3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8" name="Text Box 44">
              <a:extLst>
                <a:ext uri="{FF2B5EF4-FFF2-40B4-BE49-F238E27FC236}">
                  <a16:creationId xmlns:a16="http://schemas.microsoft.com/office/drawing/2014/main" id="{E10949AF-F748-420A-BE38-353C64CC8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236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820</a:t>
              </a:r>
            </a:p>
          </p:txBody>
        </p:sp>
        <p:sp>
          <p:nvSpPr>
            <p:cNvPr id="29749" name="Text Box 45">
              <a:extLst>
                <a:ext uri="{FF2B5EF4-FFF2-40B4-BE49-F238E27FC236}">
                  <a16:creationId xmlns:a16="http://schemas.microsoft.com/office/drawing/2014/main" id="{EE57403F-149D-4D57-9D1D-4B7B9A47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236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640</a:t>
              </a:r>
            </a:p>
          </p:txBody>
        </p:sp>
        <p:sp>
          <p:nvSpPr>
            <p:cNvPr id="29750" name="Text Box 46">
              <a:extLst>
                <a:ext uri="{FF2B5EF4-FFF2-40B4-BE49-F238E27FC236}">
                  <a16:creationId xmlns:a16="http://schemas.microsoft.com/office/drawing/2014/main" id="{16858D4F-494E-4E0E-93D9-4F214A84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36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1026</a:t>
              </a:r>
            </a:p>
          </p:txBody>
        </p:sp>
        <p:sp>
          <p:nvSpPr>
            <p:cNvPr id="29751" name="Text Box 47">
              <a:extLst>
                <a:ext uri="{FF2B5EF4-FFF2-40B4-BE49-F238E27FC236}">
                  <a16:creationId xmlns:a16="http://schemas.microsoft.com/office/drawing/2014/main" id="{99B6E99A-1892-4130-A9AC-7E52C29F9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323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9752" name="Text Box 48">
              <a:extLst>
                <a:ext uri="{FF2B5EF4-FFF2-40B4-BE49-F238E27FC236}">
                  <a16:creationId xmlns:a16="http://schemas.microsoft.com/office/drawing/2014/main" id="{38033AE4-C70C-4CCA-A4E7-31CD76CA0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96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1290</a:t>
              </a:r>
            </a:p>
          </p:txBody>
        </p:sp>
        <p:sp>
          <p:nvSpPr>
            <p:cNvPr id="29753" name="Text Box 49">
              <a:extLst>
                <a:ext uri="{FF2B5EF4-FFF2-40B4-BE49-F238E27FC236}">
                  <a16:creationId xmlns:a16="http://schemas.microsoft.com/office/drawing/2014/main" id="{D301D3CE-C4B5-4B7F-8E97-BF13D8888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296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–1660</a:t>
              </a:r>
            </a:p>
          </p:txBody>
        </p:sp>
        <p:sp>
          <p:nvSpPr>
            <p:cNvPr id="29754" name="Text Box 50">
              <a:extLst>
                <a:ext uri="{FF2B5EF4-FFF2-40B4-BE49-F238E27FC236}">
                  <a16:creationId xmlns:a16="http://schemas.microsoft.com/office/drawing/2014/main" id="{41960484-AF61-48B8-8EC8-C9143F9D2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96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1034</a:t>
              </a:r>
            </a:p>
          </p:txBody>
        </p:sp>
        <p:sp>
          <p:nvSpPr>
            <p:cNvPr id="29755" name="Text Box 51">
              <a:extLst>
                <a:ext uri="{FF2B5EF4-FFF2-40B4-BE49-F238E27FC236}">
                  <a16:creationId xmlns:a16="http://schemas.microsoft.com/office/drawing/2014/main" id="{77C3E4B5-5D93-4627-857D-CF5A9DDAF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323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9756" name="Text Box 52">
              <a:extLst>
                <a:ext uri="{FF2B5EF4-FFF2-40B4-BE49-F238E27FC236}">
                  <a16:creationId xmlns:a16="http://schemas.microsoft.com/office/drawing/2014/main" id="{97D79F0E-09B1-4053-BA5F-E0DB6779A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3230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– 660</a:t>
              </a:r>
            </a:p>
          </p:txBody>
        </p:sp>
        <p:sp>
          <p:nvSpPr>
            <p:cNvPr id="29757" name="Text Box 53">
              <a:extLst>
                <a:ext uri="{FF2B5EF4-FFF2-40B4-BE49-F238E27FC236}">
                  <a16:creationId xmlns:a16="http://schemas.microsoft.com/office/drawing/2014/main" id="{93290658-F6EA-483F-AF11-36638E51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323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577</a:t>
              </a:r>
            </a:p>
          </p:txBody>
        </p:sp>
        <p:sp>
          <p:nvSpPr>
            <p:cNvPr id="29758" name="Text Box 54">
              <a:extLst>
                <a:ext uri="{FF2B5EF4-FFF2-40B4-BE49-F238E27FC236}">
                  <a16:creationId xmlns:a16="http://schemas.microsoft.com/office/drawing/2014/main" id="{E4E20984-EBB7-4AB5-95A1-90D2FCDFC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66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1290</a:t>
              </a:r>
            </a:p>
          </p:txBody>
        </p:sp>
        <p:sp>
          <p:nvSpPr>
            <p:cNvPr id="29759" name="Text Box 55">
              <a:extLst>
                <a:ext uri="{FF2B5EF4-FFF2-40B4-BE49-F238E27FC236}">
                  <a16:creationId xmlns:a16="http://schemas.microsoft.com/office/drawing/2014/main" id="{69E5A630-667E-4AA2-962B-A2B17DD63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66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29760" name="Text Box 56">
              <a:extLst>
                <a:ext uri="{FF2B5EF4-FFF2-40B4-BE49-F238E27FC236}">
                  <a16:creationId xmlns:a16="http://schemas.microsoft.com/office/drawing/2014/main" id="{99C0ADA6-EB07-4E4D-B700-195B6D511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66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1611</a:t>
              </a:r>
            </a:p>
          </p:txBody>
        </p:sp>
        <p:sp>
          <p:nvSpPr>
            <p:cNvPr id="29761" name="Text Box 57">
              <a:extLst>
                <a:ext uri="{FF2B5EF4-FFF2-40B4-BE49-F238E27FC236}">
                  <a16:creationId xmlns:a16="http://schemas.microsoft.com/office/drawing/2014/main" id="{DE01A389-535C-4D4A-AE31-34C36C77E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3472"/>
              <a:ext cx="8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R0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=10</a:t>
              </a:r>
            </a:p>
          </p:txBody>
        </p:sp>
        <p:sp>
          <p:nvSpPr>
            <p:cNvPr id="29762" name="Text Box 58">
              <a:extLst>
                <a:ext uri="{FF2B5EF4-FFF2-40B4-BE49-F238E27FC236}">
                  <a16:creationId xmlns:a16="http://schemas.microsoft.com/office/drawing/2014/main" id="{BBD0AD5D-FB15-4DE1-9229-120D19EA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3472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R1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=0.304</a:t>
              </a:r>
            </a:p>
          </p:txBody>
        </p:sp>
        <p:sp>
          <p:nvSpPr>
            <p:cNvPr id="29763" name="Text Box 59">
              <a:extLst>
                <a:ext uri="{FF2B5EF4-FFF2-40B4-BE49-F238E27FC236}">
                  <a16:creationId xmlns:a16="http://schemas.microsoft.com/office/drawing/2014/main" id="{65D2BC3D-1CF9-4254-92EA-56B153AA8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3472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R2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=0.346</a:t>
              </a:r>
            </a:p>
          </p:txBody>
        </p:sp>
        <p:sp>
          <p:nvSpPr>
            <p:cNvPr id="29764" name="Text Box 60">
              <a:extLst>
                <a:ext uri="{FF2B5EF4-FFF2-40B4-BE49-F238E27FC236}">
                  <a16:creationId xmlns:a16="http://schemas.microsoft.com/office/drawing/2014/main" id="{D39E686C-FC5B-4AF0-8A62-62108A847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3476"/>
              <a:ext cx="1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=UR/|Z|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65" name="Object 61">
              <a:extLst>
                <a:ext uri="{FF2B5EF4-FFF2-40B4-BE49-F238E27FC236}">
                  <a16:creationId xmlns:a16="http://schemas.microsoft.com/office/drawing/2014/main" id="{7FFF4AD9-05CB-46FC-B4D3-BE937C0B20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1" y="2893"/>
            <a:ext cx="300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1" name="公式" r:id="rId3" imgW="251406" imgH="365760" progId="Equation.3">
                    <p:embed/>
                  </p:oleObj>
                </mc:Choice>
                <mc:Fallback>
                  <p:oleObj name="公式" r:id="rId3" imgW="251406" imgH="36576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893"/>
                          <a:ext cx="300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3" name="Group 76">
            <a:extLst>
              <a:ext uri="{FF2B5EF4-FFF2-40B4-BE49-F238E27FC236}">
                <a16:creationId xmlns:a16="http://schemas.microsoft.com/office/drawing/2014/main" id="{1867963E-9827-4BED-8F03-9D9E068496C6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727075"/>
            <a:ext cx="2492375" cy="2606675"/>
            <a:chOff x="521" y="2115"/>
            <a:chExt cx="1570" cy="1642"/>
          </a:xfrm>
        </p:grpSpPr>
        <p:sp>
          <p:nvSpPr>
            <p:cNvPr id="29713" name="Oval 77">
              <a:extLst>
                <a:ext uri="{FF2B5EF4-FFF2-40B4-BE49-F238E27FC236}">
                  <a16:creationId xmlns:a16="http://schemas.microsoft.com/office/drawing/2014/main" id="{EF379587-2382-4019-8FE5-ECCA3809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4" name="Oval 78">
              <a:extLst>
                <a:ext uri="{FF2B5EF4-FFF2-40B4-BE49-F238E27FC236}">
                  <a16:creationId xmlns:a16="http://schemas.microsoft.com/office/drawing/2014/main" id="{ECCF2DBB-55EE-4A35-B367-B671EAB70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75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5" name="Oval 79">
              <a:extLst>
                <a:ext uri="{FF2B5EF4-FFF2-40B4-BE49-F238E27FC236}">
                  <a16:creationId xmlns:a16="http://schemas.microsoft.com/office/drawing/2014/main" id="{43661F31-D80F-4579-84DA-FC7F51A8D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6" name="Text Box 80">
              <a:extLst>
                <a:ext uri="{FF2B5EF4-FFF2-40B4-BE49-F238E27FC236}">
                  <a16:creationId xmlns:a16="http://schemas.microsoft.com/office/drawing/2014/main" id="{16BB7E92-96DD-45FE-895B-8F3B51C4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11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9717" name="Text Box 81">
              <a:extLst>
                <a:ext uri="{FF2B5EF4-FFF2-40B4-BE49-F238E27FC236}">
                  <a16:creationId xmlns:a16="http://schemas.microsoft.com/office/drawing/2014/main" id="{D87743A4-C7BE-4368-8EE0-B2144452D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387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9718" name="Group 82">
              <a:extLst>
                <a:ext uri="{FF2B5EF4-FFF2-40B4-BE49-F238E27FC236}">
                  <a16:creationId xmlns:a16="http://schemas.microsoft.com/office/drawing/2014/main" id="{4E9B6B30-612D-4B1C-8A74-13627CFFB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9" y="3179"/>
              <a:ext cx="262" cy="99"/>
              <a:chOff x="1351" y="3976"/>
              <a:chExt cx="174" cy="93"/>
            </a:xfrm>
          </p:grpSpPr>
          <p:sp>
            <p:nvSpPr>
              <p:cNvPr id="29741" name="Line 83">
                <a:extLst>
                  <a:ext uri="{FF2B5EF4-FFF2-40B4-BE49-F238E27FC236}">
                    <a16:creationId xmlns:a16="http://schemas.microsoft.com/office/drawing/2014/main" id="{760F2F0B-DD12-4D86-A430-E6D2F0E16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2" name="Line 84">
                <a:extLst>
                  <a:ext uri="{FF2B5EF4-FFF2-40B4-BE49-F238E27FC236}">
                    <a16:creationId xmlns:a16="http://schemas.microsoft.com/office/drawing/2014/main" id="{7AEE6359-5F01-4609-951F-F8E5C4469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9" name="Line 85">
              <a:extLst>
                <a:ext uri="{FF2B5EF4-FFF2-40B4-BE49-F238E27FC236}">
                  <a16:creationId xmlns:a16="http://schemas.microsoft.com/office/drawing/2014/main" id="{1183EC06-A89D-425C-8D72-F24140FE9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" y="2165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Text Box 86">
              <a:extLst>
                <a:ext uri="{FF2B5EF4-FFF2-40B4-BE49-F238E27FC236}">
                  <a16:creationId xmlns:a16="http://schemas.microsoft.com/office/drawing/2014/main" id="{CFAD7AC7-27DE-4189-94EF-FE67FCDDE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61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9721" name="Text Box 87">
              <a:extLst>
                <a:ext uri="{FF2B5EF4-FFF2-40B4-BE49-F238E27FC236}">
                  <a16:creationId xmlns:a16="http://schemas.microsoft.com/office/drawing/2014/main" id="{B30C7944-701B-4CCC-83EF-597B661E1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840"/>
              <a:ext cx="1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9722" name="Text Box 88">
              <a:extLst>
                <a:ext uri="{FF2B5EF4-FFF2-40B4-BE49-F238E27FC236}">
                  <a16:creationId xmlns:a16="http://schemas.microsoft.com/office/drawing/2014/main" id="{A39BCEF4-EDAA-4057-B84C-354D8A81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06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9723" name="Line 89">
              <a:extLst>
                <a:ext uri="{FF2B5EF4-FFF2-40B4-BE49-F238E27FC236}">
                  <a16:creationId xmlns:a16="http://schemas.microsoft.com/office/drawing/2014/main" id="{1B10323F-ACB6-4870-9141-55E59709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60"/>
              <a:ext cx="0" cy="15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90">
              <a:extLst>
                <a:ext uri="{FF2B5EF4-FFF2-40B4-BE49-F238E27FC236}">
                  <a16:creationId xmlns:a16="http://schemas.microsoft.com/office/drawing/2014/main" id="{27F2AA20-941E-489D-8007-07286A5C4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60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91">
              <a:extLst>
                <a:ext uri="{FF2B5EF4-FFF2-40B4-BE49-F238E27FC236}">
                  <a16:creationId xmlns:a16="http://schemas.microsoft.com/office/drawing/2014/main" id="{245B9D46-89EE-4714-9139-ACCD2CB77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2886"/>
              <a:ext cx="13" cy="2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92">
              <a:extLst>
                <a:ext uri="{FF2B5EF4-FFF2-40B4-BE49-F238E27FC236}">
                  <a16:creationId xmlns:a16="http://schemas.microsoft.com/office/drawing/2014/main" id="{35FDB4EF-1DEB-4482-ABA2-AA0ED529C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3269"/>
              <a:ext cx="0" cy="4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93">
              <a:extLst>
                <a:ext uri="{FF2B5EF4-FFF2-40B4-BE49-F238E27FC236}">
                  <a16:creationId xmlns:a16="http://schemas.microsoft.com/office/drawing/2014/main" id="{FD165FF7-DDFF-4110-88AC-0460DAC41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4" y="3047"/>
              <a:ext cx="257" cy="29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Text Box 94">
              <a:extLst>
                <a:ext uri="{FF2B5EF4-FFF2-40B4-BE49-F238E27FC236}">
                  <a16:creationId xmlns:a16="http://schemas.microsoft.com/office/drawing/2014/main" id="{9BF04384-8FA3-4748-9349-D61FDC7F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252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9729" name="Text Box 95">
              <a:extLst>
                <a:ext uri="{FF2B5EF4-FFF2-40B4-BE49-F238E27FC236}">
                  <a16:creationId xmlns:a16="http://schemas.microsoft.com/office/drawing/2014/main" id="{D534365E-DE9A-431C-8651-79EC5CCAA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97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730" name="Text Box 96">
              <a:extLst>
                <a:ext uri="{FF2B5EF4-FFF2-40B4-BE49-F238E27FC236}">
                  <a16:creationId xmlns:a16="http://schemas.microsoft.com/office/drawing/2014/main" id="{CCE093DC-7123-44FB-B210-62F2093DF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0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9731" name="Text Box 97">
              <a:extLst>
                <a:ext uri="{FF2B5EF4-FFF2-40B4-BE49-F238E27FC236}">
                  <a16:creationId xmlns:a16="http://schemas.microsoft.com/office/drawing/2014/main" id="{7C351EF0-8FD5-410F-8289-2103982BB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5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2" name="Text Box 98">
              <a:extLst>
                <a:ext uri="{FF2B5EF4-FFF2-40B4-BE49-F238E27FC236}">
                  <a16:creationId xmlns:a16="http://schemas.microsoft.com/office/drawing/2014/main" id="{4A8FC364-A7EE-44E0-8638-9AB854CF8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275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3" name="Text Box 99">
              <a:extLst>
                <a:ext uri="{FF2B5EF4-FFF2-40B4-BE49-F238E27FC236}">
                  <a16:creationId xmlns:a16="http://schemas.microsoft.com/office/drawing/2014/main" id="{32A74A69-7A74-45E4-ADD7-3007E0104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9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4" name="Line 100">
              <a:extLst>
                <a:ext uri="{FF2B5EF4-FFF2-40B4-BE49-F238E27FC236}">
                  <a16:creationId xmlns:a16="http://schemas.microsoft.com/office/drawing/2014/main" id="{86B170CC-1BD3-4763-A40E-07DD60C2B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3749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Text Box 101">
              <a:extLst>
                <a:ext uri="{FF2B5EF4-FFF2-40B4-BE49-F238E27FC236}">
                  <a16:creationId xmlns:a16="http://schemas.microsoft.com/office/drawing/2014/main" id="{1E8424F4-2651-4AFA-AB8D-76FCD4C06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430"/>
              <a:ext cx="1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9736" name="Rectangle 102">
              <a:extLst>
                <a:ext uri="{FF2B5EF4-FFF2-40B4-BE49-F238E27FC236}">
                  <a16:creationId xmlns:a16="http://schemas.microsoft.com/office/drawing/2014/main" id="{A28DAC5B-B786-4E44-8B66-7304339D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1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37" name="Group 103">
              <a:extLst>
                <a:ext uri="{FF2B5EF4-FFF2-40B4-BE49-F238E27FC236}">
                  <a16:creationId xmlns:a16="http://schemas.microsoft.com/office/drawing/2014/main" id="{0CDA347A-7988-45F4-A58B-899B8578948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19" y="2387"/>
              <a:ext cx="499" cy="590"/>
              <a:chOff x="476" y="663"/>
              <a:chExt cx="771" cy="862"/>
            </a:xfrm>
          </p:grpSpPr>
          <p:sp>
            <p:nvSpPr>
              <p:cNvPr id="29738" name="AutoShape 104">
                <a:extLst>
                  <a:ext uri="{FF2B5EF4-FFF2-40B4-BE49-F238E27FC236}">
                    <a16:creationId xmlns:a16="http://schemas.microsoft.com/office/drawing/2014/main" id="{DAF0EF04-9229-43EA-9498-9FAFA6553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AutoShape 105">
                <a:extLst>
                  <a:ext uri="{FF2B5EF4-FFF2-40B4-BE49-F238E27FC236}">
                    <a16:creationId xmlns:a16="http://schemas.microsoft.com/office/drawing/2014/main" id="{9C1F6B24-0A8F-4401-9EFD-A21DA708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0" name="AutoShape 106">
                <a:extLst>
                  <a:ext uri="{FF2B5EF4-FFF2-40B4-BE49-F238E27FC236}">
                    <a16:creationId xmlns:a16="http://schemas.microsoft.com/office/drawing/2014/main" id="{2C841CF3-6F85-43A4-AB35-6BEA6CB5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704" name="Group 107">
            <a:extLst>
              <a:ext uri="{FF2B5EF4-FFF2-40B4-BE49-F238E27FC236}">
                <a16:creationId xmlns:a16="http://schemas.microsoft.com/office/drawing/2014/main" id="{E8F7BA7E-CA79-42DF-B9A6-CFB52094C89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9711" name="Picture 108" descr="78900">
              <a:extLst>
                <a:ext uri="{FF2B5EF4-FFF2-40B4-BE49-F238E27FC236}">
                  <a16:creationId xmlns:a16="http://schemas.microsoft.com/office/drawing/2014/main" id="{FAB2C1FB-C4C0-4E7B-A0AB-69189DCF1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Text Box 10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14203B1-33EA-495C-9FB0-6589BA264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9705" name="Group 110">
            <a:extLst>
              <a:ext uri="{FF2B5EF4-FFF2-40B4-BE49-F238E27FC236}">
                <a16:creationId xmlns:a16="http://schemas.microsoft.com/office/drawing/2014/main" id="{56132F4B-8A52-49F5-BFCF-D39411868FF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29709" name="Picture 111" descr="78900">
              <a:extLst>
                <a:ext uri="{FF2B5EF4-FFF2-40B4-BE49-F238E27FC236}">
                  <a16:creationId xmlns:a16="http://schemas.microsoft.com/office/drawing/2014/main" id="{683FFE8C-4793-459F-ADFB-99941A2B8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0" name="Text Box 1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E8A2A56-85C8-40B5-AD9C-64DA6DBC6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9706" name="Group 116">
            <a:extLst>
              <a:ext uri="{FF2B5EF4-FFF2-40B4-BE49-F238E27FC236}">
                <a16:creationId xmlns:a16="http://schemas.microsoft.com/office/drawing/2014/main" id="{2EA14AFD-DE5F-4F90-A5E6-6E0D7AF90B3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29707" name="Picture 117" descr="78900">
              <a:extLst>
                <a:ext uri="{FF2B5EF4-FFF2-40B4-BE49-F238E27FC236}">
                  <a16:creationId xmlns:a16="http://schemas.microsoft.com/office/drawing/2014/main" id="{3086CEA9-87F7-49BF-972C-8F6AE1974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Text Box 1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2AB4476-2E71-40AF-A914-13430B734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8DB4FEB2-6DF5-4872-92FA-88D24BE16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641350"/>
            <a:ext cx="1277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R0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=10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831BCBFA-51B8-4E06-BDD1-DAA2AB8D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20713"/>
            <a:ext cx="172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R1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=0.304</a:t>
            </a:r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77578A33-01F2-435F-A0C0-76E0C69B1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620713"/>
            <a:ext cx="1722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R2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=0.346</a:t>
            </a:r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01BA08A2-C28B-4D72-87CE-88059307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259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rPr>
              <a:t>=UR/|Z| 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rPr>
              <a:t>A)</a:t>
            </a:r>
          </a:p>
        </p:txBody>
      </p:sp>
      <p:graphicFrame>
        <p:nvGraphicFramePr>
          <p:cNvPr id="30726" name="Object 7">
            <a:extLst>
              <a:ext uri="{FF2B5EF4-FFF2-40B4-BE49-F238E27FC236}">
                <a16:creationId xmlns:a16="http://schemas.microsoft.com/office/drawing/2014/main" id="{7712A369-C846-4F76-ADCA-E746F9994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9213" y="1412875"/>
          <a:ext cx="20732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3" imgW="929748" imgH="434340" progId="Equation.3">
                  <p:embed/>
                </p:oleObj>
              </mc:Choice>
              <mc:Fallback>
                <p:oleObj name="公式" r:id="rId3" imgW="929748" imgH="4343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1412875"/>
                        <a:ext cx="20732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9">
            <a:extLst>
              <a:ext uri="{FF2B5EF4-FFF2-40B4-BE49-F238E27FC236}">
                <a16:creationId xmlns:a16="http://schemas.microsoft.com/office/drawing/2014/main" id="{BB1F6367-0B9A-4FD9-B941-C960F4B66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565400"/>
            <a:ext cx="4567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收到北京台</a:t>
            </a:r>
            <a:r>
              <a:rPr kumimoji="1"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820kHz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的节目。</a:t>
            </a:r>
          </a:p>
        </p:txBody>
      </p:sp>
      <p:grpSp>
        <p:nvGrpSpPr>
          <p:cNvPr id="30728" name="Group 10">
            <a:extLst>
              <a:ext uri="{FF2B5EF4-FFF2-40B4-BE49-F238E27FC236}">
                <a16:creationId xmlns:a16="http://schemas.microsoft.com/office/drawing/2014/main" id="{7F6EC67E-2C52-4F1B-9644-7DB2517168B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89138"/>
            <a:ext cx="4843462" cy="3184525"/>
            <a:chOff x="288" y="556"/>
            <a:chExt cx="2763" cy="1738"/>
          </a:xfrm>
        </p:grpSpPr>
        <p:sp>
          <p:nvSpPr>
            <p:cNvPr id="30739" name="Line 11">
              <a:extLst>
                <a:ext uri="{FF2B5EF4-FFF2-40B4-BE49-F238E27FC236}">
                  <a16:creationId xmlns:a16="http://schemas.microsoft.com/office/drawing/2014/main" id="{83DA25BC-F235-4744-878C-D78BAA8C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28"/>
              <a:ext cx="192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12">
              <a:extLst>
                <a:ext uri="{FF2B5EF4-FFF2-40B4-BE49-F238E27FC236}">
                  <a16:creationId xmlns:a16="http://schemas.microsoft.com/office/drawing/2014/main" id="{FA206915-1383-43EE-AAFA-CC7857A99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684"/>
              <a:ext cx="0" cy="161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Freeform 13">
              <a:extLst>
                <a:ext uri="{FF2B5EF4-FFF2-40B4-BE49-F238E27FC236}">
                  <a16:creationId xmlns:a16="http://schemas.microsoft.com/office/drawing/2014/main" id="{47577631-372D-4EB6-97AE-72F648A6F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764"/>
              <a:ext cx="1722" cy="1258"/>
            </a:xfrm>
            <a:custGeom>
              <a:avLst/>
              <a:gdLst>
                <a:gd name="T0" fmla="*/ 0 w 1722"/>
                <a:gd name="T1" fmla="*/ 1258 h 1258"/>
                <a:gd name="T2" fmla="*/ 402 w 1722"/>
                <a:gd name="T3" fmla="*/ 1162 h 1258"/>
                <a:gd name="T4" fmla="*/ 570 w 1722"/>
                <a:gd name="T5" fmla="*/ 1042 h 1258"/>
                <a:gd name="T6" fmla="*/ 666 w 1722"/>
                <a:gd name="T7" fmla="*/ 880 h 1258"/>
                <a:gd name="T8" fmla="*/ 714 w 1722"/>
                <a:gd name="T9" fmla="*/ 592 h 1258"/>
                <a:gd name="T10" fmla="*/ 774 w 1722"/>
                <a:gd name="T11" fmla="*/ 268 h 1258"/>
                <a:gd name="T12" fmla="*/ 810 w 1722"/>
                <a:gd name="T13" fmla="*/ 112 h 1258"/>
                <a:gd name="T14" fmla="*/ 858 w 1722"/>
                <a:gd name="T15" fmla="*/ 16 h 1258"/>
                <a:gd name="T16" fmla="*/ 954 w 1722"/>
                <a:gd name="T17" fmla="*/ 16 h 1258"/>
                <a:gd name="T18" fmla="*/ 1002 w 1722"/>
                <a:gd name="T19" fmla="*/ 112 h 1258"/>
                <a:gd name="T20" fmla="*/ 1050 w 1722"/>
                <a:gd name="T21" fmla="*/ 364 h 1258"/>
                <a:gd name="T22" fmla="*/ 1098 w 1722"/>
                <a:gd name="T23" fmla="*/ 736 h 1258"/>
                <a:gd name="T24" fmla="*/ 1146 w 1722"/>
                <a:gd name="T25" fmla="*/ 928 h 1258"/>
                <a:gd name="T26" fmla="*/ 1242 w 1722"/>
                <a:gd name="T27" fmla="*/ 1072 h 1258"/>
                <a:gd name="T28" fmla="*/ 1338 w 1722"/>
                <a:gd name="T29" fmla="*/ 1120 h 1258"/>
                <a:gd name="T30" fmla="*/ 1530 w 1722"/>
                <a:gd name="T31" fmla="*/ 1168 h 1258"/>
                <a:gd name="T32" fmla="*/ 1722 w 1722"/>
                <a:gd name="T33" fmla="*/ 1168 h 12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22" h="1258">
                  <a:moveTo>
                    <a:pt x="0" y="1258"/>
                  </a:moveTo>
                  <a:cubicBezTo>
                    <a:pt x="67" y="1242"/>
                    <a:pt x="307" y="1198"/>
                    <a:pt x="402" y="1162"/>
                  </a:cubicBezTo>
                  <a:cubicBezTo>
                    <a:pt x="497" y="1126"/>
                    <a:pt x="526" y="1089"/>
                    <a:pt x="570" y="1042"/>
                  </a:cubicBezTo>
                  <a:cubicBezTo>
                    <a:pt x="614" y="995"/>
                    <a:pt x="642" y="955"/>
                    <a:pt x="666" y="880"/>
                  </a:cubicBezTo>
                  <a:cubicBezTo>
                    <a:pt x="690" y="805"/>
                    <a:pt x="696" y="694"/>
                    <a:pt x="714" y="592"/>
                  </a:cubicBezTo>
                  <a:cubicBezTo>
                    <a:pt x="732" y="490"/>
                    <a:pt x="758" y="348"/>
                    <a:pt x="774" y="268"/>
                  </a:cubicBezTo>
                  <a:cubicBezTo>
                    <a:pt x="790" y="188"/>
                    <a:pt x="796" y="154"/>
                    <a:pt x="810" y="112"/>
                  </a:cubicBezTo>
                  <a:cubicBezTo>
                    <a:pt x="824" y="70"/>
                    <a:pt x="834" y="32"/>
                    <a:pt x="858" y="16"/>
                  </a:cubicBezTo>
                  <a:cubicBezTo>
                    <a:pt x="882" y="0"/>
                    <a:pt x="930" y="0"/>
                    <a:pt x="954" y="16"/>
                  </a:cubicBezTo>
                  <a:cubicBezTo>
                    <a:pt x="978" y="32"/>
                    <a:pt x="986" y="54"/>
                    <a:pt x="1002" y="112"/>
                  </a:cubicBezTo>
                  <a:cubicBezTo>
                    <a:pt x="1018" y="170"/>
                    <a:pt x="1034" y="260"/>
                    <a:pt x="1050" y="364"/>
                  </a:cubicBezTo>
                  <a:cubicBezTo>
                    <a:pt x="1066" y="468"/>
                    <a:pt x="1082" y="642"/>
                    <a:pt x="1098" y="736"/>
                  </a:cubicBezTo>
                  <a:cubicBezTo>
                    <a:pt x="1114" y="830"/>
                    <a:pt x="1122" y="872"/>
                    <a:pt x="1146" y="928"/>
                  </a:cubicBezTo>
                  <a:cubicBezTo>
                    <a:pt x="1170" y="984"/>
                    <a:pt x="1210" y="1040"/>
                    <a:pt x="1242" y="1072"/>
                  </a:cubicBezTo>
                  <a:cubicBezTo>
                    <a:pt x="1274" y="1104"/>
                    <a:pt x="1290" y="1104"/>
                    <a:pt x="1338" y="1120"/>
                  </a:cubicBezTo>
                  <a:cubicBezTo>
                    <a:pt x="1386" y="1136"/>
                    <a:pt x="1466" y="1160"/>
                    <a:pt x="1530" y="1168"/>
                  </a:cubicBezTo>
                  <a:cubicBezTo>
                    <a:pt x="1594" y="1176"/>
                    <a:pt x="1658" y="1172"/>
                    <a:pt x="1722" y="116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14">
              <a:extLst>
                <a:ext uri="{FF2B5EF4-FFF2-40B4-BE49-F238E27FC236}">
                  <a16:creationId xmlns:a16="http://schemas.microsoft.com/office/drawing/2014/main" id="{62C56E04-BBEB-49A1-881C-0C25F4D0E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80"/>
              <a:ext cx="0" cy="124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B449612A-808F-49DA-8E1D-3DA297D2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88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50F7F565-2314-4A79-81A0-655AE2224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932"/>
              <a:ext cx="0" cy="96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Text Box 17">
              <a:extLst>
                <a:ext uri="{FF2B5EF4-FFF2-40B4-BE49-F238E27FC236}">
                  <a16:creationId xmlns:a16="http://schemas.microsoft.com/office/drawing/2014/main" id="{A759C3D5-8F0A-4FB2-AE07-EB88AAAC6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96"/>
              <a:ext cx="40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820</a:t>
              </a:r>
            </a:p>
          </p:txBody>
        </p:sp>
        <p:sp>
          <p:nvSpPr>
            <p:cNvPr id="30746" name="Text Box 18">
              <a:extLst>
                <a:ext uri="{FF2B5EF4-FFF2-40B4-BE49-F238E27FC236}">
                  <a16:creationId xmlns:a16="http://schemas.microsoft.com/office/drawing/2014/main" id="{E51040E7-ED49-4550-89A5-1BFECE8C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998"/>
              <a:ext cx="40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640</a:t>
              </a:r>
            </a:p>
          </p:txBody>
        </p:sp>
        <p:sp>
          <p:nvSpPr>
            <p:cNvPr id="30747" name="Text Box 19">
              <a:extLst>
                <a:ext uri="{FF2B5EF4-FFF2-40B4-BE49-F238E27FC236}">
                  <a16:creationId xmlns:a16="http://schemas.microsoft.com/office/drawing/2014/main" id="{63467D99-F8AF-4600-B80B-8F4094E5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6"/>
              <a:ext cx="5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30748" name="Text Box 20">
              <a:extLst>
                <a:ext uri="{FF2B5EF4-FFF2-40B4-BE49-F238E27FC236}">
                  <a16:creationId xmlns:a16="http://schemas.microsoft.com/office/drawing/2014/main" id="{009F3A60-BE4C-4018-817A-C70624B3E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56"/>
              <a:ext cx="57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f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0749" name="Text Box 21">
              <a:extLst>
                <a:ext uri="{FF2B5EF4-FFF2-40B4-BE49-F238E27FC236}">
                  <a16:creationId xmlns:a16="http://schemas.microsoft.com/office/drawing/2014/main" id="{F9244C37-06BB-4F8A-B8A6-B4B450F69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1974"/>
              <a:ext cx="68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f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(kHz)</a:t>
              </a:r>
            </a:p>
          </p:txBody>
        </p:sp>
        <p:sp>
          <p:nvSpPr>
            <p:cNvPr id="30750" name="Text Box 22">
              <a:extLst>
                <a:ext uri="{FF2B5EF4-FFF2-40B4-BE49-F238E27FC236}">
                  <a16:creationId xmlns:a16="http://schemas.microsoft.com/office/drawing/2014/main" id="{BC1AA815-2072-40BD-9B00-2446A0155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998"/>
              <a:ext cx="20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aphicFrame>
        <p:nvGraphicFramePr>
          <p:cNvPr id="30729" name="Object 23">
            <a:extLst>
              <a:ext uri="{FF2B5EF4-FFF2-40B4-BE49-F238E27FC236}">
                <a16:creationId xmlns:a16="http://schemas.microsoft.com/office/drawing/2014/main" id="{AAAB9B7B-FB3F-40CE-8F8D-426B292E0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412875"/>
          <a:ext cx="1930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5" imgW="929748" imgH="457200" progId="Equation.3">
                  <p:embed/>
                </p:oleObj>
              </mc:Choice>
              <mc:Fallback>
                <p:oleObj name="公式" r:id="rId5" imgW="929748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412875"/>
                        <a:ext cx="1930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" name="Group 38">
            <a:extLst>
              <a:ext uri="{FF2B5EF4-FFF2-40B4-BE49-F238E27FC236}">
                <a16:creationId xmlns:a16="http://schemas.microsoft.com/office/drawing/2014/main" id="{EE43C91B-9E5F-4846-BDF2-ACAC460E458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37" name="Picture 39" descr="78900">
              <a:extLst>
                <a:ext uri="{FF2B5EF4-FFF2-40B4-BE49-F238E27FC236}">
                  <a16:creationId xmlns:a16="http://schemas.microsoft.com/office/drawing/2014/main" id="{D6E7E3CC-EF14-46D3-80BE-6193BF657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8" name="Text Box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1470C16-D898-4E28-BCD9-9AF5F4B2A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731" name="Group 41">
            <a:extLst>
              <a:ext uri="{FF2B5EF4-FFF2-40B4-BE49-F238E27FC236}">
                <a16:creationId xmlns:a16="http://schemas.microsoft.com/office/drawing/2014/main" id="{872ECAA7-0C11-4955-B233-CE17EAC66F9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0735" name="Picture 42" descr="78900">
              <a:extLst>
                <a:ext uri="{FF2B5EF4-FFF2-40B4-BE49-F238E27FC236}">
                  <a16:creationId xmlns:a16="http://schemas.microsoft.com/office/drawing/2014/main" id="{BA50AA85-7AFF-49EB-8774-248D5455B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Text Box 4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8293C3F-920E-4F7D-B589-DA72578D4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0732" name="Group 47">
            <a:extLst>
              <a:ext uri="{FF2B5EF4-FFF2-40B4-BE49-F238E27FC236}">
                <a16:creationId xmlns:a16="http://schemas.microsoft.com/office/drawing/2014/main" id="{8CFDE838-C20E-4CC5-A695-05A42BB76F3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0733" name="Picture 48" descr="78900">
              <a:extLst>
                <a:ext uri="{FF2B5EF4-FFF2-40B4-BE49-F238E27FC236}">
                  <a16:creationId xmlns:a16="http://schemas.microsoft.com/office/drawing/2014/main" id="{5C2C441D-FC20-417C-8074-8600D4304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C3526D8-DDC9-4296-A920-70ADA4B29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42E3E57-0C1C-4B5F-BC9B-883FF49E0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47" name="Text Box 37">
            <a:extLst>
              <a:ext uri="{FF2B5EF4-FFF2-40B4-BE49-F238E27FC236}">
                <a16:creationId xmlns:a16="http://schemas.microsoft.com/office/drawing/2014/main" id="{D23B09EC-BE52-47F4-8092-A173BE0E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584200"/>
            <a:ext cx="4537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一信号源与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电路串联，要求 </a:t>
            </a:r>
            <a:r>
              <a:rPr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lang="en-US" altLang="zh-CN" sz="2800" b="0" baseline="3000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Hz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=100Hz</a:t>
            </a:r>
            <a:r>
              <a:rPr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=15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，请设计一个线性电路。</a:t>
            </a:r>
          </a:p>
        </p:txBody>
      </p:sp>
      <p:sp>
        <p:nvSpPr>
          <p:cNvPr id="31748" name="Text Box 38">
            <a:extLst>
              <a:ext uri="{FF2B5EF4-FFF2-40B4-BE49-F238E27FC236}">
                <a16:creationId xmlns:a16="http://schemas.microsoft.com/office/drawing/2014/main" id="{9C81C9EA-919A-4B2A-98EA-D39BDE4A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41663"/>
            <a:ext cx="62071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1749" name="Object 39">
            <a:extLst>
              <a:ext uri="{FF2B5EF4-FFF2-40B4-BE49-F238E27FC236}">
                <a16:creationId xmlns:a16="http://schemas.microsoft.com/office/drawing/2014/main" id="{4796660C-BA85-4B1D-BBD7-19AE485C8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97200"/>
          <a:ext cx="41275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公式" r:id="rId3" imgW="1882194" imgH="457200" progId="Equation.3">
                  <p:embed/>
                </p:oleObj>
              </mc:Choice>
              <mc:Fallback>
                <p:oleObj name="公式" r:id="rId3" imgW="1882194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41275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0">
            <a:extLst>
              <a:ext uri="{FF2B5EF4-FFF2-40B4-BE49-F238E27FC236}">
                <a16:creationId xmlns:a16="http://schemas.microsoft.com/office/drawing/2014/main" id="{AFDB1FA6-1699-47E4-81A7-B5CBEB3ED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149725"/>
          <a:ext cx="48021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5" imgW="2110686" imgH="457200" progId="Equation.3">
                  <p:embed/>
                </p:oleObj>
              </mc:Choice>
              <mc:Fallback>
                <p:oleObj name="公式" r:id="rId5" imgW="2110686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480218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1">
            <a:extLst>
              <a:ext uri="{FF2B5EF4-FFF2-40B4-BE49-F238E27FC236}">
                <a16:creationId xmlns:a16="http://schemas.microsoft.com/office/drawing/2014/main" id="{5CFFA60D-C267-4E18-B0A1-0E2114101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157788"/>
          <a:ext cx="3362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7" imgW="1394514" imgH="457200" progId="Equation.3">
                  <p:embed/>
                </p:oleObj>
              </mc:Choice>
              <mc:Fallback>
                <p:oleObj name="公式" r:id="rId7" imgW="1394514" imgH="457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33623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57">
            <a:extLst>
              <a:ext uri="{FF2B5EF4-FFF2-40B4-BE49-F238E27FC236}">
                <a16:creationId xmlns:a16="http://schemas.microsoft.com/office/drawing/2014/main" id="{EE1BD7C3-0445-485C-B36E-ADEE2A1C9E38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6250"/>
            <a:ext cx="2468562" cy="2305050"/>
            <a:chOff x="2835" y="1616"/>
            <a:chExt cx="1555" cy="1452"/>
          </a:xfrm>
        </p:grpSpPr>
        <p:sp>
          <p:nvSpPr>
            <p:cNvPr id="31762" name="Oval 58">
              <a:extLst>
                <a:ext uri="{FF2B5EF4-FFF2-40B4-BE49-F238E27FC236}">
                  <a16:creationId xmlns:a16="http://schemas.microsoft.com/office/drawing/2014/main" id="{BFDB46D9-292B-49E4-B44B-3F9F04428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Text Box 59">
              <a:extLst>
                <a:ext uri="{FF2B5EF4-FFF2-40B4-BE49-F238E27FC236}">
                  <a16:creationId xmlns:a16="http://schemas.microsoft.com/office/drawing/2014/main" id="{3EABF9B8-7378-4EA8-8004-985A8D8E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61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1764" name="Text Box 60">
              <a:extLst>
                <a:ext uri="{FF2B5EF4-FFF2-40B4-BE49-F238E27FC236}">
                  <a16:creationId xmlns:a16="http://schemas.microsoft.com/office/drawing/2014/main" id="{FC589D26-440A-4258-BB50-F55D6DDA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069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1765" name="Line 61">
              <a:extLst>
                <a:ext uri="{FF2B5EF4-FFF2-40B4-BE49-F238E27FC236}">
                  <a16:creationId xmlns:a16="http://schemas.microsoft.com/office/drawing/2014/main" id="{9B1397F9-C679-4987-99E7-2180875F1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661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62">
              <a:extLst>
                <a:ext uri="{FF2B5EF4-FFF2-40B4-BE49-F238E27FC236}">
                  <a16:creationId xmlns:a16="http://schemas.microsoft.com/office/drawing/2014/main" id="{D145F92E-5090-40CA-9977-0CAE75855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1661"/>
              <a:ext cx="2" cy="140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63">
              <a:extLst>
                <a:ext uri="{FF2B5EF4-FFF2-40B4-BE49-F238E27FC236}">
                  <a16:creationId xmlns:a16="http://schemas.microsoft.com/office/drawing/2014/main" id="{27BCDAAD-2BB5-4B7D-9319-66567B7DE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387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64">
              <a:extLst>
                <a:ext uri="{FF2B5EF4-FFF2-40B4-BE49-F238E27FC236}">
                  <a16:creationId xmlns:a16="http://schemas.microsoft.com/office/drawing/2014/main" id="{29A8958B-A34F-4249-AAE5-23BD25417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750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Text Box 65">
              <a:extLst>
                <a:ext uri="{FF2B5EF4-FFF2-40B4-BE49-F238E27FC236}">
                  <a16:creationId xmlns:a16="http://schemas.microsoft.com/office/drawing/2014/main" id="{910E1B32-0C0B-41EA-8E17-C1B035B1F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770" name="Text Box 66">
              <a:extLst>
                <a:ext uri="{FF2B5EF4-FFF2-40B4-BE49-F238E27FC236}">
                  <a16:creationId xmlns:a16="http://schemas.microsoft.com/office/drawing/2014/main" id="{CBF784AB-05CF-4EE7-B5AB-1B8B29B0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52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771" name="Text Box 67">
              <a:extLst>
                <a:ext uri="{FF2B5EF4-FFF2-40B4-BE49-F238E27FC236}">
                  <a16:creationId xmlns:a16="http://schemas.microsoft.com/office/drawing/2014/main" id="{5B07E066-AD06-4585-96F4-398687C56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5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1772" name="Text Box 68">
              <a:extLst>
                <a:ext uri="{FF2B5EF4-FFF2-40B4-BE49-F238E27FC236}">
                  <a16:creationId xmlns:a16="http://schemas.microsoft.com/office/drawing/2014/main" id="{185FEE30-203D-40D6-9306-777FDAF66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8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3" name="Line 69">
              <a:extLst>
                <a:ext uri="{FF2B5EF4-FFF2-40B4-BE49-F238E27FC236}">
                  <a16:creationId xmlns:a16="http://schemas.microsoft.com/office/drawing/2014/main" id="{093D451C-CA85-46AD-9F89-B13E9CB0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067"/>
              <a:ext cx="12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Text Box 70">
              <a:extLst>
                <a:ext uri="{FF2B5EF4-FFF2-40B4-BE49-F238E27FC236}">
                  <a16:creationId xmlns:a16="http://schemas.microsoft.com/office/drawing/2014/main" id="{A97B537A-E4F9-4A72-B43B-E1C2F276E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478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10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31775" name="Group 71">
              <a:extLst>
                <a:ext uri="{FF2B5EF4-FFF2-40B4-BE49-F238E27FC236}">
                  <a16:creationId xmlns:a16="http://schemas.microsoft.com/office/drawing/2014/main" id="{8ACEBF21-8AC3-4DF7-A7AC-EADA7D42DD6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832" y="1888"/>
              <a:ext cx="499" cy="590"/>
              <a:chOff x="476" y="663"/>
              <a:chExt cx="771" cy="862"/>
            </a:xfrm>
          </p:grpSpPr>
          <p:sp>
            <p:nvSpPr>
              <p:cNvPr id="31782" name="AutoShape 72">
                <a:extLst>
                  <a:ext uri="{FF2B5EF4-FFF2-40B4-BE49-F238E27FC236}">
                    <a16:creationId xmlns:a16="http://schemas.microsoft.com/office/drawing/2014/main" id="{77FEE5F2-2383-447A-AE9A-EB714A54B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AutoShape 73">
                <a:extLst>
                  <a:ext uri="{FF2B5EF4-FFF2-40B4-BE49-F238E27FC236}">
                    <a16:creationId xmlns:a16="http://schemas.microsoft.com/office/drawing/2014/main" id="{3AF0327B-0230-4172-ACCF-A4E5C915B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4" name="AutoShape 74">
                <a:extLst>
                  <a:ext uri="{FF2B5EF4-FFF2-40B4-BE49-F238E27FC236}">
                    <a16:creationId xmlns:a16="http://schemas.microsoft.com/office/drawing/2014/main" id="{6035D99B-BAAB-4E6F-B3A3-0B1CBEC77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76" name="Group 75">
              <a:extLst>
                <a:ext uri="{FF2B5EF4-FFF2-40B4-BE49-F238E27FC236}">
                  <a16:creationId xmlns:a16="http://schemas.microsoft.com/office/drawing/2014/main" id="{F7BA3AE7-88A8-4A63-A1BC-EF0783BB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2659"/>
              <a:ext cx="240" cy="93"/>
              <a:chOff x="3787" y="2478"/>
              <a:chExt cx="240" cy="93"/>
            </a:xfrm>
          </p:grpSpPr>
          <p:sp>
            <p:nvSpPr>
              <p:cNvPr id="31780" name="Line 76">
                <a:extLst>
                  <a:ext uri="{FF2B5EF4-FFF2-40B4-BE49-F238E27FC236}">
                    <a16:creationId xmlns:a16="http://schemas.microsoft.com/office/drawing/2014/main" id="{7A7008F8-3E3A-4E8C-A498-E785B1CC0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1" name="Line 77">
                <a:extLst>
                  <a:ext uri="{FF2B5EF4-FFF2-40B4-BE49-F238E27FC236}">
                    <a16:creationId xmlns:a16="http://schemas.microsoft.com/office/drawing/2014/main" id="{D9027A3B-FDFF-478C-8562-98EDA116B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77" name="Rectangle 78">
              <a:extLst>
                <a:ext uri="{FF2B5EF4-FFF2-40B4-BE49-F238E27FC236}">
                  <a16:creationId xmlns:a16="http://schemas.microsoft.com/office/drawing/2014/main" id="{6BE98CA7-098B-4212-AE28-814856CC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61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79">
              <a:extLst>
                <a:ext uri="{FF2B5EF4-FFF2-40B4-BE49-F238E27FC236}">
                  <a16:creationId xmlns:a16="http://schemas.microsoft.com/office/drawing/2014/main" id="{F80F340D-7667-46E8-B2F8-4C025FD14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Line 80">
              <a:extLst>
                <a:ext uri="{FF2B5EF4-FFF2-40B4-BE49-F238E27FC236}">
                  <a16:creationId xmlns:a16="http://schemas.microsoft.com/office/drawing/2014/main" id="{8FBD2A1F-461B-402F-A6F3-BDEDA9A0E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661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3" name="Group 81">
            <a:extLst>
              <a:ext uri="{FF2B5EF4-FFF2-40B4-BE49-F238E27FC236}">
                <a16:creationId xmlns:a16="http://schemas.microsoft.com/office/drawing/2014/main" id="{11011207-A1D8-4A77-9FC8-075179DF52B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60" name="Picture 82" descr="78900">
              <a:extLst>
                <a:ext uri="{FF2B5EF4-FFF2-40B4-BE49-F238E27FC236}">
                  <a16:creationId xmlns:a16="http://schemas.microsoft.com/office/drawing/2014/main" id="{0061C0BE-68EE-4E75-BA2F-E72A95CEC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Text Box 8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C315F09-2225-4CC4-866A-7A57F23C0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1754" name="Group 84">
            <a:extLst>
              <a:ext uri="{FF2B5EF4-FFF2-40B4-BE49-F238E27FC236}">
                <a16:creationId xmlns:a16="http://schemas.microsoft.com/office/drawing/2014/main" id="{73EB793A-1ACD-4A36-8A36-AE25B92149A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1758" name="Picture 85" descr="78900">
              <a:extLst>
                <a:ext uri="{FF2B5EF4-FFF2-40B4-BE49-F238E27FC236}">
                  <a16:creationId xmlns:a16="http://schemas.microsoft.com/office/drawing/2014/main" id="{4E199DAA-87BA-4DA7-93F0-93B7AAD2B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9" name="Text Box 8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1EFE91-A097-41E2-B058-852AF1E36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1755" name="Group 90">
            <a:extLst>
              <a:ext uri="{FF2B5EF4-FFF2-40B4-BE49-F238E27FC236}">
                <a16:creationId xmlns:a16="http://schemas.microsoft.com/office/drawing/2014/main" id="{5518A8CE-85CC-486D-88B8-DB2A92EAC5A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1756" name="Picture 91" descr="78900">
              <a:extLst>
                <a:ext uri="{FF2B5EF4-FFF2-40B4-BE49-F238E27FC236}">
                  <a16:creationId xmlns:a16="http://schemas.microsoft.com/office/drawing/2014/main" id="{884D4FFB-3C09-4370-A51A-1F5004C20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7" name="Text Box 9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2E5BB02-B756-4376-AA11-539DD4D8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1194CF2D-23F7-49D4-930A-9D8E95E8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33375"/>
            <a:ext cx="3889375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11.1 </a:t>
            </a:r>
            <a:r>
              <a:rPr kumimoji="1" lang="zh-CN" altLang="en-US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网络函数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C3D07ED1-17D4-4BFE-816C-C8482405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31913"/>
            <a:ext cx="82423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algn="just" eaLnBrk="1" hangingPunct="1">
              <a:lnSpc>
                <a:spcPct val="110000"/>
              </a:lnSpc>
            </a:pP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当电路中激励源的频率变化时，电路中的感抗、容抗将跟随频率变化，从而导致电路的工作状态亦跟随频率变化。因此，分析研究电路和系统的频率特性就显得格外重要。 </a:t>
            </a:r>
          </a:p>
        </p:txBody>
      </p:sp>
      <p:grpSp>
        <p:nvGrpSpPr>
          <p:cNvPr id="5124" name="Group 20">
            <a:extLst>
              <a:ext uri="{FF2B5EF4-FFF2-40B4-BE49-F238E27FC236}">
                <a16:creationId xmlns:a16="http://schemas.microsoft.com/office/drawing/2014/main" id="{CE07C3D7-76C5-443C-BC37-347D52E13D4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36" name="Picture 21" descr="78900">
              <a:extLst>
                <a:ext uri="{FF2B5EF4-FFF2-40B4-BE49-F238E27FC236}">
                  <a16:creationId xmlns:a16="http://schemas.microsoft.com/office/drawing/2014/main" id="{86EA7467-844A-48C7-9E6D-2FFE9B316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BE3A844-1B89-4353-BD7B-075C7265F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25" name="Group 23">
            <a:extLst>
              <a:ext uri="{FF2B5EF4-FFF2-40B4-BE49-F238E27FC236}">
                <a16:creationId xmlns:a16="http://schemas.microsoft.com/office/drawing/2014/main" id="{5E555DDE-5046-4466-A7D8-D829540586D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134" name="Picture 24" descr="78900">
              <a:extLst>
                <a:ext uri="{FF2B5EF4-FFF2-40B4-BE49-F238E27FC236}">
                  <a16:creationId xmlns:a16="http://schemas.microsoft.com/office/drawing/2014/main" id="{EDF03CFB-0396-41B7-9C49-9ECE42756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" name="Text Box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63C3DC8-45D3-44AA-97E4-CC1C1C641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5126" name="Rectangle 29">
            <a:extLst>
              <a:ext uri="{FF2B5EF4-FFF2-40B4-BE49-F238E27FC236}">
                <a16:creationId xmlns:a16="http://schemas.microsoft.com/office/drawing/2014/main" id="{092E645C-7338-4294-BF4C-8AB9636B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8175"/>
            <a:ext cx="18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31">
            <a:extLst>
              <a:ext uri="{FF2B5EF4-FFF2-40B4-BE49-F238E27FC236}">
                <a16:creationId xmlns:a16="http://schemas.microsoft.com/office/drawing/2014/main" id="{76FE467B-0D6B-431A-8739-FBD98BA6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63938"/>
            <a:ext cx="1627187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频率特性</a:t>
            </a:r>
          </a:p>
        </p:txBody>
      </p:sp>
      <p:sp>
        <p:nvSpPr>
          <p:cNvPr id="5128" name="Line 32">
            <a:extLst>
              <a:ext uri="{FF2B5EF4-FFF2-40B4-BE49-F238E27FC236}">
                <a16:creationId xmlns:a16="http://schemas.microsoft.com/office/drawing/2014/main" id="{96B6059F-9AB3-474D-924F-74FA316AD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924300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Rectangle 33">
            <a:extLst>
              <a:ext uri="{FF2B5EF4-FFF2-40B4-BE49-F238E27FC236}">
                <a16:creationId xmlns:a16="http://schemas.microsoft.com/office/drawing/2014/main" id="{95EFC30F-04B1-486B-9845-751E32E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56100"/>
            <a:ext cx="8208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eaLnBrk="1" hangingPunct="1"/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电路和系统的工作状态跟随频率而变化的现象，称为电路和系统的频率特性，又称频率响应。 </a:t>
            </a:r>
          </a:p>
        </p:txBody>
      </p:sp>
      <p:sp>
        <p:nvSpPr>
          <p:cNvPr id="5130" name="Text Box 34">
            <a:extLst>
              <a:ext uri="{FF2B5EF4-FFF2-40B4-BE49-F238E27FC236}">
                <a16:creationId xmlns:a16="http://schemas.microsoft.com/office/drawing/2014/main" id="{9E40C3DF-7B83-4C9C-9D33-2B65B4AA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37188"/>
            <a:ext cx="532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网络函数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kumimoji="1" lang="el-GR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的定义</a:t>
            </a:r>
          </a:p>
        </p:txBody>
      </p:sp>
      <p:grpSp>
        <p:nvGrpSpPr>
          <p:cNvPr id="5131" name="Group 35">
            <a:extLst>
              <a:ext uri="{FF2B5EF4-FFF2-40B4-BE49-F238E27FC236}">
                <a16:creationId xmlns:a16="http://schemas.microsoft.com/office/drawing/2014/main" id="{960E3F96-22B8-45D0-8026-25B4232E831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132" name="Picture 36" descr="78900">
              <a:extLst>
                <a:ext uri="{FF2B5EF4-FFF2-40B4-BE49-F238E27FC236}">
                  <a16:creationId xmlns:a16="http://schemas.microsoft.com/office/drawing/2014/main" id="{535DEC9D-BE16-4517-9906-4A3ADDFD3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Text Box 3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6A0DA82-0938-445C-8934-7DADF428E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7F164937-742D-4578-AF08-B3AF8F07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en-US" altLang="zh-CN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 i="1" baseline="-250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 i="1" baseline="-250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为输出的</a:t>
            </a:r>
            <a:r>
              <a:rPr kumimoji="1" lang="en-US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800" b="0" i="1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频率特性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5682DD9E-3A42-451A-AAE1-A7E20EA02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860800"/>
          <a:ext cx="74517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3" imgW="3505200" imgH="594360" progId="Equation.3">
                  <p:embed/>
                </p:oleObj>
              </mc:Choice>
              <mc:Fallback>
                <p:oleObj name="公式" r:id="rId3" imgW="3505200" imgH="59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74517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ACFB619-0987-4580-9289-A0C7B1074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052513"/>
          <a:ext cx="63912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5" imgW="3070914" imgH="594360" progId="Equation.3">
                  <p:embed/>
                </p:oleObj>
              </mc:Choice>
              <mc:Fallback>
                <p:oleObj name="公式" r:id="rId5" imgW="3070914" imgH="594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63912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0">
            <a:extLst>
              <a:ext uri="{FF2B5EF4-FFF2-40B4-BE49-F238E27FC236}">
                <a16:creationId xmlns:a16="http://schemas.microsoft.com/office/drawing/2014/main" id="{A48A138D-F487-465B-A4F5-BDF8325AD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276475"/>
          <a:ext cx="40163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7" imgW="1920240" imgH="701112" progId="Equation.3">
                  <p:embed/>
                </p:oleObj>
              </mc:Choice>
              <mc:Fallback>
                <p:oleObj name="公式" r:id="rId7" imgW="1920240" imgH="701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40163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1">
            <a:extLst>
              <a:ext uri="{FF2B5EF4-FFF2-40B4-BE49-F238E27FC236}">
                <a16:creationId xmlns:a16="http://schemas.microsoft.com/office/drawing/2014/main" id="{A9391314-1190-4D01-A12F-E11096341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229225"/>
          <a:ext cx="40322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9" imgW="1882194" imgH="472512" progId="Equation.3">
                  <p:embed/>
                </p:oleObj>
              </mc:Choice>
              <mc:Fallback>
                <p:oleObj name="公式" r:id="rId9" imgW="1882194" imgH="4725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40322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42">
            <a:extLst>
              <a:ext uri="{FF2B5EF4-FFF2-40B4-BE49-F238E27FC236}">
                <a16:creationId xmlns:a16="http://schemas.microsoft.com/office/drawing/2014/main" id="{C24353B3-6B12-4A46-AECB-CA63290FC79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782" name="Picture 43" descr="78900">
              <a:extLst>
                <a:ext uri="{FF2B5EF4-FFF2-40B4-BE49-F238E27FC236}">
                  <a16:creationId xmlns:a16="http://schemas.microsoft.com/office/drawing/2014/main" id="{CCE9A540-4D62-4061-A6AC-FE2BB7377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 Box 4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ACA407-5A3C-4A72-A49F-507710174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2776" name="Group 45">
            <a:extLst>
              <a:ext uri="{FF2B5EF4-FFF2-40B4-BE49-F238E27FC236}">
                <a16:creationId xmlns:a16="http://schemas.microsoft.com/office/drawing/2014/main" id="{D942CA12-5D00-43D2-83F6-D0C0F05D289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2780" name="Picture 46" descr="78900">
              <a:extLst>
                <a:ext uri="{FF2B5EF4-FFF2-40B4-BE49-F238E27FC236}">
                  <a16:creationId xmlns:a16="http://schemas.microsoft.com/office/drawing/2014/main" id="{3CE490AD-8C66-4E78-A05F-A24BE603B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 Box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53E3B7-8EF6-4A4C-8DB9-5E568A0B2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2777" name="Group 51">
            <a:extLst>
              <a:ext uri="{FF2B5EF4-FFF2-40B4-BE49-F238E27FC236}">
                <a16:creationId xmlns:a16="http://schemas.microsoft.com/office/drawing/2014/main" id="{438E72DB-DEF2-4089-8792-F4549BF0483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2778" name="Picture 52" descr="78900">
              <a:extLst>
                <a:ext uri="{FF2B5EF4-FFF2-40B4-BE49-F238E27FC236}">
                  <a16:creationId xmlns:a16="http://schemas.microsoft.com/office/drawing/2014/main" id="{60EE174F-E1A1-47B7-A48C-2597C6BE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9" name="Text Box 5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F3E69DE-F0E4-43C5-9350-12CE027A4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>
            <a:extLst>
              <a:ext uri="{FF2B5EF4-FFF2-40B4-BE49-F238E27FC236}">
                <a16:creationId xmlns:a16="http://schemas.microsoft.com/office/drawing/2014/main" id="{D91FB6DD-A48E-432F-9C30-FC2D62C77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582738"/>
          <a:ext cx="1736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公式" r:id="rId3" imgW="784914" imgH="205740" progId="Equation.3">
                  <p:embed/>
                </p:oleObj>
              </mc:Choice>
              <mc:Fallback>
                <p:oleObj name="公式" r:id="rId3" imgW="784914" imgH="2057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82738"/>
                        <a:ext cx="1736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1">
            <a:extLst>
              <a:ext uri="{FF2B5EF4-FFF2-40B4-BE49-F238E27FC236}">
                <a16:creationId xmlns:a16="http://schemas.microsoft.com/office/drawing/2014/main" id="{3E1A76B9-8E25-4639-984F-43F9C6AE6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82738"/>
          <a:ext cx="10429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公式" r:id="rId5" imgW="472548" imgH="205740" progId="Equation.3">
                  <p:embed/>
                </p:oleObj>
              </mc:Choice>
              <mc:Fallback>
                <p:oleObj name="公式" r:id="rId5" imgW="472548" imgH="2057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82738"/>
                        <a:ext cx="10429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2">
            <a:extLst>
              <a:ext uri="{FF2B5EF4-FFF2-40B4-BE49-F238E27FC236}">
                <a16:creationId xmlns:a16="http://schemas.microsoft.com/office/drawing/2014/main" id="{F104C673-D440-4E16-AF66-892EBB39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374900"/>
          <a:ext cx="518477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公式" r:id="rId7" imgW="2552754" imgH="701112" progId="Equation.3">
                  <p:embed/>
                </p:oleObj>
              </mc:Choice>
              <mc:Fallback>
                <p:oleObj name="公式" r:id="rId7" imgW="2552754" imgH="701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74900"/>
                        <a:ext cx="518477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7" name="Group 18">
            <a:extLst>
              <a:ext uri="{FF2B5EF4-FFF2-40B4-BE49-F238E27FC236}">
                <a16:creationId xmlns:a16="http://schemas.microsoft.com/office/drawing/2014/main" id="{C0E2B97F-40BB-48B1-9A2E-1575B0E1C3E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49275"/>
            <a:ext cx="8351837" cy="915988"/>
            <a:chOff x="113" y="210"/>
            <a:chExt cx="5261" cy="577"/>
          </a:xfrm>
        </p:grpSpPr>
        <p:graphicFrame>
          <p:nvGraphicFramePr>
            <p:cNvPr id="33816" name="Object 4">
              <a:extLst>
                <a:ext uri="{FF2B5EF4-FFF2-40B4-BE49-F238E27FC236}">
                  <a16:creationId xmlns:a16="http://schemas.microsoft.com/office/drawing/2014/main" id="{563D44DB-6FED-42AD-9337-604DAA2791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10"/>
            <a:ext cx="2313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6" name="公式" r:id="rId9" imgW="1889760" imgH="441888" progId="Equation.3">
                    <p:embed/>
                  </p:oleObj>
                </mc:Choice>
                <mc:Fallback>
                  <p:oleObj name="公式" r:id="rId9" imgW="1889760" imgH="44188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10"/>
                          <a:ext cx="2313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00997A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7" name="Text Box 14">
              <a:extLst>
                <a:ext uri="{FF2B5EF4-FFF2-40B4-BE49-F238E27FC236}">
                  <a16:creationId xmlns:a16="http://schemas.microsoft.com/office/drawing/2014/main" id="{DF7B6667-F2B5-43FA-8D46-2073122B5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0"/>
              <a:ext cx="3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800" i="1" baseline="-250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800" i="1" baseline="-250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i="1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800">
                  <a:solidFill>
                    <a:srgbClr val="FF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的极值点：令</a:t>
              </a:r>
            </a:p>
          </p:txBody>
        </p:sp>
      </p:grpSp>
      <p:graphicFrame>
        <p:nvGraphicFramePr>
          <p:cNvPr id="33798" name="Object 15">
            <a:extLst>
              <a:ext uri="{FF2B5EF4-FFF2-40B4-BE49-F238E27FC236}">
                <a16:creationId xmlns:a16="http://schemas.microsoft.com/office/drawing/2014/main" id="{5995CF48-DE59-43C7-9DC2-8FAA04722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46338"/>
          <a:ext cx="2206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公式" r:id="rId11" imgW="1051668" imgH="480060" progId="Equation.3">
                  <p:embed/>
                </p:oleObj>
              </mc:Choice>
              <mc:Fallback>
                <p:oleObj name="公式" r:id="rId11" imgW="1051668" imgH="4800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46338"/>
                        <a:ext cx="2206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6">
            <a:extLst>
              <a:ext uri="{FF2B5EF4-FFF2-40B4-BE49-F238E27FC236}">
                <a16:creationId xmlns:a16="http://schemas.microsoft.com/office/drawing/2014/main" id="{41D89773-9D9E-4332-A866-1F140C20B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82738"/>
          <a:ext cx="11461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公式" r:id="rId13" imgW="518160" imgH="205740" progId="Equation.3">
                  <p:embed/>
                </p:oleObj>
              </mc:Choice>
              <mc:Fallback>
                <p:oleObj name="公式" r:id="rId13" imgW="518160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82738"/>
                        <a:ext cx="11461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7">
            <a:extLst>
              <a:ext uri="{FF2B5EF4-FFF2-40B4-BE49-F238E27FC236}">
                <a16:creationId xmlns:a16="http://schemas.microsoft.com/office/drawing/2014/main" id="{FF5B1D9F-8A1E-458E-AF37-DEF0FEBFB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582738"/>
          <a:ext cx="181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公式" r:id="rId15" imgW="822960" imgH="205740" progId="Equation.3">
                  <p:embed/>
                </p:oleObj>
              </mc:Choice>
              <mc:Fallback>
                <p:oleObj name="公式" r:id="rId15" imgW="822960" imgH="2057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582738"/>
                        <a:ext cx="181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9">
            <a:extLst>
              <a:ext uri="{FF2B5EF4-FFF2-40B4-BE49-F238E27FC236}">
                <a16:creationId xmlns:a16="http://schemas.microsoft.com/office/drawing/2014/main" id="{30974773-2CE7-4597-B3C4-0BFB617D5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14763"/>
          <a:ext cx="18780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公式" r:id="rId17" imgW="876354" imgH="457200" progId="Equation.3">
                  <p:embed/>
                </p:oleObj>
              </mc:Choice>
              <mc:Fallback>
                <p:oleObj name="公式" r:id="rId17" imgW="876354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14763"/>
                        <a:ext cx="18780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0">
            <a:extLst>
              <a:ext uri="{FF2B5EF4-FFF2-40B4-BE49-F238E27FC236}">
                <a16:creationId xmlns:a16="http://schemas.microsoft.com/office/drawing/2014/main" id="{E2847B9F-9E25-4B35-B5B8-FE190176C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030663"/>
          <a:ext cx="17891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公式" r:id="rId19" imgW="815394" imgH="205740" progId="Equation.3">
                  <p:embed/>
                </p:oleObj>
              </mc:Choice>
              <mc:Fallback>
                <p:oleObj name="公式" r:id="rId19" imgW="815394" imgH="2057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30663"/>
                        <a:ext cx="17891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1">
            <a:extLst>
              <a:ext uri="{FF2B5EF4-FFF2-40B4-BE49-F238E27FC236}">
                <a16:creationId xmlns:a16="http://schemas.microsoft.com/office/drawing/2014/main" id="{E9A5E123-EF1F-4A32-9ADB-831E08BBB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38725"/>
          <a:ext cx="30273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公式" r:id="rId21" imgW="1463040" imgH="480060" progId="Equation.3">
                  <p:embed/>
                </p:oleObj>
              </mc:Choice>
              <mc:Fallback>
                <p:oleObj name="公式" r:id="rId21" imgW="1463040" imgH="4800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38725"/>
                        <a:ext cx="30273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22">
            <a:extLst>
              <a:ext uri="{FF2B5EF4-FFF2-40B4-BE49-F238E27FC236}">
                <a16:creationId xmlns:a16="http://schemas.microsoft.com/office/drawing/2014/main" id="{D2DC346C-2BDF-4A9F-9B7F-9EE87E910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254625"/>
          <a:ext cx="3167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公式" r:id="rId23" imgW="1295508" imgH="205740" progId="Equation.3">
                  <p:embed/>
                </p:oleObj>
              </mc:Choice>
              <mc:Fallback>
                <p:oleObj name="公式" r:id="rId23" imgW="1295508" imgH="2057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54625"/>
                        <a:ext cx="31670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23">
            <a:extLst>
              <a:ext uri="{FF2B5EF4-FFF2-40B4-BE49-F238E27FC236}">
                <a16:creationId xmlns:a16="http://schemas.microsoft.com/office/drawing/2014/main" id="{CFE2703B-CAE0-47DD-8074-2012C8F5C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814763"/>
          <a:ext cx="19573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公式" r:id="rId25" imgW="914400" imgH="457200" progId="Equation.3">
                  <p:embed/>
                </p:oleObj>
              </mc:Choice>
              <mc:Fallback>
                <p:oleObj name="公式" r:id="rId25" imgW="9144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814763"/>
                        <a:ext cx="19573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24">
            <a:extLst>
              <a:ext uri="{FF2B5EF4-FFF2-40B4-BE49-F238E27FC236}">
                <a16:creationId xmlns:a16="http://schemas.microsoft.com/office/drawing/2014/main" id="{B6ADFCE0-6359-4976-A3AA-F6310B1EE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4030663"/>
          <a:ext cx="1735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公式" r:id="rId27" imgW="784914" imgH="205740" progId="Equation.3">
                  <p:embed/>
                </p:oleObj>
              </mc:Choice>
              <mc:Fallback>
                <p:oleObj name="公式" r:id="rId27" imgW="784914" imgH="2057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030663"/>
                        <a:ext cx="1735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997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7" name="Group 25">
            <a:extLst>
              <a:ext uri="{FF2B5EF4-FFF2-40B4-BE49-F238E27FC236}">
                <a16:creationId xmlns:a16="http://schemas.microsoft.com/office/drawing/2014/main" id="{0B2D4984-185E-4691-A179-0EB81BADF17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3814" name="Picture 26" descr="78900">
              <a:extLst>
                <a:ext uri="{FF2B5EF4-FFF2-40B4-BE49-F238E27FC236}">
                  <a16:creationId xmlns:a16="http://schemas.microsoft.com/office/drawing/2014/main" id="{AC262ECA-A1D5-4F50-AA9B-A3E0DDA32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5" name="Text Box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9D23D72-69D9-4442-ACA7-523F277FB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3808" name="Group 28">
            <a:extLst>
              <a:ext uri="{FF2B5EF4-FFF2-40B4-BE49-F238E27FC236}">
                <a16:creationId xmlns:a16="http://schemas.microsoft.com/office/drawing/2014/main" id="{4893E0F8-FEAE-4A0A-8CBC-FC991F349C3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3812" name="Picture 29" descr="78900">
              <a:extLst>
                <a:ext uri="{FF2B5EF4-FFF2-40B4-BE49-F238E27FC236}">
                  <a16:creationId xmlns:a16="http://schemas.microsoft.com/office/drawing/2014/main" id="{44367BF5-EC80-4173-908F-715140F19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3" name="Text Box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4CF9ED-61BE-4FE9-B557-028FE29C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3809" name="Group 34">
            <a:extLst>
              <a:ext uri="{FF2B5EF4-FFF2-40B4-BE49-F238E27FC236}">
                <a16:creationId xmlns:a16="http://schemas.microsoft.com/office/drawing/2014/main" id="{70638D1D-3955-4783-91E7-FB0A5D6DB25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3810" name="Picture 35" descr="78900">
              <a:extLst>
                <a:ext uri="{FF2B5EF4-FFF2-40B4-BE49-F238E27FC236}">
                  <a16:creationId xmlns:a16="http://schemas.microsoft.com/office/drawing/2014/main" id="{61E41D04-3199-46C4-8C3A-5456C67FB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1" name="Text Box 3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AC593E2-A4FB-4258-BB60-E402E2B47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44">
            <a:extLst>
              <a:ext uri="{FF2B5EF4-FFF2-40B4-BE49-F238E27FC236}">
                <a16:creationId xmlns:a16="http://schemas.microsoft.com/office/drawing/2014/main" id="{DC5C525A-13C4-46AD-AEA2-86F01E8B54C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3375"/>
            <a:ext cx="6435725" cy="3600450"/>
            <a:chOff x="975" y="255"/>
            <a:chExt cx="4054" cy="2268"/>
          </a:xfrm>
        </p:grpSpPr>
        <p:sp>
          <p:nvSpPr>
            <p:cNvPr id="34839" name="Line 3">
              <a:extLst>
                <a:ext uri="{FF2B5EF4-FFF2-40B4-BE49-F238E27FC236}">
                  <a16:creationId xmlns:a16="http://schemas.microsoft.com/office/drawing/2014/main" id="{A1769CB4-663B-484C-9B61-8DC3F53DA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135"/>
              <a:ext cx="2448" cy="0"/>
            </a:xfrm>
            <a:prstGeom prst="line">
              <a:avLst/>
            </a:prstGeom>
            <a:noFill/>
            <a:ln w="28575">
              <a:solidFill>
                <a:srgbClr val="CCFF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4">
              <a:extLst>
                <a:ext uri="{FF2B5EF4-FFF2-40B4-BE49-F238E27FC236}">
                  <a16:creationId xmlns:a16="http://schemas.microsoft.com/office/drawing/2014/main" id="{B30940A9-6116-49D4-97DB-60C29952D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851"/>
              <a:ext cx="0" cy="13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5">
              <a:extLst>
                <a:ext uri="{FF2B5EF4-FFF2-40B4-BE49-F238E27FC236}">
                  <a16:creationId xmlns:a16="http://schemas.microsoft.com/office/drawing/2014/main" id="{C034AB43-8EF9-4988-B0DA-14E13FCFE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42" name="Freeform 6">
              <a:extLst>
                <a:ext uri="{FF2B5EF4-FFF2-40B4-BE49-F238E27FC236}">
                  <a16:creationId xmlns:a16="http://schemas.microsoft.com/office/drawing/2014/main" id="{569901BD-E645-4E58-A5BF-AB2A177D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730"/>
              <a:ext cx="2418" cy="1469"/>
            </a:xfrm>
            <a:custGeom>
              <a:avLst/>
              <a:gdLst>
                <a:gd name="T0" fmla="*/ 0 w 2418"/>
                <a:gd name="T1" fmla="*/ 1467 h 1469"/>
                <a:gd name="T2" fmla="*/ 198 w 2418"/>
                <a:gd name="T3" fmla="*/ 1401 h 1469"/>
                <a:gd name="T4" fmla="*/ 450 w 2418"/>
                <a:gd name="T5" fmla="*/ 1062 h 1469"/>
                <a:gd name="T6" fmla="*/ 759 w 2418"/>
                <a:gd name="T7" fmla="*/ 231 h 1469"/>
                <a:gd name="T8" fmla="*/ 966 w 2418"/>
                <a:gd name="T9" fmla="*/ 15 h 1469"/>
                <a:gd name="T10" fmla="*/ 1350 w 2418"/>
                <a:gd name="T11" fmla="*/ 141 h 1469"/>
                <a:gd name="T12" fmla="*/ 1677 w 2418"/>
                <a:gd name="T13" fmla="*/ 228 h 1469"/>
                <a:gd name="T14" fmla="*/ 2025 w 2418"/>
                <a:gd name="T15" fmla="*/ 288 h 1469"/>
                <a:gd name="T16" fmla="*/ 2418 w 2418"/>
                <a:gd name="T17" fmla="*/ 321 h 14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18" h="1469">
                  <a:moveTo>
                    <a:pt x="0" y="1467"/>
                  </a:moveTo>
                  <a:cubicBezTo>
                    <a:pt x="33" y="1456"/>
                    <a:pt x="123" y="1469"/>
                    <a:pt x="198" y="1401"/>
                  </a:cubicBezTo>
                  <a:cubicBezTo>
                    <a:pt x="273" y="1333"/>
                    <a:pt x="356" y="1257"/>
                    <a:pt x="450" y="1062"/>
                  </a:cubicBezTo>
                  <a:cubicBezTo>
                    <a:pt x="544" y="867"/>
                    <a:pt x="673" y="405"/>
                    <a:pt x="759" y="231"/>
                  </a:cubicBezTo>
                  <a:cubicBezTo>
                    <a:pt x="845" y="57"/>
                    <a:pt x="868" y="30"/>
                    <a:pt x="966" y="15"/>
                  </a:cubicBezTo>
                  <a:cubicBezTo>
                    <a:pt x="1064" y="0"/>
                    <a:pt x="1232" y="106"/>
                    <a:pt x="1350" y="141"/>
                  </a:cubicBezTo>
                  <a:cubicBezTo>
                    <a:pt x="1468" y="176"/>
                    <a:pt x="1565" y="204"/>
                    <a:pt x="1677" y="228"/>
                  </a:cubicBezTo>
                  <a:cubicBezTo>
                    <a:pt x="1789" y="252"/>
                    <a:pt x="1902" y="273"/>
                    <a:pt x="2025" y="288"/>
                  </a:cubicBezTo>
                  <a:cubicBezTo>
                    <a:pt x="2148" y="303"/>
                    <a:pt x="2336" y="314"/>
                    <a:pt x="2418" y="32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3" name="Freeform 7">
              <a:extLst>
                <a:ext uri="{FF2B5EF4-FFF2-40B4-BE49-F238E27FC236}">
                  <a16:creationId xmlns:a16="http://schemas.microsoft.com/office/drawing/2014/main" id="{22F21969-2A63-40EC-95B2-CEF23F888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743"/>
              <a:ext cx="2418" cy="1328"/>
            </a:xfrm>
            <a:custGeom>
              <a:avLst/>
              <a:gdLst>
                <a:gd name="T0" fmla="*/ 0 w 2418"/>
                <a:gd name="T1" fmla="*/ 386 h 1328"/>
                <a:gd name="T2" fmla="*/ 144 w 2418"/>
                <a:gd name="T3" fmla="*/ 365 h 1328"/>
                <a:gd name="T4" fmla="*/ 300 w 2418"/>
                <a:gd name="T5" fmla="*/ 287 h 1328"/>
                <a:gd name="T6" fmla="*/ 528 w 2418"/>
                <a:gd name="T7" fmla="*/ 80 h 1328"/>
                <a:gd name="T8" fmla="*/ 663 w 2418"/>
                <a:gd name="T9" fmla="*/ 5 h 1328"/>
                <a:gd name="T10" fmla="*/ 795 w 2418"/>
                <a:gd name="T11" fmla="*/ 110 h 1328"/>
                <a:gd name="T12" fmla="*/ 1068 w 2418"/>
                <a:gd name="T13" fmla="*/ 635 h 1328"/>
                <a:gd name="T14" fmla="*/ 1335 w 2418"/>
                <a:gd name="T15" fmla="*/ 974 h 1328"/>
                <a:gd name="T16" fmla="*/ 1686 w 2418"/>
                <a:gd name="T17" fmla="*/ 1172 h 1328"/>
                <a:gd name="T18" fmla="*/ 1986 w 2418"/>
                <a:gd name="T19" fmla="*/ 1256 h 1328"/>
                <a:gd name="T20" fmla="*/ 2418 w 2418"/>
                <a:gd name="T21" fmla="*/ 1328 h 13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18" h="1328">
                  <a:moveTo>
                    <a:pt x="0" y="386"/>
                  </a:moveTo>
                  <a:cubicBezTo>
                    <a:pt x="24" y="383"/>
                    <a:pt x="94" y="381"/>
                    <a:pt x="144" y="365"/>
                  </a:cubicBezTo>
                  <a:cubicBezTo>
                    <a:pt x="194" y="349"/>
                    <a:pt x="236" y="334"/>
                    <a:pt x="300" y="287"/>
                  </a:cubicBezTo>
                  <a:cubicBezTo>
                    <a:pt x="364" y="240"/>
                    <a:pt x="468" y="127"/>
                    <a:pt x="528" y="80"/>
                  </a:cubicBezTo>
                  <a:cubicBezTo>
                    <a:pt x="588" y="33"/>
                    <a:pt x="619" y="0"/>
                    <a:pt x="663" y="5"/>
                  </a:cubicBezTo>
                  <a:cubicBezTo>
                    <a:pt x="707" y="10"/>
                    <a:pt x="728" y="5"/>
                    <a:pt x="795" y="110"/>
                  </a:cubicBezTo>
                  <a:cubicBezTo>
                    <a:pt x="862" y="215"/>
                    <a:pt x="978" y="491"/>
                    <a:pt x="1068" y="635"/>
                  </a:cubicBezTo>
                  <a:cubicBezTo>
                    <a:pt x="1158" y="779"/>
                    <a:pt x="1232" y="885"/>
                    <a:pt x="1335" y="974"/>
                  </a:cubicBezTo>
                  <a:cubicBezTo>
                    <a:pt x="1438" y="1063"/>
                    <a:pt x="1578" y="1125"/>
                    <a:pt x="1686" y="1172"/>
                  </a:cubicBezTo>
                  <a:cubicBezTo>
                    <a:pt x="1794" y="1219"/>
                    <a:pt x="1864" y="1230"/>
                    <a:pt x="1986" y="1256"/>
                  </a:cubicBezTo>
                  <a:cubicBezTo>
                    <a:pt x="2108" y="1282"/>
                    <a:pt x="2328" y="1313"/>
                    <a:pt x="2418" y="1328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4" name="Line 8">
              <a:extLst>
                <a:ext uri="{FF2B5EF4-FFF2-40B4-BE49-F238E27FC236}">
                  <a16:creationId xmlns:a16="http://schemas.microsoft.com/office/drawing/2014/main" id="{F0478D03-29E6-457F-ADBC-404529B55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6" y="2195"/>
              <a:ext cx="2916" cy="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5" name="Line 9">
              <a:extLst>
                <a:ext uri="{FF2B5EF4-FFF2-40B4-BE49-F238E27FC236}">
                  <a16:creationId xmlns:a16="http://schemas.microsoft.com/office/drawing/2014/main" id="{A1678BAD-3218-4E58-9179-CE776DB30C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688" y="1373"/>
              <a:ext cx="218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6" name="Line 10">
              <a:extLst>
                <a:ext uri="{FF2B5EF4-FFF2-40B4-BE49-F238E27FC236}">
                  <a16:creationId xmlns:a16="http://schemas.microsoft.com/office/drawing/2014/main" id="{2A68E06B-7750-4F67-8521-9BFE864D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767"/>
              <a:ext cx="0" cy="144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11">
              <a:extLst>
                <a:ext uri="{FF2B5EF4-FFF2-40B4-BE49-F238E27FC236}">
                  <a16:creationId xmlns:a16="http://schemas.microsoft.com/office/drawing/2014/main" id="{712A261E-3118-4EA6-8519-3F58BD5D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779"/>
              <a:ext cx="0" cy="144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12">
              <a:extLst>
                <a:ext uri="{FF2B5EF4-FFF2-40B4-BE49-F238E27FC236}">
                  <a16:creationId xmlns:a16="http://schemas.microsoft.com/office/drawing/2014/main" id="{87C9D5B0-CCBF-4E32-8441-E1B2F9ED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736"/>
              <a:ext cx="980" cy="1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14">
              <a:extLst>
                <a:ext uri="{FF2B5EF4-FFF2-40B4-BE49-F238E27FC236}">
                  <a16:creationId xmlns:a16="http://schemas.microsoft.com/office/drawing/2014/main" id="{1F852DFD-CCE1-4956-A8C3-FB15DC305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880"/>
              <a:ext cx="980" cy="1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16">
              <a:extLst>
                <a:ext uri="{FF2B5EF4-FFF2-40B4-BE49-F238E27FC236}">
                  <a16:creationId xmlns:a16="http://schemas.microsoft.com/office/drawing/2014/main" id="{7BAB78F9-CAA2-47DD-8BB4-F6FCA174F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2100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C2</a:t>
              </a:r>
            </a:p>
          </p:txBody>
        </p:sp>
        <p:sp>
          <p:nvSpPr>
            <p:cNvPr id="34851" name="Text Box 17">
              <a:extLst>
                <a:ext uri="{FF2B5EF4-FFF2-40B4-BE49-F238E27FC236}">
                  <a16:creationId xmlns:a16="http://schemas.microsoft.com/office/drawing/2014/main" id="{A8295F31-2C4D-4B2A-AFC9-B5CD86CF7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2145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L2</a:t>
              </a:r>
            </a:p>
          </p:txBody>
        </p:sp>
        <p:sp>
          <p:nvSpPr>
            <p:cNvPr id="34852" name="Text Box 18">
              <a:extLst>
                <a:ext uri="{FF2B5EF4-FFF2-40B4-BE49-F238E27FC236}">
                  <a16:creationId xmlns:a16="http://schemas.microsoft.com/office/drawing/2014/main" id="{90897665-4DBC-4C42-861F-DC7C47B1A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154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</a:t>
              </a:r>
              <a:endPara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3" name="Text Box 19">
              <a:extLst>
                <a:ext uri="{FF2B5EF4-FFF2-40B4-BE49-F238E27FC236}">
                  <a16:creationId xmlns:a16="http://schemas.microsoft.com/office/drawing/2014/main" id="{24264D35-3700-4BD4-9BC7-84644A0D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21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4854" name="Rectangle 20">
              <a:extLst>
                <a:ext uri="{FF2B5EF4-FFF2-40B4-BE49-F238E27FC236}">
                  <a16:creationId xmlns:a16="http://schemas.microsoft.com/office/drawing/2014/main" id="{57A85F03-A9C0-4238-9301-CDFA2C08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830"/>
              <a:ext cx="8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34855" name="Rectangle 21">
              <a:extLst>
                <a:ext uri="{FF2B5EF4-FFF2-40B4-BE49-F238E27FC236}">
                  <a16:creationId xmlns:a16="http://schemas.microsoft.com/office/drawing/2014/main" id="{099C3476-185F-4106-BED3-C604AF5D2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782"/>
              <a:ext cx="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34856" name="Text Box 23">
              <a:extLst>
                <a:ext uri="{FF2B5EF4-FFF2-40B4-BE49-F238E27FC236}">
                  <a16:creationId xmlns:a16="http://schemas.microsoft.com/office/drawing/2014/main" id="{5D54DF94-539E-4044-899D-5C8F40C4C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218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857" name="Rectangle 41">
              <a:extLst>
                <a:ext uri="{FF2B5EF4-FFF2-40B4-BE49-F238E27FC236}">
                  <a16:creationId xmlns:a16="http://schemas.microsoft.com/office/drawing/2014/main" id="{A0654FE2-2281-4F61-BA24-1C18D7AE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5"/>
              <a:ext cx="8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34858" name="Rectangle 42">
              <a:extLst>
                <a:ext uri="{FF2B5EF4-FFF2-40B4-BE49-F238E27FC236}">
                  <a16:creationId xmlns:a16="http://schemas.microsoft.com/office/drawing/2014/main" id="{B49D5004-9032-4EE1-93EA-468B2291B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55"/>
              <a:ext cx="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</a:p>
          </p:txBody>
        </p:sp>
      </p:grpSp>
      <p:sp>
        <p:nvSpPr>
          <p:cNvPr id="34819" name="Text Box 45">
            <a:extLst>
              <a:ext uri="{FF2B5EF4-FFF2-40B4-BE49-F238E27FC236}">
                <a16:creationId xmlns:a16="http://schemas.microsoft.com/office/drawing/2014/main" id="{923253E9-C9F0-4B09-A7B4-0579F320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8458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 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C2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获最大值；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 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L2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获最大值。且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C2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L2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4820" name="Object 46">
            <a:extLst>
              <a:ext uri="{FF2B5EF4-FFF2-40B4-BE49-F238E27FC236}">
                <a16:creationId xmlns:a16="http://schemas.microsoft.com/office/drawing/2014/main" id="{68F7AF28-6FD8-4553-8991-655E9C624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3575050"/>
          <a:ext cx="1512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公式" r:id="rId3" imgW="838308" imgH="243912" progId="Equation.3">
                  <p:embed/>
                </p:oleObj>
              </mc:Choice>
              <mc:Fallback>
                <p:oleObj name="公式" r:id="rId3" imgW="838308" imgH="24391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575050"/>
                        <a:ext cx="15128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47">
            <a:extLst>
              <a:ext uri="{FF2B5EF4-FFF2-40B4-BE49-F238E27FC236}">
                <a16:creationId xmlns:a16="http://schemas.microsoft.com/office/drawing/2014/main" id="{C8522F9D-6FA6-42B2-9129-3A223A88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789613"/>
            <a:ext cx="766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越高，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L2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C2</a:t>
            </a:r>
            <a:r>
              <a:rPr kumimoji="1" lang="en-US" altLang="zh-CN" sz="2800" baseline="-2500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越靠近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同时峰值增高。 </a:t>
            </a:r>
          </a:p>
        </p:txBody>
      </p:sp>
      <p:grpSp>
        <p:nvGrpSpPr>
          <p:cNvPr id="34822" name="Group 48">
            <a:extLst>
              <a:ext uri="{FF2B5EF4-FFF2-40B4-BE49-F238E27FC236}">
                <a16:creationId xmlns:a16="http://schemas.microsoft.com/office/drawing/2014/main" id="{C0C63CB1-24A3-4100-BF93-E616E86FAC84}"/>
              </a:ext>
            </a:extLst>
          </p:cNvPr>
          <p:cNvGrpSpPr>
            <a:grpSpLocks/>
          </p:cNvGrpSpPr>
          <p:nvPr/>
        </p:nvGrpSpPr>
        <p:grpSpPr bwMode="auto">
          <a:xfrm>
            <a:off x="0" y="5013325"/>
            <a:ext cx="1847850" cy="850900"/>
            <a:chOff x="385" y="3022"/>
            <a:chExt cx="1164" cy="536"/>
          </a:xfrm>
        </p:grpSpPr>
        <p:pic>
          <p:nvPicPr>
            <p:cNvPr id="34837" name="Picture 49" descr="123">
              <a:extLst>
                <a:ext uri="{FF2B5EF4-FFF2-40B4-BE49-F238E27FC236}">
                  <a16:creationId xmlns:a16="http://schemas.microsoft.com/office/drawing/2014/main" id="{85AEA299-94F3-4B5D-A984-FB435CC5E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8" name="Text Box 50">
              <a:extLst>
                <a:ext uri="{FF2B5EF4-FFF2-40B4-BE49-F238E27FC236}">
                  <a16:creationId xmlns:a16="http://schemas.microsoft.com/office/drawing/2014/main" id="{E6E35D3B-BEFA-4520-8772-1EEA6BC08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</a:t>
              </a:r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 </a:t>
              </a:r>
            </a:p>
          </p:txBody>
        </p:sp>
      </p:grpSp>
      <p:grpSp>
        <p:nvGrpSpPr>
          <p:cNvPr id="34823" name="Group 51">
            <a:extLst>
              <a:ext uri="{FF2B5EF4-FFF2-40B4-BE49-F238E27FC236}">
                <a16:creationId xmlns:a16="http://schemas.microsoft.com/office/drawing/2014/main" id="{A06C8A0B-FF22-4CB7-A36C-35E99AE770CF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5157788"/>
            <a:ext cx="6864350" cy="636587"/>
            <a:chOff x="1292" y="391"/>
            <a:chExt cx="4324" cy="401"/>
          </a:xfrm>
        </p:grpSpPr>
        <p:graphicFrame>
          <p:nvGraphicFramePr>
            <p:cNvPr id="34833" name="Object 52">
              <a:extLst>
                <a:ext uri="{FF2B5EF4-FFF2-40B4-BE49-F238E27FC236}">
                  <a16:creationId xmlns:a16="http://schemas.microsoft.com/office/drawing/2014/main" id="{C623088F-E3F7-44BB-8E7C-7E33CA307C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436"/>
            <a:ext cx="81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r:id="rId6" imgW="480114" imgH="190428" progId="Equation.DSMT4">
                    <p:embed/>
                  </p:oleObj>
                </mc:Choice>
                <mc:Fallback>
                  <p:oleObj r:id="rId6" imgW="480114" imgH="190428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436"/>
                          <a:ext cx="81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53">
              <a:extLst>
                <a:ext uri="{FF2B5EF4-FFF2-40B4-BE49-F238E27FC236}">
                  <a16:creationId xmlns:a16="http://schemas.microsoft.com/office/drawing/2014/main" id="{175C7546-2D91-4411-87D7-76BBAE9E00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391"/>
            <a:ext cx="77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r:id="rId8" imgW="472548" imgH="190428" progId="Equation.DSMT4">
                    <p:embed/>
                  </p:oleObj>
                </mc:Choice>
                <mc:Fallback>
                  <p:oleObj r:id="rId8" imgW="472548" imgH="190428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91"/>
                          <a:ext cx="77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Rectangle 54">
              <a:extLst>
                <a:ext uri="{FF2B5EF4-FFF2-40B4-BE49-F238E27FC236}">
                  <a16:creationId xmlns:a16="http://schemas.microsoft.com/office/drawing/2014/main" id="{EF97AE27-B315-4B35-A24F-81C540EDD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9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为低通函数，</a:t>
              </a:r>
            </a:p>
          </p:txBody>
        </p:sp>
        <p:sp>
          <p:nvSpPr>
            <p:cNvPr id="34836" name="Rectangle 55">
              <a:extLst>
                <a:ext uri="{FF2B5EF4-FFF2-40B4-BE49-F238E27FC236}">
                  <a16:creationId xmlns:a16="http://schemas.microsoft.com/office/drawing/2014/main" id="{E9AA73BF-A37F-4D30-9696-DF2E0652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9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为高通函数；</a:t>
              </a:r>
            </a:p>
          </p:txBody>
        </p:sp>
      </p:grpSp>
      <p:grpSp>
        <p:nvGrpSpPr>
          <p:cNvPr id="34824" name="Group 56">
            <a:extLst>
              <a:ext uri="{FF2B5EF4-FFF2-40B4-BE49-F238E27FC236}">
                <a16:creationId xmlns:a16="http://schemas.microsoft.com/office/drawing/2014/main" id="{954A25A7-43AD-41DD-A94B-49BE1B64305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31" name="Picture 57" descr="78900">
              <a:extLst>
                <a:ext uri="{FF2B5EF4-FFF2-40B4-BE49-F238E27FC236}">
                  <a16:creationId xmlns:a16="http://schemas.microsoft.com/office/drawing/2014/main" id="{B7587584-111C-4253-9541-0DA81DF2A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2" name="Text Box 5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5CE8376-29C2-4A36-BDF0-1AE93E091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4825" name="Group 59">
            <a:extLst>
              <a:ext uri="{FF2B5EF4-FFF2-40B4-BE49-F238E27FC236}">
                <a16:creationId xmlns:a16="http://schemas.microsoft.com/office/drawing/2014/main" id="{60F22B99-07F9-4791-BF6F-56ED9A91C61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4829" name="Picture 60" descr="78900">
              <a:extLst>
                <a:ext uri="{FF2B5EF4-FFF2-40B4-BE49-F238E27FC236}">
                  <a16:creationId xmlns:a16="http://schemas.microsoft.com/office/drawing/2014/main" id="{5805C509-82FF-4D1F-B375-FB188E624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Text Box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22C82D4-35B6-40F2-B22D-A99C88A8B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4826" name="Group 65">
            <a:extLst>
              <a:ext uri="{FF2B5EF4-FFF2-40B4-BE49-F238E27FC236}">
                <a16:creationId xmlns:a16="http://schemas.microsoft.com/office/drawing/2014/main" id="{DDBE7B97-E0FC-404E-93E3-686D392DBE4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4827" name="Picture 66" descr="78900">
              <a:extLst>
                <a:ext uri="{FF2B5EF4-FFF2-40B4-BE49-F238E27FC236}">
                  <a16:creationId xmlns:a16="http://schemas.microsoft.com/office/drawing/2014/main" id="{89903BB7-297A-4ECC-97C0-A513DB45B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Text Box 6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33CEC20-8328-4128-874A-C3EA10E84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C1767B8F-41EF-4C41-BB1A-1CEE64E5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并联电路</a:t>
            </a:r>
          </a:p>
        </p:txBody>
      </p:sp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A2EB7EE5-48FB-4F16-A0F3-9D2002D50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924175"/>
          <a:ext cx="16541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公式" r:id="rId3" imgW="746868" imgH="381072" progId="Equation.3">
                  <p:embed/>
                </p:oleObj>
              </mc:Choice>
              <mc:Fallback>
                <p:oleObj name="公式" r:id="rId3" imgW="746868" imgH="3810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16541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>
            <a:extLst>
              <a:ext uri="{FF2B5EF4-FFF2-40B4-BE49-F238E27FC236}">
                <a16:creationId xmlns:a16="http://schemas.microsoft.com/office/drawing/2014/main" id="{89272C39-274F-4556-8653-72A8CEE52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89138"/>
          <a:ext cx="2906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公式" r:id="rId5" imgW="1432560" imgH="327588" progId="Equation.3">
                  <p:embed/>
                </p:oleObj>
              </mc:Choice>
              <mc:Fallback>
                <p:oleObj name="公式" r:id="rId5" imgW="1432560" imgH="3275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29067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9" descr="新闻纸">
            <a:extLst>
              <a:ext uri="{FF2B5EF4-FFF2-40B4-BE49-F238E27FC236}">
                <a16:creationId xmlns:a16="http://schemas.microsoft.com/office/drawing/2014/main" id="{EAB33DC6-A089-4512-AAB8-7637E9ED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840538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11.4 </a:t>
            </a:r>
            <a:r>
              <a:rPr kumimoji="1" lang="en-US" altLang="zh-CN" sz="44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4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并联谐振电路</a:t>
            </a:r>
          </a:p>
        </p:txBody>
      </p:sp>
      <p:sp>
        <p:nvSpPr>
          <p:cNvPr id="35846" name="Text Box 39">
            <a:extLst>
              <a:ext uri="{FF2B5EF4-FFF2-40B4-BE49-F238E27FC236}">
                <a16:creationId xmlns:a16="http://schemas.microsoft.com/office/drawing/2014/main" id="{EE01EAE5-F37F-41EB-ADF7-8B42EBAF3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谐振角频率</a:t>
            </a:r>
          </a:p>
        </p:txBody>
      </p:sp>
      <p:grpSp>
        <p:nvGrpSpPr>
          <p:cNvPr id="35847" name="Group 80">
            <a:extLst>
              <a:ext uri="{FF2B5EF4-FFF2-40B4-BE49-F238E27FC236}">
                <a16:creationId xmlns:a16="http://schemas.microsoft.com/office/drawing/2014/main" id="{BCF9A12E-5570-40B4-AFD0-C8CB96763C8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997200"/>
            <a:ext cx="2890838" cy="1909763"/>
            <a:chOff x="3074" y="520"/>
            <a:chExt cx="1591" cy="1001"/>
          </a:xfrm>
        </p:grpSpPr>
        <p:sp>
          <p:nvSpPr>
            <p:cNvPr id="35887" name="Line 81">
              <a:extLst>
                <a:ext uri="{FF2B5EF4-FFF2-40B4-BE49-F238E27FC236}">
                  <a16:creationId xmlns:a16="http://schemas.microsoft.com/office/drawing/2014/main" id="{A41B6AA1-851C-4500-A72D-67B0564A6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1269"/>
              <a:ext cx="15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8" name="Line 82">
              <a:extLst>
                <a:ext uri="{FF2B5EF4-FFF2-40B4-BE49-F238E27FC236}">
                  <a16:creationId xmlns:a16="http://schemas.microsoft.com/office/drawing/2014/main" id="{28B271C2-D3BD-4D0A-A56F-3291BF463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7" y="592"/>
              <a:ext cx="0" cy="83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Freeform 83">
              <a:extLst>
                <a:ext uri="{FF2B5EF4-FFF2-40B4-BE49-F238E27FC236}">
                  <a16:creationId xmlns:a16="http://schemas.microsoft.com/office/drawing/2014/main" id="{DD176D40-981B-4B53-A569-E9724DF1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600"/>
              <a:ext cx="914" cy="508"/>
            </a:xfrm>
            <a:custGeom>
              <a:avLst/>
              <a:gdLst>
                <a:gd name="T0" fmla="*/ 0 w 914"/>
                <a:gd name="T1" fmla="*/ 95 h 508"/>
                <a:gd name="T2" fmla="*/ 189 w 914"/>
                <a:gd name="T3" fmla="*/ 364 h 508"/>
                <a:gd name="T4" fmla="*/ 378 w 914"/>
                <a:gd name="T5" fmla="*/ 503 h 508"/>
                <a:gd name="T6" fmla="*/ 554 w 914"/>
                <a:gd name="T7" fmla="*/ 336 h 508"/>
                <a:gd name="T8" fmla="*/ 734 w 914"/>
                <a:gd name="T9" fmla="*/ 132 h 508"/>
                <a:gd name="T10" fmla="*/ 914 w 914"/>
                <a:gd name="T11" fmla="*/ 0 h 5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4" h="508">
                  <a:moveTo>
                    <a:pt x="0" y="95"/>
                  </a:moveTo>
                  <a:cubicBezTo>
                    <a:pt x="31" y="140"/>
                    <a:pt x="126" y="295"/>
                    <a:pt x="189" y="364"/>
                  </a:cubicBezTo>
                  <a:cubicBezTo>
                    <a:pt x="252" y="432"/>
                    <a:pt x="317" y="508"/>
                    <a:pt x="378" y="503"/>
                  </a:cubicBezTo>
                  <a:cubicBezTo>
                    <a:pt x="439" y="498"/>
                    <a:pt x="495" y="398"/>
                    <a:pt x="554" y="336"/>
                  </a:cubicBezTo>
                  <a:cubicBezTo>
                    <a:pt x="613" y="274"/>
                    <a:pt x="674" y="188"/>
                    <a:pt x="734" y="132"/>
                  </a:cubicBezTo>
                  <a:cubicBezTo>
                    <a:pt x="794" y="76"/>
                    <a:pt x="876" y="28"/>
                    <a:pt x="914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84">
              <a:extLst>
                <a:ext uri="{FF2B5EF4-FFF2-40B4-BE49-F238E27FC236}">
                  <a16:creationId xmlns:a16="http://schemas.microsoft.com/office/drawing/2014/main" id="{C7E7E5F4-EA61-4DD4-8986-6375FEE7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9" y="1120"/>
              <a:ext cx="0" cy="15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Text Box 85">
              <a:extLst>
                <a:ext uri="{FF2B5EF4-FFF2-40B4-BE49-F238E27FC236}">
                  <a16:creationId xmlns:a16="http://schemas.microsoft.com/office/drawing/2014/main" id="{281A13DF-B418-4238-BB04-FB4E08663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520"/>
              <a:ext cx="31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|Y|</a:t>
              </a:r>
            </a:p>
          </p:txBody>
        </p:sp>
        <p:sp>
          <p:nvSpPr>
            <p:cNvPr id="35892" name="Text Box 86">
              <a:extLst>
                <a:ext uri="{FF2B5EF4-FFF2-40B4-BE49-F238E27FC236}">
                  <a16:creationId xmlns:a16="http://schemas.microsoft.com/office/drawing/2014/main" id="{171F27ED-D25D-497A-AE68-2937E81B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1197"/>
              <a:ext cx="23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93" name="Text Box 87">
              <a:extLst>
                <a:ext uri="{FF2B5EF4-FFF2-40B4-BE49-F238E27FC236}">
                  <a16:creationId xmlns:a16="http://schemas.microsoft.com/office/drawing/2014/main" id="{2101BE26-7835-460F-BDCA-A39C79F5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1197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0</a:t>
              </a:r>
              <a:endParaRPr kumimoji="1" lang="en-US" altLang="zh-CN" sz="2800" b="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94" name="Text Box 88">
              <a:extLst>
                <a:ext uri="{FF2B5EF4-FFF2-40B4-BE49-F238E27FC236}">
                  <a16:creationId xmlns:a16="http://schemas.microsoft.com/office/drawing/2014/main" id="{13EFA906-6DD8-496D-8DD0-61CA6ED3D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9"/>
              <a:ext cx="32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o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95" name="Line 89">
              <a:extLst>
                <a:ext uri="{FF2B5EF4-FFF2-40B4-BE49-F238E27FC236}">
                  <a16:creationId xmlns:a16="http://schemas.microsoft.com/office/drawing/2014/main" id="{B66A06D3-0BAE-4D0E-8BC9-C90BBEF05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1118"/>
              <a:ext cx="57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6" name="Text Box 90">
              <a:extLst>
                <a:ext uri="{FF2B5EF4-FFF2-40B4-BE49-F238E27FC236}">
                  <a16:creationId xmlns:a16="http://schemas.microsoft.com/office/drawing/2014/main" id="{8535FC74-76B8-48CE-8E53-4A9D72381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973"/>
              <a:ext cx="25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5848" name="Text Box 91">
            <a:extLst>
              <a:ext uri="{FF2B5EF4-FFF2-40B4-BE49-F238E27FC236}">
                <a16:creationId xmlns:a16="http://schemas.microsoft.com/office/drawing/2014/main" id="{825AFB78-314D-4E02-840D-7B43C19F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6700"/>
            <a:ext cx="1871662" cy="52387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谐振特点：</a:t>
            </a:r>
          </a:p>
        </p:txBody>
      </p:sp>
      <p:sp>
        <p:nvSpPr>
          <p:cNvPr id="35849" name="Text Box 93">
            <a:extLst>
              <a:ext uri="{FF2B5EF4-FFF2-40B4-BE49-F238E27FC236}">
                <a16:creationId xmlns:a16="http://schemas.microsoft.com/office/drawing/2014/main" id="{B8258DA2-851D-4327-9741-C051B1857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41913"/>
            <a:ext cx="882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kumimoji="1" lang="zh-CN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入端导纳为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纯电导，导纳值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最小，端电压达最大。</a:t>
            </a:r>
          </a:p>
        </p:txBody>
      </p:sp>
      <p:grpSp>
        <p:nvGrpSpPr>
          <p:cNvPr id="35850" name="Group 95">
            <a:extLst>
              <a:ext uri="{FF2B5EF4-FFF2-40B4-BE49-F238E27FC236}">
                <a16:creationId xmlns:a16="http://schemas.microsoft.com/office/drawing/2014/main" id="{F0C31A60-8389-47F3-AD4B-533E7F66DF0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85" name="Picture 96" descr="78900">
              <a:extLst>
                <a:ext uri="{FF2B5EF4-FFF2-40B4-BE49-F238E27FC236}">
                  <a16:creationId xmlns:a16="http://schemas.microsoft.com/office/drawing/2014/main" id="{3F6212DC-FC88-451E-887E-3447E8FB5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6" name="Text Box 9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712782-07CB-4537-8D21-FF1011DB9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5851" name="Group 98">
            <a:extLst>
              <a:ext uri="{FF2B5EF4-FFF2-40B4-BE49-F238E27FC236}">
                <a16:creationId xmlns:a16="http://schemas.microsoft.com/office/drawing/2014/main" id="{798408AA-B2EF-45B4-ADAA-4FB0A3273FF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5883" name="Picture 99" descr="78900">
              <a:extLst>
                <a:ext uri="{FF2B5EF4-FFF2-40B4-BE49-F238E27FC236}">
                  <a16:creationId xmlns:a16="http://schemas.microsoft.com/office/drawing/2014/main" id="{B22E8469-30AA-4FDC-9753-172A752D5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4" name="Text Box 10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7FCE807-379B-4CCE-BEC9-3731EFBD5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5852" name="Group 105">
            <a:extLst>
              <a:ext uri="{FF2B5EF4-FFF2-40B4-BE49-F238E27FC236}">
                <a16:creationId xmlns:a16="http://schemas.microsoft.com/office/drawing/2014/main" id="{5AF57018-2956-43DF-9208-399EDC24170F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214438"/>
            <a:ext cx="3238500" cy="1503362"/>
            <a:chOff x="3470" y="765"/>
            <a:chExt cx="2040" cy="947"/>
          </a:xfrm>
        </p:grpSpPr>
        <p:sp>
          <p:nvSpPr>
            <p:cNvPr id="35856" name="Line 54">
              <a:extLst>
                <a:ext uri="{FF2B5EF4-FFF2-40B4-BE49-F238E27FC236}">
                  <a16:creationId xmlns:a16="http://schemas.microsoft.com/office/drawing/2014/main" id="{BC5EA863-91A6-4A4D-9379-1F30CEBB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Text Box 56">
              <a:extLst>
                <a:ext uri="{FF2B5EF4-FFF2-40B4-BE49-F238E27FC236}">
                  <a16:creationId xmlns:a16="http://schemas.microsoft.com/office/drawing/2014/main" id="{F2C2C93A-B347-469D-8099-68C79484B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78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5858" name="Text Box 57">
              <a:extLst>
                <a:ext uri="{FF2B5EF4-FFF2-40B4-BE49-F238E27FC236}">
                  <a16:creationId xmlns:a16="http://schemas.microsoft.com/office/drawing/2014/main" id="{D79E5FE7-8459-4F80-BFF3-9E8145244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27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35859" name="Group 58">
              <a:extLst>
                <a:ext uri="{FF2B5EF4-FFF2-40B4-BE49-F238E27FC236}">
                  <a16:creationId xmlns:a16="http://schemas.microsoft.com/office/drawing/2014/main" id="{F316B271-75C9-4517-9975-E7D6670DF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35881" name="Line 59">
                <a:extLst>
                  <a:ext uri="{FF2B5EF4-FFF2-40B4-BE49-F238E27FC236}">
                    <a16:creationId xmlns:a16="http://schemas.microsoft.com/office/drawing/2014/main" id="{05FC36E9-8902-4A9E-9771-BC386F54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2" name="Line 60">
                <a:extLst>
                  <a:ext uri="{FF2B5EF4-FFF2-40B4-BE49-F238E27FC236}">
                    <a16:creationId xmlns:a16="http://schemas.microsoft.com/office/drawing/2014/main" id="{9F735681-759A-4F4E-9D8F-B2CFF8278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0" name="Line 61">
              <a:extLst>
                <a:ext uri="{FF2B5EF4-FFF2-40B4-BE49-F238E27FC236}">
                  <a16:creationId xmlns:a16="http://schemas.microsoft.com/office/drawing/2014/main" id="{FAD5C616-73AE-469D-B5B5-74B9A646E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2">
              <a:extLst>
                <a:ext uri="{FF2B5EF4-FFF2-40B4-BE49-F238E27FC236}">
                  <a16:creationId xmlns:a16="http://schemas.microsoft.com/office/drawing/2014/main" id="{D176E331-AE23-48D4-AA53-5445F2D36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63">
              <a:extLst>
                <a:ext uri="{FF2B5EF4-FFF2-40B4-BE49-F238E27FC236}">
                  <a16:creationId xmlns:a16="http://schemas.microsoft.com/office/drawing/2014/main" id="{1440752D-4B18-4D58-B3D1-589368216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64">
              <a:extLst>
                <a:ext uri="{FF2B5EF4-FFF2-40B4-BE49-F238E27FC236}">
                  <a16:creationId xmlns:a16="http://schemas.microsoft.com/office/drawing/2014/main" id="{2DA2B060-4875-4AFD-8196-E6D50129C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65">
              <a:extLst>
                <a:ext uri="{FF2B5EF4-FFF2-40B4-BE49-F238E27FC236}">
                  <a16:creationId xmlns:a16="http://schemas.microsoft.com/office/drawing/2014/main" id="{446F3409-2CFB-4C35-BB32-101C04F4A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66">
              <a:extLst>
                <a:ext uri="{FF2B5EF4-FFF2-40B4-BE49-F238E27FC236}">
                  <a16:creationId xmlns:a16="http://schemas.microsoft.com/office/drawing/2014/main" id="{C8B70D75-C29F-4B17-AE8F-AD3669011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67">
              <a:extLst>
                <a:ext uri="{FF2B5EF4-FFF2-40B4-BE49-F238E27FC236}">
                  <a16:creationId xmlns:a16="http://schemas.microsoft.com/office/drawing/2014/main" id="{E5011B27-C57D-4BBA-AF47-131FB247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7" name="Object 69">
              <a:extLst>
                <a:ext uri="{FF2B5EF4-FFF2-40B4-BE49-F238E27FC236}">
                  <a16:creationId xmlns:a16="http://schemas.microsoft.com/office/drawing/2014/main" id="{2158E0EF-30BC-4062-878A-354E5A9740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765"/>
            <a:ext cx="19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9" name="公式" r:id="rId9" imgW="129486" imgH="266772" progId="Equation.3">
                    <p:embed/>
                  </p:oleObj>
                </mc:Choice>
                <mc:Fallback>
                  <p:oleObj name="公式" r:id="rId9" imgW="129486" imgH="266772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765"/>
                          <a:ext cx="19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Line 70">
              <a:extLst>
                <a:ext uri="{FF2B5EF4-FFF2-40B4-BE49-F238E27FC236}">
                  <a16:creationId xmlns:a16="http://schemas.microsoft.com/office/drawing/2014/main" id="{4FC982D9-7A15-4946-953D-710D312DD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45"/>
              <a:ext cx="0" cy="32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Text Box 71">
              <a:extLst>
                <a:ext uri="{FF2B5EF4-FFF2-40B4-BE49-F238E27FC236}">
                  <a16:creationId xmlns:a16="http://schemas.microsoft.com/office/drawing/2014/main" id="{34C2C3F1-BD66-473D-AF69-9B031FC93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08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5870" name="Text Box 72">
              <a:extLst>
                <a:ext uri="{FF2B5EF4-FFF2-40B4-BE49-F238E27FC236}">
                  <a16:creationId xmlns:a16="http://schemas.microsoft.com/office/drawing/2014/main" id="{8D16AFE7-F3A2-4EE5-A2A3-490EF94DD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106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5871" name="Text Box 73">
              <a:extLst>
                <a:ext uri="{FF2B5EF4-FFF2-40B4-BE49-F238E27FC236}">
                  <a16:creationId xmlns:a16="http://schemas.microsoft.com/office/drawing/2014/main" id="{A90F81BA-F3F7-4354-9792-CB145D08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9" y="102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35872" name="Object 74">
              <a:extLst>
                <a:ext uri="{FF2B5EF4-FFF2-40B4-BE49-F238E27FC236}">
                  <a16:creationId xmlns:a16="http://schemas.microsoft.com/office/drawing/2014/main" id="{C2FBBD9C-E6D5-47B8-A916-7766AFBD94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1048"/>
            <a:ext cx="2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0" name="公式" r:id="rId11" imgW="137268" imgH="251460" progId="Equation.3">
                    <p:embed/>
                  </p:oleObj>
                </mc:Choice>
                <mc:Fallback>
                  <p:oleObj name="公式" r:id="rId11" imgW="137268" imgH="25146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048"/>
                          <a:ext cx="2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3" name="Rectangle 75">
              <a:extLst>
                <a:ext uri="{FF2B5EF4-FFF2-40B4-BE49-F238E27FC236}">
                  <a16:creationId xmlns:a16="http://schemas.microsoft.com/office/drawing/2014/main" id="{FD7B8815-A366-4C6A-9E16-EF1A8439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874" name="Group 76">
              <a:extLst>
                <a:ext uri="{FF2B5EF4-FFF2-40B4-BE49-F238E27FC236}">
                  <a16:creationId xmlns:a16="http://schemas.microsoft.com/office/drawing/2014/main" id="{FD078D24-2FE8-4656-82D8-C2A5B3856E9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35878" name="AutoShape 77">
                <a:extLst>
                  <a:ext uri="{FF2B5EF4-FFF2-40B4-BE49-F238E27FC236}">
                    <a16:creationId xmlns:a16="http://schemas.microsoft.com/office/drawing/2014/main" id="{1412A73E-AE33-4E22-9E68-E51C3370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AutoShape 78">
                <a:extLst>
                  <a:ext uri="{FF2B5EF4-FFF2-40B4-BE49-F238E27FC236}">
                    <a16:creationId xmlns:a16="http://schemas.microsoft.com/office/drawing/2014/main" id="{FC5CA2E2-951E-49AF-B003-E5B9F0976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0" name="AutoShape 79">
                <a:extLst>
                  <a:ext uri="{FF2B5EF4-FFF2-40B4-BE49-F238E27FC236}">
                    <a16:creationId xmlns:a16="http://schemas.microsoft.com/office/drawing/2014/main" id="{406C8574-EDB8-496E-BEB5-6ED12100C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5" name="Group 104">
              <a:extLst>
                <a:ext uri="{FF2B5EF4-FFF2-40B4-BE49-F238E27FC236}">
                  <a16:creationId xmlns:a16="http://schemas.microsoft.com/office/drawing/2014/main" id="{EEF7D24F-0317-4050-8E4D-F2909C5D5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162"/>
              <a:ext cx="363" cy="363"/>
              <a:chOff x="3515" y="1072"/>
              <a:chExt cx="363" cy="363"/>
            </a:xfrm>
          </p:grpSpPr>
          <p:sp>
            <p:nvSpPr>
              <p:cNvPr id="35876" name="Oval 55">
                <a:extLst>
                  <a:ext uri="{FF2B5EF4-FFF2-40B4-BE49-F238E27FC236}">
                    <a16:creationId xmlns:a16="http://schemas.microsoft.com/office/drawing/2014/main" id="{AE1AE7C9-5B41-4BA1-A80E-A929386C4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07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77" name="Line 68">
                <a:extLst>
                  <a:ext uri="{FF2B5EF4-FFF2-40B4-BE49-F238E27FC236}">
                    <a16:creationId xmlns:a16="http://schemas.microsoft.com/office/drawing/2014/main" id="{4B1FA660-10BB-445F-9845-E063E8C2A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53" name="Group 106">
            <a:extLst>
              <a:ext uri="{FF2B5EF4-FFF2-40B4-BE49-F238E27FC236}">
                <a16:creationId xmlns:a16="http://schemas.microsoft.com/office/drawing/2014/main" id="{A854F94E-EEE5-46DA-BAA7-A89CE9706A2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5854" name="Picture 107" descr="78900">
              <a:extLst>
                <a:ext uri="{FF2B5EF4-FFF2-40B4-BE49-F238E27FC236}">
                  <a16:creationId xmlns:a16="http://schemas.microsoft.com/office/drawing/2014/main" id="{CF8D7FB1-EA83-4024-8B06-B0C22A155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Text Box 10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36674547-F483-4053-8B4D-7AC578A4E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81">
            <a:extLst>
              <a:ext uri="{FF2B5EF4-FFF2-40B4-BE49-F238E27FC236}">
                <a16:creationId xmlns:a16="http://schemas.microsoft.com/office/drawing/2014/main" id="{98AA1CBD-8727-4AF4-A082-400C2E569C6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3375"/>
            <a:ext cx="3200400" cy="2424113"/>
            <a:chOff x="2894" y="2084"/>
            <a:chExt cx="1899" cy="1391"/>
          </a:xfrm>
        </p:grpSpPr>
        <p:sp>
          <p:nvSpPr>
            <p:cNvPr id="36917" name="Freeform 27">
              <a:extLst>
                <a:ext uri="{FF2B5EF4-FFF2-40B4-BE49-F238E27FC236}">
                  <a16:creationId xmlns:a16="http://schemas.microsoft.com/office/drawing/2014/main" id="{044C2DBA-4AF0-416C-962E-14DF073D0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2477"/>
              <a:ext cx="1190" cy="705"/>
            </a:xfrm>
            <a:custGeom>
              <a:avLst/>
              <a:gdLst>
                <a:gd name="T0" fmla="*/ 0 w 2346"/>
                <a:gd name="T1" fmla="*/ 14 h 1863"/>
                <a:gd name="T2" fmla="*/ 6 w 2346"/>
                <a:gd name="T3" fmla="*/ 11 h 1863"/>
                <a:gd name="T4" fmla="*/ 11 w 2346"/>
                <a:gd name="T5" fmla="*/ 8 h 1863"/>
                <a:gd name="T6" fmla="*/ 21 w 2346"/>
                <a:gd name="T7" fmla="*/ 2 h 1863"/>
                <a:gd name="T8" fmla="*/ 26 w 2346"/>
                <a:gd name="T9" fmla="*/ 0 h 1863"/>
                <a:gd name="T10" fmla="*/ 32 w 2346"/>
                <a:gd name="T11" fmla="*/ 1 h 1863"/>
                <a:gd name="T12" fmla="*/ 43 w 2346"/>
                <a:gd name="T13" fmla="*/ 5 h 1863"/>
                <a:gd name="T14" fmla="*/ 51 w 2346"/>
                <a:gd name="T15" fmla="*/ 6 h 1863"/>
                <a:gd name="T16" fmla="*/ 61 w 2346"/>
                <a:gd name="T17" fmla="*/ 8 h 1863"/>
                <a:gd name="T18" fmla="*/ 70 w 2346"/>
                <a:gd name="T19" fmla="*/ 9 h 1863"/>
                <a:gd name="T20" fmla="*/ 79 w 2346"/>
                <a:gd name="T21" fmla="*/ 9 h 18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46" h="1863">
                  <a:moveTo>
                    <a:pt x="0" y="1863"/>
                  </a:moveTo>
                  <a:cubicBezTo>
                    <a:pt x="27" y="1797"/>
                    <a:pt x="111" y="1602"/>
                    <a:pt x="165" y="1464"/>
                  </a:cubicBezTo>
                  <a:cubicBezTo>
                    <a:pt x="219" y="1326"/>
                    <a:pt x="252" y="1246"/>
                    <a:pt x="327" y="1035"/>
                  </a:cubicBezTo>
                  <a:cubicBezTo>
                    <a:pt x="402" y="824"/>
                    <a:pt x="543" y="369"/>
                    <a:pt x="618" y="198"/>
                  </a:cubicBezTo>
                  <a:cubicBezTo>
                    <a:pt x="693" y="27"/>
                    <a:pt x="723" y="18"/>
                    <a:pt x="780" y="9"/>
                  </a:cubicBezTo>
                  <a:cubicBezTo>
                    <a:pt x="837" y="0"/>
                    <a:pt x="877" y="54"/>
                    <a:pt x="960" y="147"/>
                  </a:cubicBezTo>
                  <a:cubicBezTo>
                    <a:pt x="1043" y="240"/>
                    <a:pt x="1188" y="462"/>
                    <a:pt x="1281" y="570"/>
                  </a:cubicBezTo>
                  <a:cubicBezTo>
                    <a:pt x="1374" y="678"/>
                    <a:pt x="1433" y="728"/>
                    <a:pt x="1521" y="798"/>
                  </a:cubicBezTo>
                  <a:cubicBezTo>
                    <a:pt x="1609" y="868"/>
                    <a:pt x="1718" y="937"/>
                    <a:pt x="1812" y="990"/>
                  </a:cubicBezTo>
                  <a:cubicBezTo>
                    <a:pt x="1906" y="1043"/>
                    <a:pt x="1996" y="1080"/>
                    <a:pt x="2085" y="1116"/>
                  </a:cubicBezTo>
                  <a:cubicBezTo>
                    <a:pt x="2174" y="1152"/>
                    <a:pt x="2292" y="1187"/>
                    <a:pt x="2346" y="1206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8" name="Line 28">
              <a:extLst>
                <a:ext uri="{FF2B5EF4-FFF2-40B4-BE49-F238E27FC236}">
                  <a16:creationId xmlns:a16="http://schemas.microsoft.com/office/drawing/2014/main" id="{01CD1BB4-8651-4E0A-BD96-E1A47BCF2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191"/>
              <a:ext cx="151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9" name="Line 29">
              <a:extLst>
                <a:ext uri="{FF2B5EF4-FFF2-40B4-BE49-F238E27FC236}">
                  <a16:creationId xmlns:a16="http://schemas.microsoft.com/office/drawing/2014/main" id="{EF0E3D86-8314-441F-B2E5-D3ED255DC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2278"/>
              <a:ext cx="4" cy="119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0" name="Line 30">
              <a:extLst>
                <a:ext uri="{FF2B5EF4-FFF2-40B4-BE49-F238E27FC236}">
                  <a16:creationId xmlns:a16="http://schemas.microsoft.com/office/drawing/2014/main" id="{C834B754-CF25-462C-9A4C-87131968C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490"/>
              <a:ext cx="0" cy="7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31">
              <a:extLst>
                <a:ext uri="{FF2B5EF4-FFF2-40B4-BE49-F238E27FC236}">
                  <a16:creationId xmlns:a16="http://schemas.microsoft.com/office/drawing/2014/main" id="{FECCA37B-16AB-45A2-82B5-BD796D811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3113"/>
              <a:ext cx="37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22" name="Text Box 32">
              <a:extLst>
                <a:ext uri="{FF2B5EF4-FFF2-40B4-BE49-F238E27FC236}">
                  <a16:creationId xmlns:a16="http://schemas.microsoft.com/office/drawing/2014/main" id="{2F08AE28-8A52-4BE2-B2FA-F86325FA3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3112"/>
              <a:ext cx="30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23" name="Text Box 33">
              <a:extLst>
                <a:ext uri="{FF2B5EF4-FFF2-40B4-BE49-F238E27FC236}">
                  <a16:creationId xmlns:a16="http://schemas.microsoft.com/office/drawing/2014/main" id="{3C12A8C7-980C-4E28-8D8E-042488808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3135"/>
              <a:ext cx="21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6924" name="Text Box 34">
              <a:extLst>
                <a:ext uri="{FF2B5EF4-FFF2-40B4-BE49-F238E27FC236}">
                  <a16:creationId xmlns:a16="http://schemas.microsoft.com/office/drawing/2014/main" id="{7355B48C-1EF5-4BC6-87E5-D401975A5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084"/>
              <a:ext cx="81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6925" name="Line 35">
              <a:extLst>
                <a:ext uri="{FF2B5EF4-FFF2-40B4-BE49-F238E27FC236}">
                  <a16:creationId xmlns:a16="http://schemas.microsoft.com/office/drawing/2014/main" id="{A175E180-8E9C-4A5A-A473-A40EAD68E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2485"/>
              <a:ext cx="38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6" name="Text Box 36">
              <a:extLst>
                <a:ext uri="{FF2B5EF4-FFF2-40B4-BE49-F238E27FC236}">
                  <a16:creationId xmlns:a16="http://schemas.microsoft.com/office/drawing/2014/main" id="{AEA86D5C-06A1-4C2A-80F6-5375026A7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355"/>
              <a:ext cx="47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/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67" name="Group 83">
            <a:extLst>
              <a:ext uri="{FF2B5EF4-FFF2-40B4-BE49-F238E27FC236}">
                <a16:creationId xmlns:a16="http://schemas.microsoft.com/office/drawing/2014/main" id="{C523607D-0772-40A0-82F4-C46107136BE5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76250"/>
            <a:ext cx="1547813" cy="2330450"/>
            <a:chOff x="3164" y="2802"/>
            <a:chExt cx="975" cy="1468"/>
          </a:xfrm>
        </p:grpSpPr>
        <p:sp>
          <p:nvSpPr>
            <p:cNvPr id="36909" name="Line 84">
              <a:extLst>
                <a:ext uri="{FF2B5EF4-FFF2-40B4-BE49-F238E27FC236}">
                  <a16:creationId xmlns:a16="http://schemas.microsoft.com/office/drawing/2014/main" id="{E01E592F-517E-4619-B09A-FA33A4F70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3546"/>
              <a:ext cx="62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85">
              <a:extLst>
                <a:ext uri="{FF2B5EF4-FFF2-40B4-BE49-F238E27FC236}">
                  <a16:creationId xmlns:a16="http://schemas.microsoft.com/office/drawing/2014/main" id="{C321DD16-7125-49D6-96C5-263E2FB2F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3546"/>
              <a:ext cx="24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86">
              <a:extLst>
                <a:ext uri="{FF2B5EF4-FFF2-40B4-BE49-F238E27FC236}">
                  <a16:creationId xmlns:a16="http://schemas.microsoft.com/office/drawing/2014/main" id="{8DC4C0B5-5B03-4B3F-8934-15C1710C9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2886"/>
              <a:ext cx="0" cy="66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87">
              <a:extLst>
                <a:ext uri="{FF2B5EF4-FFF2-40B4-BE49-F238E27FC236}">
                  <a16:creationId xmlns:a16="http://schemas.microsoft.com/office/drawing/2014/main" id="{F7985652-DE00-4484-A77E-21D731A7B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3546"/>
              <a:ext cx="0" cy="71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3" name="Object 88">
              <a:extLst>
                <a:ext uri="{FF2B5EF4-FFF2-40B4-BE49-F238E27FC236}">
                  <a16:creationId xmlns:a16="http://schemas.microsoft.com/office/drawing/2014/main" id="{6A67079E-0BD3-4D06-9588-68E285CFC3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4" y="2802"/>
            <a:ext cx="21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7" name="公式" r:id="rId3" imgW="152400" imgH="281868" progId="Equation.3">
                    <p:embed/>
                  </p:oleObj>
                </mc:Choice>
                <mc:Fallback>
                  <p:oleObj name="公式" r:id="rId3" imgW="152400" imgH="281868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802"/>
                          <a:ext cx="21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4" name="Object 89">
              <a:extLst>
                <a:ext uri="{FF2B5EF4-FFF2-40B4-BE49-F238E27FC236}">
                  <a16:creationId xmlns:a16="http://schemas.microsoft.com/office/drawing/2014/main" id="{E8B07058-34E9-4D43-8547-3990B263A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1" y="3950"/>
            <a:ext cx="16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8" name="公式" r:id="rId5" imgW="114354" imgH="281868" progId="Equation.3">
                    <p:embed/>
                  </p:oleObj>
                </mc:Choice>
                <mc:Fallback>
                  <p:oleObj name="公式" r:id="rId5" imgW="114354" imgH="281868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950"/>
                          <a:ext cx="16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5" name="Object 90">
              <a:extLst>
                <a:ext uri="{FF2B5EF4-FFF2-40B4-BE49-F238E27FC236}">
                  <a16:creationId xmlns:a16="http://schemas.microsoft.com/office/drawing/2014/main" id="{D4533EB4-D583-46A4-82FA-DFBF398A87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8" y="3494"/>
            <a:ext cx="55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9" name="公式" r:id="rId7" imgW="457200" imgH="304728" progId="Equation.3">
                    <p:embed/>
                  </p:oleObj>
                </mc:Choice>
                <mc:Fallback>
                  <p:oleObj name="公式" r:id="rId7" imgW="457200" imgH="304728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3494"/>
                          <a:ext cx="55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6" name="Object 91">
              <a:extLst>
                <a:ext uri="{FF2B5EF4-FFF2-40B4-BE49-F238E27FC236}">
                  <a16:creationId xmlns:a16="http://schemas.microsoft.com/office/drawing/2014/main" id="{0F9B2565-FC91-4B66-9E11-6B31304B4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2" y="3493"/>
            <a:ext cx="19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公式" r:id="rId9" imgW="137268" imgH="266772" progId="Equation.3">
                    <p:embed/>
                  </p:oleObj>
                </mc:Choice>
                <mc:Fallback>
                  <p:oleObj name="公式" r:id="rId9" imgW="137268" imgH="266772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3493"/>
                          <a:ext cx="19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8" name="Text Box 93">
            <a:extLst>
              <a:ext uri="{FF2B5EF4-FFF2-40B4-BE49-F238E27FC236}">
                <a16:creationId xmlns:a16="http://schemas.microsoft.com/office/drawing/2014/main" id="{4C58E46A-BFCE-41CE-8856-DF8C53CC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80867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zh-CN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的电流大小相等，相位相反，</a:t>
            </a:r>
            <a:r>
              <a:rPr kumimoji="1" lang="zh-CN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并联总电流为零，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也称电流谐振，即</a:t>
            </a:r>
          </a:p>
        </p:txBody>
      </p:sp>
      <p:graphicFrame>
        <p:nvGraphicFramePr>
          <p:cNvPr id="36869" name="Object 94">
            <a:extLst>
              <a:ext uri="{FF2B5EF4-FFF2-40B4-BE49-F238E27FC236}">
                <a16:creationId xmlns:a16="http://schemas.microsoft.com/office/drawing/2014/main" id="{987AD54B-B2D2-4601-89EC-75CE13F9A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" y="3938588"/>
          <a:ext cx="46593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Equation" r:id="rId11" imgW="1904760" imgH="419040" progId="Equation.DSMT4">
                  <p:embed/>
                </p:oleObj>
              </mc:Choice>
              <mc:Fallback>
                <p:oleObj name="Equation" r:id="rId11" imgW="1904760" imgH="41904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938588"/>
                        <a:ext cx="46593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22">
            <a:extLst>
              <a:ext uri="{FF2B5EF4-FFF2-40B4-BE49-F238E27FC236}">
                <a16:creationId xmlns:a16="http://schemas.microsoft.com/office/drawing/2014/main" id="{F6DAAECD-E7E6-4B03-AD68-8F0296B8B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4887913"/>
          <a:ext cx="51911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Equation" r:id="rId13" imgW="2184120" imgH="419040" progId="Equation.DSMT4">
                  <p:embed/>
                </p:oleObj>
              </mc:Choice>
              <mc:Fallback>
                <p:oleObj name="Equation" r:id="rId13" imgW="2184120" imgH="41904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887913"/>
                        <a:ext cx="51911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123">
            <a:extLst>
              <a:ext uri="{FF2B5EF4-FFF2-40B4-BE49-F238E27FC236}">
                <a16:creationId xmlns:a16="http://schemas.microsoft.com/office/drawing/2014/main" id="{3DF7994A-5243-4B58-9B5A-3CD6651E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5188"/>
            <a:ext cx="3960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>
                <a:solidFill>
                  <a:schemeClr val="bg1"/>
                </a:solidFill>
                <a:ea typeface="宋体" panose="02010600030101010101" pitchFamily="2" charset="-122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="0" i="1" baseline="-25000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QI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S </a:t>
            </a:r>
          </a:p>
        </p:txBody>
      </p:sp>
      <p:grpSp>
        <p:nvGrpSpPr>
          <p:cNvPr id="36872" name="Group 124">
            <a:extLst>
              <a:ext uri="{FF2B5EF4-FFF2-40B4-BE49-F238E27FC236}">
                <a16:creationId xmlns:a16="http://schemas.microsoft.com/office/drawing/2014/main" id="{580B8958-E77A-48B3-8EAB-7653A14F523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6907" name="Picture 125" descr="78900">
              <a:extLst>
                <a:ext uri="{FF2B5EF4-FFF2-40B4-BE49-F238E27FC236}">
                  <a16:creationId xmlns:a16="http://schemas.microsoft.com/office/drawing/2014/main" id="{FBC1EE7C-C0D6-49EB-AEBB-1FC60C41A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08" name="Text Box 1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0CF85E-18F8-4C04-A9C8-A89D3DAC9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6873" name="Group 127">
            <a:extLst>
              <a:ext uri="{FF2B5EF4-FFF2-40B4-BE49-F238E27FC236}">
                <a16:creationId xmlns:a16="http://schemas.microsoft.com/office/drawing/2014/main" id="{27738857-DE17-4CB3-85E1-6F3C4D1171F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6905" name="Picture 128" descr="78900">
              <a:extLst>
                <a:ext uri="{FF2B5EF4-FFF2-40B4-BE49-F238E27FC236}">
                  <a16:creationId xmlns:a16="http://schemas.microsoft.com/office/drawing/2014/main" id="{4E3EFDA8-9DC5-424C-8601-F583B8E57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06" name="Text Box 12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7FB2627-C551-46EF-B597-1C05A4BE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6874" name="Group 133">
            <a:extLst>
              <a:ext uri="{FF2B5EF4-FFF2-40B4-BE49-F238E27FC236}">
                <a16:creationId xmlns:a16="http://schemas.microsoft.com/office/drawing/2014/main" id="{AC115BE8-ED00-4086-A7FD-0DCF6A81F767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573463"/>
            <a:ext cx="3238500" cy="1503362"/>
            <a:chOff x="3470" y="765"/>
            <a:chExt cx="2040" cy="947"/>
          </a:xfrm>
        </p:grpSpPr>
        <p:sp>
          <p:nvSpPr>
            <p:cNvPr id="36878" name="Line 134">
              <a:extLst>
                <a:ext uri="{FF2B5EF4-FFF2-40B4-BE49-F238E27FC236}">
                  <a16:creationId xmlns:a16="http://schemas.microsoft.com/office/drawing/2014/main" id="{3534FF53-E330-472E-A981-37D4D36B9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Text Box 135">
              <a:extLst>
                <a:ext uri="{FF2B5EF4-FFF2-40B4-BE49-F238E27FC236}">
                  <a16:creationId xmlns:a16="http://schemas.microsoft.com/office/drawing/2014/main" id="{E376975B-D31F-4321-A8D1-24ED9251B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78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6880" name="Text Box 136">
              <a:extLst>
                <a:ext uri="{FF2B5EF4-FFF2-40B4-BE49-F238E27FC236}">
                  <a16:creationId xmlns:a16="http://schemas.microsoft.com/office/drawing/2014/main" id="{C5755A02-23D0-478F-847A-19ABA29E4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27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36881" name="Group 137">
              <a:extLst>
                <a:ext uri="{FF2B5EF4-FFF2-40B4-BE49-F238E27FC236}">
                  <a16:creationId xmlns:a16="http://schemas.microsoft.com/office/drawing/2014/main" id="{6B15B8BA-5518-4D2E-BEBA-03320B01A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190"/>
              <a:ext cx="258" cy="93"/>
              <a:chOff x="1351" y="3976"/>
              <a:chExt cx="174" cy="93"/>
            </a:xfrm>
          </p:grpSpPr>
          <p:sp>
            <p:nvSpPr>
              <p:cNvPr id="36903" name="Line 138">
                <a:extLst>
                  <a:ext uri="{FF2B5EF4-FFF2-40B4-BE49-F238E27FC236}">
                    <a16:creationId xmlns:a16="http://schemas.microsoft.com/office/drawing/2014/main" id="{D6C091CF-899F-433F-812A-59C4FADA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39">
                <a:extLst>
                  <a:ext uri="{FF2B5EF4-FFF2-40B4-BE49-F238E27FC236}">
                    <a16:creationId xmlns:a16="http://schemas.microsoft.com/office/drawing/2014/main" id="{18A8DDA8-7C90-4EFD-ADF9-8583844BF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2" name="Line 140">
              <a:extLst>
                <a:ext uri="{FF2B5EF4-FFF2-40B4-BE49-F238E27FC236}">
                  <a16:creationId xmlns:a16="http://schemas.microsoft.com/office/drawing/2014/main" id="{C79028D1-44BB-4CCC-8B39-E6B272954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00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41">
              <a:extLst>
                <a:ext uri="{FF2B5EF4-FFF2-40B4-BE49-F238E27FC236}">
                  <a16:creationId xmlns:a16="http://schemas.microsoft.com/office/drawing/2014/main" id="{F42111A2-F4B5-4EF6-A97A-7212DB346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4" y="1480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42">
              <a:extLst>
                <a:ext uri="{FF2B5EF4-FFF2-40B4-BE49-F238E27FC236}">
                  <a16:creationId xmlns:a16="http://schemas.microsoft.com/office/drawing/2014/main" id="{2FE24536-C82A-4114-B4BC-864D4B114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12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43">
              <a:extLst>
                <a:ext uri="{FF2B5EF4-FFF2-40B4-BE49-F238E27FC236}">
                  <a16:creationId xmlns:a16="http://schemas.microsoft.com/office/drawing/2014/main" id="{80C8FAE3-9915-49AA-BE24-1D8DA1502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0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144">
              <a:extLst>
                <a:ext uri="{FF2B5EF4-FFF2-40B4-BE49-F238E27FC236}">
                  <a16:creationId xmlns:a16="http://schemas.microsoft.com/office/drawing/2014/main" id="{120EEE80-E581-4080-81CC-D6796403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282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145">
              <a:extLst>
                <a:ext uri="{FF2B5EF4-FFF2-40B4-BE49-F238E27FC236}">
                  <a16:creationId xmlns:a16="http://schemas.microsoft.com/office/drawing/2014/main" id="{8CC7CE32-B85B-4C84-B4A4-F312FB03F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00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146">
              <a:extLst>
                <a:ext uri="{FF2B5EF4-FFF2-40B4-BE49-F238E27FC236}">
                  <a16:creationId xmlns:a16="http://schemas.microsoft.com/office/drawing/2014/main" id="{3A0AA346-DFF3-41BC-9DAA-C586352F5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800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9" name="Object 147">
              <a:extLst>
                <a:ext uri="{FF2B5EF4-FFF2-40B4-BE49-F238E27FC236}">
                  <a16:creationId xmlns:a16="http://schemas.microsoft.com/office/drawing/2014/main" id="{3703E096-DAAF-40E9-9F64-6256EDFD4F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765"/>
            <a:ext cx="19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3" name="公式" r:id="rId16" imgW="129486" imgH="266772" progId="Equation.3">
                    <p:embed/>
                  </p:oleObj>
                </mc:Choice>
                <mc:Fallback>
                  <p:oleObj name="公式" r:id="rId16" imgW="129486" imgH="266772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765"/>
                          <a:ext cx="19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Line 148">
              <a:extLst>
                <a:ext uri="{FF2B5EF4-FFF2-40B4-BE49-F238E27FC236}">
                  <a16:creationId xmlns:a16="http://schemas.microsoft.com/office/drawing/2014/main" id="{7565D6CF-200C-485A-9F98-70367E49B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45"/>
              <a:ext cx="0" cy="32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Text Box 149">
              <a:extLst>
                <a:ext uri="{FF2B5EF4-FFF2-40B4-BE49-F238E27FC236}">
                  <a16:creationId xmlns:a16="http://schemas.microsoft.com/office/drawing/2014/main" id="{001B1799-2516-4102-A983-4FBB426EF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08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6892" name="Text Box 150">
              <a:extLst>
                <a:ext uri="{FF2B5EF4-FFF2-40B4-BE49-F238E27FC236}">
                  <a16:creationId xmlns:a16="http://schemas.microsoft.com/office/drawing/2014/main" id="{81BB409D-A23D-4EAA-ABAB-C4C867774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106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6893" name="Text Box 151">
              <a:extLst>
                <a:ext uri="{FF2B5EF4-FFF2-40B4-BE49-F238E27FC236}">
                  <a16:creationId xmlns:a16="http://schemas.microsoft.com/office/drawing/2014/main" id="{194B69A1-E2A3-41E0-BADC-2F11EE954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9" y="102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graphicFrame>
          <p:nvGraphicFramePr>
            <p:cNvPr id="36894" name="Object 152">
              <a:extLst>
                <a:ext uri="{FF2B5EF4-FFF2-40B4-BE49-F238E27FC236}">
                  <a16:creationId xmlns:a16="http://schemas.microsoft.com/office/drawing/2014/main" id="{C93E18B2-CECB-4CDB-ACD7-26CEFCAF75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1048"/>
            <a:ext cx="2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4" name="公式" r:id="rId18" imgW="137268" imgH="251460" progId="Equation.3">
                    <p:embed/>
                  </p:oleObj>
                </mc:Choice>
                <mc:Fallback>
                  <p:oleObj name="公式" r:id="rId18" imgW="137268" imgH="25146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048"/>
                          <a:ext cx="2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Rectangle 153">
              <a:extLst>
                <a:ext uri="{FF2B5EF4-FFF2-40B4-BE49-F238E27FC236}">
                  <a16:creationId xmlns:a16="http://schemas.microsoft.com/office/drawing/2014/main" id="{352A3E51-A3E7-4323-905D-19367E953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896" name="Group 154">
              <a:extLst>
                <a:ext uri="{FF2B5EF4-FFF2-40B4-BE49-F238E27FC236}">
                  <a16:creationId xmlns:a16="http://schemas.microsoft.com/office/drawing/2014/main" id="{608598D3-7E9A-46F7-A9DA-530494DB3FB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740" y="982"/>
              <a:ext cx="499" cy="590"/>
              <a:chOff x="476" y="663"/>
              <a:chExt cx="771" cy="862"/>
            </a:xfrm>
          </p:grpSpPr>
          <p:sp>
            <p:nvSpPr>
              <p:cNvPr id="36900" name="AutoShape 155">
                <a:extLst>
                  <a:ext uri="{FF2B5EF4-FFF2-40B4-BE49-F238E27FC236}">
                    <a16:creationId xmlns:a16="http://schemas.microsoft.com/office/drawing/2014/main" id="{BE688227-3C75-4A42-BAF2-4518F1F0F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AutoShape 156">
                <a:extLst>
                  <a:ext uri="{FF2B5EF4-FFF2-40B4-BE49-F238E27FC236}">
                    <a16:creationId xmlns:a16="http://schemas.microsoft.com/office/drawing/2014/main" id="{E8A57960-4368-4E1A-A371-3DE6D89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AutoShape 157">
                <a:extLst>
                  <a:ext uri="{FF2B5EF4-FFF2-40B4-BE49-F238E27FC236}">
                    <a16:creationId xmlns:a16="http://schemas.microsoft.com/office/drawing/2014/main" id="{04F1C8D9-A166-4D4D-9ED0-47C6D221D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97" name="Group 158">
              <a:extLst>
                <a:ext uri="{FF2B5EF4-FFF2-40B4-BE49-F238E27FC236}">
                  <a16:creationId xmlns:a16="http://schemas.microsoft.com/office/drawing/2014/main" id="{1FBB8AED-AA70-4719-9248-0D0F73839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162"/>
              <a:ext cx="363" cy="363"/>
              <a:chOff x="3515" y="1072"/>
              <a:chExt cx="363" cy="363"/>
            </a:xfrm>
          </p:grpSpPr>
          <p:sp>
            <p:nvSpPr>
              <p:cNvPr id="36898" name="Oval 159">
                <a:extLst>
                  <a:ext uri="{FF2B5EF4-FFF2-40B4-BE49-F238E27FC236}">
                    <a16:creationId xmlns:a16="http://schemas.microsoft.com/office/drawing/2014/main" id="{166BFC8B-919E-473C-8EFC-6A963D91E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07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99" name="Line 160">
                <a:extLst>
                  <a:ext uri="{FF2B5EF4-FFF2-40B4-BE49-F238E27FC236}">
                    <a16:creationId xmlns:a16="http://schemas.microsoft.com/office/drawing/2014/main" id="{6F1CF66D-867A-4B17-8C45-3EB96D7FB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875" name="Group 161">
            <a:extLst>
              <a:ext uri="{FF2B5EF4-FFF2-40B4-BE49-F238E27FC236}">
                <a16:creationId xmlns:a16="http://schemas.microsoft.com/office/drawing/2014/main" id="{66AF1CE9-FB5D-4E8B-A0D8-ADF9A670380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6876" name="Picture 162" descr="78900">
              <a:extLst>
                <a:ext uri="{FF2B5EF4-FFF2-40B4-BE49-F238E27FC236}">
                  <a16:creationId xmlns:a16="http://schemas.microsoft.com/office/drawing/2014/main" id="{EB2953DF-74BF-47C5-9164-EFD83D025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 Box 16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E48C68B-EB6B-4BCF-9370-61D3786A9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1">
            <a:extLst>
              <a:ext uri="{FF2B5EF4-FFF2-40B4-BE49-F238E27FC236}">
                <a16:creationId xmlns:a16="http://schemas.microsoft.com/office/drawing/2014/main" id="{C48FBC1A-CFEF-459F-B64F-94D56BB0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谐振时的功率</a:t>
            </a:r>
          </a:p>
        </p:txBody>
      </p:sp>
      <p:graphicFrame>
        <p:nvGraphicFramePr>
          <p:cNvPr id="37891" name="Object 64">
            <a:extLst>
              <a:ext uri="{FF2B5EF4-FFF2-40B4-BE49-F238E27FC236}">
                <a16:creationId xmlns:a16="http://schemas.microsoft.com/office/drawing/2014/main" id="{E7F8888B-DC71-481F-B717-A2DF2CD01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92375"/>
          <a:ext cx="41005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公式" r:id="rId3" imgW="1805886" imgH="472512" progId="Equation.3">
                  <p:embed/>
                </p:oleObj>
              </mc:Choice>
              <mc:Fallback>
                <p:oleObj name="公式" r:id="rId3" imgW="1805886" imgH="472512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41005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5">
            <a:extLst>
              <a:ext uri="{FF2B5EF4-FFF2-40B4-BE49-F238E27FC236}">
                <a16:creationId xmlns:a16="http://schemas.microsoft.com/office/drawing/2014/main" id="{1D43FB51-C5DB-4E6A-8024-265BB9240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2514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公式" r:id="rId5" imgW="1089714" imgH="175332" progId="Equation.3">
                  <p:embed/>
                </p:oleObj>
              </mc:Choice>
              <mc:Fallback>
                <p:oleObj name="公式" r:id="rId5" imgW="1089714" imgH="175332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2514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68">
            <a:extLst>
              <a:ext uri="{FF2B5EF4-FFF2-40B4-BE49-F238E27FC236}">
                <a16:creationId xmlns:a16="http://schemas.microsoft.com/office/drawing/2014/main" id="{9ED69F6A-10C8-4A58-853D-5664BD29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4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谐振时的能量</a:t>
            </a:r>
          </a:p>
        </p:txBody>
      </p:sp>
      <p:graphicFrame>
        <p:nvGraphicFramePr>
          <p:cNvPr id="37894" name="Object 69">
            <a:extLst>
              <a:ext uri="{FF2B5EF4-FFF2-40B4-BE49-F238E27FC236}">
                <a16:creationId xmlns:a16="http://schemas.microsoft.com/office/drawing/2014/main" id="{20D1F083-3B50-4C27-8664-2227BEE47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04813"/>
          <a:ext cx="38877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公式" r:id="rId7" imgW="1844148" imgH="434340" progId="Equation.3">
                  <p:embed/>
                </p:oleObj>
              </mc:Choice>
              <mc:Fallback>
                <p:oleObj name="公式" r:id="rId7" imgW="1844148" imgH="4343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4813"/>
                        <a:ext cx="38877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0">
            <a:extLst>
              <a:ext uri="{FF2B5EF4-FFF2-40B4-BE49-F238E27FC236}">
                <a16:creationId xmlns:a16="http://schemas.microsoft.com/office/drawing/2014/main" id="{011A2AE8-A92E-4199-909C-27EABFCB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品质因数</a:t>
            </a:r>
          </a:p>
        </p:txBody>
      </p:sp>
      <p:graphicFrame>
        <p:nvGraphicFramePr>
          <p:cNvPr id="37896" name="Object 71">
            <a:extLst>
              <a:ext uri="{FF2B5EF4-FFF2-40B4-BE49-F238E27FC236}">
                <a16:creationId xmlns:a16="http://schemas.microsoft.com/office/drawing/2014/main" id="{4DCE1CFB-66BD-41AD-959E-574D93572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781300"/>
          <a:ext cx="1895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公式" r:id="rId9" imgW="815394" imgH="205740" progId="Equation.3">
                  <p:embed/>
                </p:oleObj>
              </mc:Choice>
              <mc:Fallback>
                <p:oleObj name="公式" r:id="rId9" imgW="815394" imgH="2057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81300"/>
                        <a:ext cx="1895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72">
            <a:extLst>
              <a:ext uri="{FF2B5EF4-FFF2-40B4-BE49-F238E27FC236}">
                <a16:creationId xmlns:a16="http://schemas.microsoft.com/office/drawing/2014/main" id="{F242DB84-02E3-4DA0-86A3-FCEAAE238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49725"/>
          <a:ext cx="56181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r:id="rId11" imgW="2118468" imgH="205740" progId="Equation.3">
                  <p:embed/>
                </p:oleObj>
              </mc:Choice>
              <mc:Fallback>
                <p:oleObj r:id="rId11" imgW="2118468" imgH="2057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56181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Group 74">
            <a:extLst>
              <a:ext uri="{FF2B5EF4-FFF2-40B4-BE49-F238E27FC236}">
                <a16:creationId xmlns:a16="http://schemas.microsoft.com/office/drawing/2014/main" id="{E375C07B-B49F-4D44-A92A-41220548840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7905" name="Picture 75" descr="78900">
              <a:extLst>
                <a:ext uri="{FF2B5EF4-FFF2-40B4-BE49-F238E27FC236}">
                  <a16:creationId xmlns:a16="http://schemas.microsoft.com/office/drawing/2014/main" id="{1F8CF1F3-2EBE-4F55-8029-1A4473C57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6" name="Text Box 7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80BD0E0-4930-4B1B-B196-FAE20DF8D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7899" name="Group 77">
            <a:extLst>
              <a:ext uri="{FF2B5EF4-FFF2-40B4-BE49-F238E27FC236}">
                <a16:creationId xmlns:a16="http://schemas.microsoft.com/office/drawing/2014/main" id="{E394CD7D-E84E-4E90-BCB1-D11FA9BD5C8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7903" name="Picture 78" descr="78900">
              <a:extLst>
                <a:ext uri="{FF2B5EF4-FFF2-40B4-BE49-F238E27FC236}">
                  <a16:creationId xmlns:a16="http://schemas.microsoft.com/office/drawing/2014/main" id="{2D19FD45-239E-449C-B4DD-3E5625BF3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4" name="Text Box 7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AF99D4F-E507-4FE2-943E-39F0AC08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7900" name="Group 83">
            <a:extLst>
              <a:ext uri="{FF2B5EF4-FFF2-40B4-BE49-F238E27FC236}">
                <a16:creationId xmlns:a16="http://schemas.microsoft.com/office/drawing/2014/main" id="{9AD87F1A-3E2B-4501-90A2-024E94B35BE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7901" name="Picture 84" descr="78900">
              <a:extLst>
                <a:ext uri="{FF2B5EF4-FFF2-40B4-BE49-F238E27FC236}">
                  <a16:creationId xmlns:a16="http://schemas.microsoft.com/office/drawing/2014/main" id="{583B079E-C2AD-48EF-8F7D-B537B1CBF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2" name="Text Box 8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4A7DF1C-479D-4226-A3FC-F5A7D4402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6">
            <a:extLst>
              <a:ext uri="{FF2B5EF4-FFF2-40B4-BE49-F238E27FC236}">
                <a16:creationId xmlns:a16="http://schemas.microsoft.com/office/drawing/2014/main" id="{58FA252D-AF47-4A2A-9367-BEAB381E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6767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电感线圈与电容器的并联谐振</a:t>
            </a:r>
          </a:p>
        </p:txBody>
      </p:sp>
      <p:sp>
        <p:nvSpPr>
          <p:cNvPr id="38915" name="Text Box 37">
            <a:extLst>
              <a:ext uri="{FF2B5EF4-FFF2-40B4-BE49-F238E27FC236}">
                <a16:creationId xmlns:a16="http://schemas.microsoft.com/office/drawing/2014/main" id="{22CCA688-87E5-47CE-B01C-1B645B27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1200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实际的电感线圈总是存在电阻，因此当电感线圈与电容器并联时，电路如图：</a:t>
            </a:r>
          </a:p>
        </p:txBody>
      </p:sp>
      <p:grpSp>
        <p:nvGrpSpPr>
          <p:cNvPr id="38916" name="Group 38">
            <a:extLst>
              <a:ext uri="{FF2B5EF4-FFF2-40B4-BE49-F238E27FC236}">
                <a16:creationId xmlns:a16="http://schemas.microsoft.com/office/drawing/2014/main" id="{BF276516-2D2C-471F-AE4C-04746F4F9DA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44675"/>
            <a:ext cx="2716213" cy="1928813"/>
            <a:chOff x="3515" y="436"/>
            <a:chExt cx="1711" cy="1215"/>
          </a:xfrm>
        </p:grpSpPr>
        <p:sp>
          <p:nvSpPr>
            <p:cNvPr id="38933" name="Line 39">
              <a:extLst>
                <a:ext uri="{FF2B5EF4-FFF2-40B4-BE49-F238E27FC236}">
                  <a16:creationId xmlns:a16="http://schemas.microsoft.com/office/drawing/2014/main" id="{15A94957-7CEC-4EA3-8E4C-D1AFA0E56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474"/>
              <a:ext cx="0" cy="6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40">
              <a:extLst>
                <a:ext uri="{FF2B5EF4-FFF2-40B4-BE49-F238E27FC236}">
                  <a16:creationId xmlns:a16="http://schemas.microsoft.com/office/drawing/2014/main" id="{5986E161-ABF5-476F-B417-08C8C5829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464"/>
              <a:ext cx="0" cy="1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41">
              <a:extLst>
                <a:ext uri="{FF2B5EF4-FFF2-40B4-BE49-F238E27FC236}">
                  <a16:creationId xmlns:a16="http://schemas.microsoft.com/office/drawing/2014/main" id="{CE612758-0CF2-4FEF-8C95-1D97E64E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474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42">
              <a:extLst>
                <a:ext uri="{FF2B5EF4-FFF2-40B4-BE49-F238E27FC236}">
                  <a16:creationId xmlns:a16="http://schemas.microsoft.com/office/drawing/2014/main" id="{C6278AF6-1682-4C3B-87C2-49CC47D37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474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43">
              <a:extLst>
                <a:ext uri="{FF2B5EF4-FFF2-40B4-BE49-F238E27FC236}">
                  <a16:creationId xmlns:a16="http://schemas.microsoft.com/office/drawing/2014/main" id="{D64C22D4-9371-41A3-9A52-5862C271C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1098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44">
              <a:extLst>
                <a:ext uri="{FF2B5EF4-FFF2-40B4-BE49-F238E27FC236}">
                  <a16:creationId xmlns:a16="http://schemas.microsoft.com/office/drawing/2014/main" id="{91E0D3EC-9DF3-4209-B6E6-AE5A58075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" y="1626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9" name="Group 45">
              <a:extLst>
                <a:ext uri="{FF2B5EF4-FFF2-40B4-BE49-F238E27FC236}">
                  <a16:creationId xmlns:a16="http://schemas.microsoft.com/office/drawing/2014/main" id="{F6991F81-FFCD-41B0-B1B7-D2B6881B0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" y="1005"/>
              <a:ext cx="258" cy="93"/>
              <a:chOff x="1351" y="3976"/>
              <a:chExt cx="174" cy="93"/>
            </a:xfrm>
          </p:grpSpPr>
          <p:sp>
            <p:nvSpPr>
              <p:cNvPr id="38950" name="Line 46">
                <a:extLst>
                  <a:ext uri="{FF2B5EF4-FFF2-40B4-BE49-F238E27FC236}">
                    <a16:creationId xmlns:a16="http://schemas.microsoft.com/office/drawing/2014/main" id="{DB284267-4F6A-4A46-AD3E-8F661B6C9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Line 47">
                <a:extLst>
                  <a:ext uri="{FF2B5EF4-FFF2-40B4-BE49-F238E27FC236}">
                    <a16:creationId xmlns:a16="http://schemas.microsoft.com/office/drawing/2014/main" id="{19C9A811-40A2-4D5F-AE87-BCD0734F6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0" name="Text Box 48">
              <a:extLst>
                <a:ext uri="{FF2B5EF4-FFF2-40B4-BE49-F238E27FC236}">
                  <a16:creationId xmlns:a16="http://schemas.microsoft.com/office/drawing/2014/main" id="{379F5628-90BA-4926-8A06-F1F3BB187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87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8941" name="Text Box 49">
              <a:extLst>
                <a:ext uri="{FF2B5EF4-FFF2-40B4-BE49-F238E27FC236}">
                  <a16:creationId xmlns:a16="http://schemas.microsoft.com/office/drawing/2014/main" id="{13552054-F980-4FC6-882E-F03FEE42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1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8942" name="Text Box 50">
              <a:extLst>
                <a:ext uri="{FF2B5EF4-FFF2-40B4-BE49-F238E27FC236}">
                  <a16:creationId xmlns:a16="http://schemas.microsoft.com/office/drawing/2014/main" id="{57682106-8B82-4E0A-A2FA-DC38AC33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57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8943" name="Oval 51">
              <a:extLst>
                <a:ext uri="{FF2B5EF4-FFF2-40B4-BE49-F238E27FC236}">
                  <a16:creationId xmlns:a16="http://schemas.microsoft.com/office/drawing/2014/main" id="{B688178A-6D8C-47E6-B4CE-FA5B0A10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1583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44" name="Oval 52">
              <a:extLst>
                <a:ext uri="{FF2B5EF4-FFF2-40B4-BE49-F238E27FC236}">
                  <a16:creationId xmlns:a16="http://schemas.microsoft.com/office/drawing/2014/main" id="{5A9F14C3-31CA-4F1A-9129-CD1161DF6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3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45" name="Rectangle 53">
              <a:extLst>
                <a:ext uri="{FF2B5EF4-FFF2-40B4-BE49-F238E27FC236}">
                  <a16:creationId xmlns:a16="http://schemas.microsoft.com/office/drawing/2014/main" id="{17F4EAED-CDE7-429F-BC26-8F5B77FCC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8946" name="Group 54">
              <a:extLst>
                <a:ext uri="{FF2B5EF4-FFF2-40B4-BE49-F238E27FC236}">
                  <a16:creationId xmlns:a16="http://schemas.microsoft.com/office/drawing/2014/main" id="{7410ECA7-D1C8-4C0A-A76F-CDFB06FBBB0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787" y="981"/>
              <a:ext cx="408" cy="590"/>
              <a:chOff x="476" y="663"/>
              <a:chExt cx="771" cy="862"/>
            </a:xfrm>
          </p:grpSpPr>
          <p:sp>
            <p:nvSpPr>
              <p:cNvPr id="38947" name="AutoShape 55">
                <a:extLst>
                  <a:ext uri="{FF2B5EF4-FFF2-40B4-BE49-F238E27FC236}">
                    <a16:creationId xmlns:a16="http://schemas.microsoft.com/office/drawing/2014/main" id="{3E4DE665-CA42-4B03-92CC-5997528CD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AutoShape 56">
                <a:extLst>
                  <a:ext uri="{FF2B5EF4-FFF2-40B4-BE49-F238E27FC236}">
                    <a16:creationId xmlns:a16="http://schemas.microsoft.com/office/drawing/2014/main" id="{D48688D1-9F97-4E3A-9A05-9E45ADC0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9" name="AutoShape 57">
                <a:extLst>
                  <a:ext uri="{FF2B5EF4-FFF2-40B4-BE49-F238E27FC236}">
                    <a16:creationId xmlns:a16="http://schemas.microsoft.com/office/drawing/2014/main" id="{3AC60D8B-DE4F-40A6-9A09-A2BFEB3D6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917" name="Text Box 58">
            <a:extLst>
              <a:ext uri="{FF2B5EF4-FFF2-40B4-BE49-F238E27FC236}">
                <a16:creationId xmlns:a16="http://schemas.microsoft.com/office/drawing/2014/main" id="{B81DE579-8D2D-4BDB-AB07-085C3DBD6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）谐振条件</a:t>
            </a:r>
          </a:p>
        </p:txBody>
      </p:sp>
      <p:graphicFrame>
        <p:nvGraphicFramePr>
          <p:cNvPr id="38918" name="Object 59">
            <a:extLst>
              <a:ext uri="{FF2B5EF4-FFF2-40B4-BE49-F238E27FC236}">
                <a16:creationId xmlns:a16="http://schemas.microsoft.com/office/drawing/2014/main" id="{69D0B8DA-D093-421E-A434-D635431F7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30876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公式" r:id="rId3" imgW="1386948" imgH="365760" progId="Equation.3">
                  <p:embed/>
                </p:oleObj>
              </mc:Choice>
              <mc:Fallback>
                <p:oleObj name="公式" r:id="rId3" imgW="1386948" imgH="3657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30876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0">
            <a:extLst>
              <a:ext uri="{FF2B5EF4-FFF2-40B4-BE49-F238E27FC236}">
                <a16:creationId xmlns:a16="http://schemas.microsoft.com/office/drawing/2014/main" id="{3CD47D5A-7B78-48CA-9434-7D0E8689D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05263"/>
          <a:ext cx="5294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公式" r:id="rId5" imgW="2461314" imgH="381072" progId="Equation.3">
                  <p:embed/>
                </p:oleObj>
              </mc:Choice>
              <mc:Fallback>
                <p:oleObj name="公式" r:id="rId5" imgW="2461314" imgH="38107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5294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1">
            <a:extLst>
              <a:ext uri="{FF2B5EF4-FFF2-40B4-BE49-F238E27FC236}">
                <a16:creationId xmlns:a16="http://schemas.microsoft.com/office/drawing/2014/main" id="{07455B4D-6C54-42E7-A840-66A003E02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149725"/>
          <a:ext cx="14303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公式" r:id="rId7" imgW="624948" imgH="190428" progId="Equation.3">
                  <p:embed/>
                </p:oleObj>
              </mc:Choice>
              <mc:Fallback>
                <p:oleObj name="公式" r:id="rId7" imgW="624948" imgH="190428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49725"/>
                        <a:ext cx="14303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62">
            <a:extLst>
              <a:ext uri="{FF2B5EF4-FFF2-40B4-BE49-F238E27FC236}">
                <a16:creationId xmlns:a16="http://schemas.microsoft.com/office/drawing/2014/main" id="{437CDCC6-6821-408F-91E7-568BCC831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130800"/>
          <a:ext cx="3441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公式" r:id="rId9" imgW="1562046" imgH="441888" progId="Equation.3">
                  <p:embed/>
                </p:oleObj>
              </mc:Choice>
              <mc:Fallback>
                <p:oleObj name="公式" r:id="rId9" imgW="1562046" imgH="441888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30800"/>
                        <a:ext cx="3441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63">
            <a:extLst>
              <a:ext uri="{FF2B5EF4-FFF2-40B4-BE49-F238E27FC236}">
                <a16:creationId xmlns:a16="http://schemas.microsoft.com/office/drawing/2014/main" id="{38CA0693-CB45-45A9-8AFE-30EABD95C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8775" y="5097463"/>
          <a:ext cx="33099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公式" r:id="rId11" imgW="1295400" imgH="419100" progId="Equation.3">
                  <p:embed/>
                </p:oleObj>
              </mc:Choice>
              <mc:Fallback>
                <p:oleObj name="公式" r:id="rId11" imgW="1295400" imgH="4191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5097463"/>
                        <a:ext cx="3309938" cy="10683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997A5C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64">
            <a:extLst>
              <a:ext uri="{FF2B5EF4-FFF2-40B4-BE49-F238E27FC236}">
                <a16:creationId xmlns:a16="http://schemas.microsoft.com/office/drawing/2014/main" id="{A6440B53-2D82-46B1-9ADA-75DFF8D80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5635625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24" name="Group 65">
            <a:extLst>
              <a:ext uri="{FF2B5EF4-FFF2-40B4-BE49-F238E27FC236}">
                <a16:creationId xmlns:a16="http://schemas.microsoft.com/office/drawing/2014/main" id="{6D8B37D1-4EB8-4179-B0BF-B3547C10BDC3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8931" name="Picture 66" descr="78900">
              <a:extLst>
                <a:ext uri="{FF2B5EF4-FFF2-40B4-BE49-F238E27FC236}">
                  <a16:creationId xmlns:a16="http://schemas.microsoft.com/office/drawing/2014/main" id="{DAF77EE4-D468-49A4-8795-68BD69084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2" name="Text Box 6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C9954E0-B589-40EB-859C-21F6FB9CF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8925" name="Group 68">
            <a:extLst>
              <a:ext uri="{FF2B5EF4-FFF2-40B4-BE49-F238E27FC236}">
                <a16:creationId xmlns:a16="http://schemas.microsoft.com/office/drawing/2014/main" id="{AD2210D8-F41F-4251-B1B0-CDAD8AB30FF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8929" name="Picture 69" descr="78900">
              <a:extLst>
                <a:ext uri="{FF2B5EF4-FFF2-40B4-BE49-F238E27FC236}">
                  <a16:creationId xmlns:a16="http://schemas.microsoft.com/office/drawing/2014/main" id="{4E940BF4-375E-42D7-B5DF-1E3CC1B78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0" name="Text Box 7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E98356-A669-4CD2-A074-4DD5BEED1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8926" name="Group 74">
            <a:extLst>
              <a:ext uri="{FF2B5EF4-FFF2-40B4-BE49-F238E27FC236}">
                <a16:creationId xmlns:a16="http://schemas.microsoft.com/office/drawing/2014/main" id="{C42B8D87-1E6D-47AD-BFBF-C13B1867AF7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8927" name="Picture 75" descr="78900">
              <a:extLst>
                <a:ext uri="{FF2B5EF4-FFF2-40B4-BE49-F238E27FC236}">
                  <a16:creationId xmlns:a16="http://schemas.microsoft.com/office/drawing/2014/main" id="{87542B5A-83A0-4017-B13A-FC0F53D61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8" name="Text Box 7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5B16E1D-500C-45A2-A5A1-D82178600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8">
            <a:extLst>
              <a:ext uri="{FF2B5EF4-FFF2-40B4-BE49-F238E27FC236}">
                <a16:creationId xmlns:a16="http://schemas.microsoft.com/office/drawing/2014/main" id="{FC919550-5A9E-4719-AF44-3B193038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6250"/>
            <a:ext cx="6553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电路发生谐振是有条件的，在电路参  数一定时，满足：</a:t>
            </a:r>
          </a:p>
        </p:txBody>
      </p:sp>
      <p:grpSp>
        <p:nvGrpSpPr>
          <p:cNvPr id="39939" name="Group 49">
            <a:extLst>
              <a:ext uri="{FF2B5EF4-FFF2-40B4-BE49-F238E27FC236}">
                <a16:creationId xmlns:a16="http://schemas.microsoft.com/office/drawing/2014/main" id="{FDE76B7E-85A5-4B51-A2B4-8A6ED998906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4813"/>
            <a:ext cx="1847850" cy="850900"/>
            <a:chOff x="385" y="3022"/>
            <a:chExt cx="1164" cy="536"/>
          </a:xfrm>
        </p:grpSpPr>
        <p:pic>
          <p:nvPicPr>
            <p:cNvPr id="39956" name="Picture 50" descr="123">
              <a:extLst>
                <a:ext uri="{FF2B5EF4-FFF2-40B4-BE49-F238E27FC236}">
                  <a16:creationId xmlns:a16="http://schemas.microsoft.com/office/drawing/2014/main" id="{20FB4F6C-0D80-40CE-9230-52BDB9ADC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7" name="Text Box 51">
              <a:extLst>
                <a:ext uri="{FF2B5EF4-FFF2-40B4-BE49-F238E27FC236}">
                  <a16:creationId xmlns:a16="http://schemas.microsoft.com/office/drawing/2014/main" id="{B06759AC-A2F9-428D-AE57-F3E1687EF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 </a:t>
              </a:r>
            </a:p>
          </p:txBody>
        </p:sp>
      </p:grpSp>
      <p:graphicFrame>
        <p:nvGraphicFramePr>
          <p:cNvPr id="39940" name="Object 52">
            <a:extLst>
              <a:ext uri="{FF2B5EF4-FFF2-40B4-BE49-F238E27FC236}">
                <a16:creationId xmlns:a16="http://schemas.microsoft.com/office/drawing/2014/main" id="{79972B32-2922-4E0F-8AD2-45EF615BC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1633538"/>
          <a:ext cx="76231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4" imgW="3200400" imgH="419028" progId="Equation.DSMT4">
                  <p:embed/>
                </p:oleObj>
              </mc:Choice>
              <mc:Fallback>
                <p:oleObj name="Equation" r:id="rId4" imgW="3200400" imgH="419028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633538"/>
                        <a:ext cx="76231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3">
            <a:extLst>
              <a:ext uri="{FF2B5EF4-FFF2-40B4-BE49-F238E27FC236}">
                <a16:creationId xmlns:a16="http://schemas.microsoft.com/office/drawing/2014/main" id="{591DE9B6-6AE3-4EC4-9C87-ABF6E250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708275"/>
            <a:ext cx="686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en-US" altLang="zh-CN" sz="2800">
                <a:latin typeface="楷体_GB2312" pitchFamily="49" charset="-122"/>
              </a:rPr>
              <a:t>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一般线圈电阻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R&lt;&lt;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，则等效导纳为：</a:t>
            </a:r>
          </a:p>
        </p:txBody>
      </p:sp>
      <p:graphicFrame>
        <p:nvGraphicFramePr>
          <p:cNvPr id="39942" name="Object 54">
            <a:extLst>
              <a:ext uri="{FF2B5EF4-FFF2-40B4-BE49-F238E27FC236}">
                <a16:creationId xmlns:a16="http://schemas.microsoft.com/office/drawing/2014/main" id="{C7B90E00-4159-43EE-94DB-4CC07A8E9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300663"/>
          <a:ext cx="19462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公式" r:id="rId6" imgW="746868" imgH="434340" progId="Equation.3">
                  <p:embed/>
                </p:oleObj>
              </mc:Choice>
              <mc:Fallback>
                <p:oleObj name="公式" r:id="rId6" imgW="746868" imgH="4343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00663"/>
                        <a:ext cx="19462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5">
            <a:extLst>
              <a:ext uri="{FF2B5EF4-FFF2-40B4-BE49-F238E27FC236}">
                <a16:creationId xmlns:a16="http://schemas.microsoft.com/office/drawing/2014/main" id="{8D10A94F-65E8-4DF6-9048-972D128F5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357563"/>
          <a:ext cx="59055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公式" r:id="rId8" imgW="2613714" imgH="861132" progId="Equation.3">
                  <p:embed/>
                </p:oleObj>
              </mc:Choice>
              <mc:Fallback>
                <p:oleObj name="公式" r:id="rId8" imgW="2613714" imgH="861132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59055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4" name="Group 56">
            <a:extLst>
              <a:ext uri="{FF2B5EF4-FFF2-40B4-BE49-F238E27FC236}">
                <a16:creationId xmlns:a16="http://schemas.microsoft.com/office/drawing/2014/main" id="{8188FE46-FA44-491B-B79A-B188F5DA3BB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516563"/>
            <a:ext cx="2303462" cy="576262"/>
            <a:chOff x="295" y="1616"/>
            <a:chExt cx="1451" cy="363"/>
          </a:xfrm>
        </p:grpSpPr>
        <p:sp>
          <p:nvSpPr>
            <p:cNvPr id="39954" name="Line 57">
              <a:extLst>
                <a:ext uri="{FF2B5EF4-FFF2-40B4-BE49-F238E27FC236}">
                  <a16:creationId xmlns:a16="http://schemas.microsoft.com/office/drawing/2014/main" id="{3AE4BA57-E1E1-408E-A37C-976F21A2F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979"/>
              <a:ext cx="1043" cy="0"/>
            </a:xfrm>
            <a:prstGeom prst="line">
              <a:avLst/>
            </a:prstGeom>
            <a:noFill/>
            <a:ln w="762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Text Box 58">
              <a:extLst>
                <a:ext uri="{FF2B5EF4-FFF2-40B4-BE49-F238E27FC236}">
                  <a16:creationId xmlns:a16="http://schemas.microsoft.com/office/drawing/2014/main" id="{8DE8C488-4E7A-459F-9CE7-40E775DCA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616"/>
              <a:ext cx="1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谐振角频率</a:t>
              </a:r>
            </a:p>
          </p:txBody>
        </p:sp>
      </p:grpSp>
      <p:grpSp>
        <p:nvGrpSpPr>
          <p:cNvPr id="39945" name="Group 59">
            <a:extLst>
              <a:ext uri="{FF2B5EF4-FFF2-40B4-BE49-F238E27FC236}">
                <a16:creationId xmlns:a16="http://schemas.microsoft.com/office/drawing/2014/main" id="{BC206DF7-06EC-4D53-A444-FD825219E28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9952" name="Picture 60" descr="78900">
              <a:extLst>
                <a:ext uri="{FF2B5EF4-FFF2-40B4-BE49-F238E27FC236}">
                  <a16:creationId xmlns:a16="http://schemas.microsoft.com/office/drawing/2014/main" id="{A01CADF8-AE94-4E14-A26E-30FDC7C64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3" name="Text Box 6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267DBF9-640E-4768-A554-FB37A75B4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9946" name="Group 62">
            <a:extLst>
              <a:ext uri="{FF2B5EF4-FFF2-40B4-BE49-F238E27FC236}">
                <a16:creationId xmlns:a16="http://schemas.microsoft.com/office/drawing/2014/main" id="{97ECFA4B-05B9-469C-B6A5-9F92803060E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39950" name="Picture 63" descr="78900">
              <a:extLst>
                <a:ext uri="{FF2B5EF4-FFF2-40B4-BE49-F238E27FC236}">
                  <a16:creationId xmlns:a16="http://schemas.microsoft.com/office/drawing/2014/main" id="{DA04A040-FC57-4FFE-8C25-0CF0749BF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1" name="Text Box 6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2DC71DF-D71F-4D2A-A952-4A56EE10A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9947" name="Group 68">
            <a:extLst>
              <a:ext uri="{FF2B5EF4-FFF2-40B4-BE49-F238E27FC236}">
                <a16:creationId xmlns:a16="http://schemas.microsoft.com/office/drawing/2014/main" id="{520EBF3C-1EFA-4E8B-81D4-84E27CF1098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39948" name="Picture 69" descr="78900">
              <a:extLst>
                <a:ext uri="{FF2B5EF4-FFF2-40B4-BE49-F238E27FC236}">
                  <a16:creationId xmlns:a16="http://schemas.microsoft.com/office/drawing/2014/main" id="{61878F82-2DC4-489F-A0D9-261B3D5FC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9" name="Text Box 7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1AFF9B6-33A9-4415-AB6B-9D33C14F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5">
            <a:extLst>
              <a:ext uri="{FF2B5EF4-FFF2-40B4-BE49-F238E27FC236}">
                <a16:creationId xmlns:a16="http://schemas.microsoft.com/office/drawing/2014/main" id="{29EA1A80-791A-436F-8EFA-4B5D37F321B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65175"/>
            <a:ext cx="1871662" cy="576263"/>
            <a:chOff x="344" y="3203"/>
            <a:chExt cx="907" cy="363"/>
          </a:xfrm>
        </p:grpSpPr>
        <p:sp>
          <p:nvSpPr>
            <p:cNvPr id="41000" name="Line 13">
              <a:extLst>
                <a:ext uri="{FF2B5EF4-FFF2-40B4-BE49-F238E27FC236}">
                  <a16:creationId xmlns:a16="http://schemas.microsoft.com/office/drawing/2014/main" id="{E1E141BB-7D1F-402B-988A-498645824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566"/>
              <a:ext cx="771" cy="0"/>
            </a:xfrm>
            <a:prstGeom prst="line">
              <a:avLst/>
            </a:prstGeom>
            <a:noFill/>
            <a:ln w="762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Text Box 14">
              <a:extLst>
                <a:ext uri="{FF2B5EF4-FFF2-40B4-BE49-F238E27FC236}">
                  <a16:creationId xmlns:a16="http://schemas.microsoft.com/office/drawing/2014/main" id="{F4CBCF41-4716-4C9F-9E37-F164586B1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3203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 等效电路</a:t>
              </a:r>
            </a:p>
          </p:txBody>
        </p:sp>
      </p:grpSp>
      <p:graphicFrame>
        <p:nvGraphicFramePr>
          <p:cNvPr id="40963" name="Object 38">
            <a:extLst>
              <a:ext uri="{FF2B5EF4-FFF2-40B4-BE49-F238E27FC236}">
                <a16:creationId xmlns:a16="http://schemas.microsoft.com/office/drawing/2014/main" id="{130BDDFA-78E8-4927-83D3-885600476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620713"/>
          <a:ext cx="2916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公式" r:id="rId3" imgW="1204068" imgH="472512" progId="Equation.3">
                  <p:embed/>
                </p:oleObj>
              </mc:Choice>
              <mc:Fallback>
                <p:oleObj name="公式" r:id="rId3" imgW="1204068" imgH="4725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20713"/>
                        <a:ext cx="291623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53">
            <a:extLst>
              <a:ext uri="{FF2B5EF4-FFF2-40B4-BE49-F238E27FC236}">
                <a16:creationId xmlns:a16="http://schemas.microsoft.com/office/drawing/2014/main" id="{FF4C48CC-1AA3-41CF-BC74-2CD4CDADE35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549275"/>
            <a:ext cx="2520950" cy="1447800"/>
            <a:chOff x="3107" y="1208"/>
            <a:chExt cx="1588" cy="912"/>
          </a:xfrm>
        </p:grpSpPr>
        <p:grpSp>
          <p:nvGrpSpPr>
            <p:cNvPr id="40982" name="Group 54">
              <a:extLst>
                <a:ext uri="{FF2B5EF4-FFF2-40B4-BE49-F238E27FC236}">
                  <a16:creationId xmlns:a16="http://schemas.microsoft.com/office/drawing/2014/main" id="{D93F76AE-3012-49C5-AA55-51E7051DD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1598"/>
              <a:ext cx="258" cy="93"/>
              <a:chOff x="1351" y="3976"/>
              <a:chExt cx="174" cy="93"/>
            </a:xfrm>
          </p:grpSpPr>
          <p:sp>
            <p:nvSpPr>
              <p:cNvPr id="40998" name="Line 55">
                <a:extLst>
                  <a:ext uri="{FF2B5EF4-FFF2-40B4-BE49-F238E27FC236}">
                    <a16:creationId xmlns:a16="http://schemas.microsoft.com/office/drawing/2014/main" id="{114342B8-E453-443C-BB2B-4D88A8468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56">
                <a:extLst>
                  <a:ext uri="{FF2B5EF4-FFF2-40B4-BE49-F238E27FC236}">
                    <a16:creationId xmlns:a16="http://schemas.microsoft.com/office/drawing/2014/main" id="{EA8E8050-17AE-4370-A522-108037D4D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3" name="Line 57">
              <a:extLst>
                <a:ext uri="{FF2B5EF4-FFF2-40B4-BE49-F238E27FC236}">
                  <a16:creationId xmlns:a16="http://schemas.microsoft.com/office/drawing/2014/main" id="{05777F5E-1D76-4394-8ECD-DE3991334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5" y="1208"/>
              <a:ext cx="0" cy="2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58">
              <a:extLst>
                <a:ext uri="{FF2B5EF4-FFF2-40B4-BE49-F238E27FC236}">
                  <a16:creationId xmlns:a16="http://schemas.microsoft.com/office/drawing/2014/main" id="{4CFBF8FF-E474-4B9C-9A95-AB66B55B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1888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9">
              <a:extLst>
                <a:ext uri="{FF2B5EF4-FFF2-40B4-BE49-F238E27FC236}">
                  <a16:creationId xmlns:a16="http://schemas.microsoft.com/office/drawing/2014/main" id="{144C3EA4-CDB9-4D80-9E5F-4E81E2784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2120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0">
              <a:extLst>
                <a:ext uri="{FF2B5EF4-FFF2-40B4-BE49-F238E27FC236}">
                  <a16:creationId xmlns:a16="http://schemas.microsoft.com/office/drawing/2014/main" id="{E8F0E7D2-6570-4380-AC55-62290ED64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1208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61">
              <a:extLst>
                <a:ext uri="{FF2B5EF4-FFF2-40B4-BE49-F238E27FC236}">
                  <a16:creationId xmlns:a16="http://schemas.microsoft.com/office/drawing/2014/main" id="{429C6B7D-5682-4F66-9ED7-3C4576C17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1690"/>
              <a:ext cx="0" cy="4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62">
              <a:extLst>
                <a:ext uri="{FF2B5EF4-FFF2-40B4-BE49-F238E27FC236}">
                  <a16:creationId xmlns:a16="http://schemas.microsoft.com/office/drawing/2014/main" id="{4EDBB63A-8BF1-4D00-97CF-FA6B977BD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1208"/>
              <a:ext cx="0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63">
              <a:extLst>
                <a:ext uri="{FF2B5EF4-FFF2-40B4-BE49-F238E27FC236}">
                  <a16:creationId xmlns:a16="http://schemas.microsoft.com/office/drawing/2014/main" id="{15EACC57-42EE-468B-A17C-A4C1EA98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208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Text Box 64">
              <a:extLst>
                <a:ext uri="{FF2B5EF4-FFF2-40B4-BE49-F238E27FC236}">
                  <a16:creationId xmlns:a16="http://schemas.microsoft.com/office/drawing/2014/main" id="{CB25D789-4012-499F-A390-AAAB08A17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48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0991" name="Text Box 65">
              <a:extLst>
                <a:ext uri="{FF2B5EF4-FFF2-40B4-BE49-F238E27FC236}">
                  <a16:creationId xmlns:a16="http://schemas.microsoft.com/office/drawing/2014/main" id="{31EB088B-32CF-4107-9517-569FD3B6D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8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0992" name="Rectangle 66">
              <a:extLst>
                <a:ext uri="{FF2B5EF4-FFF2-40B4-BE49-F238E27FC236}">
                  <a16:creationId xmlns:a16="http://schemas.microsoft.com/office/drawing/2014/main" id="{2C7DE960-D87D-468A-A9A6-CF2E8755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0993" name="Group 67">
              <a:extLst>
                <a:ext uri="{FF2B5EF4-FFF2-40B4-BE49-F238E27FC236}">
                  <a16:creationId xmlns:a16="http://schemas.microsoft.com/office/drawing/2014/main" id="{EDA549C6-9BE0-4F11-95A3-69571B5F922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1390"/>
              <a:ext cx="499" cy="590"/>
              <a:chOff x="476" y="663"/>
              <a:chExt cx="771" cy="862"/>
            </a:xfrm>
          </p:grpSpPr>
          <p:sp>
            <p:nvSpPr>
              <p:cNvPr id="40995" name="AutoShape 68">
                <a:extLst>
                  <a:ext uri="{FF2B5EF4-FFF2-40B4-BE49-F238E27FC236}">
                    <a16:creationId xmlns:a16="http://schemas.microsoft.com/office/drawing/2014/main" id="{18DF78D8-16B2-4F45-9AB9-238152E08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6" name="AutoShape 69">
                <a:extLst>
                  <a:ext uri="{FF2B5EF4-FFF2-40B4-BE49-F238E27FC236}">
                    <a16:creationId xmlns:a16="http://schemas.microsoft.com/office/drawing/2014/main" id="{72A999F8-858E-4E42-9E68-3907525BF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AutoShape 70">
                <a:extLst>
                  <a:ext uri="{FF2B5EF4-FFF2-40B4-BE49-F238E27FC236}">
                    <a16:creationId xmlns:a16="http://schemas.microsoft.com/office/drawing/2014/main" id="{0C7A9103-39C4-422C-84AF-9EEF44445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94" name="Text Box 71">
              <a:extLst>
                <a:ext uri="{FF2B5EF4-FFF2-40B4-BE49-F238E27FC236}">
                  <a16:creationId xmlns:a16="http://schemas.microsoft.com/office/drawing/2014/main" id="{5A129EC9-A48C-4FF7-8D7D-FF1845AFF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480"/>
              <a:ext cx="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0965" name="Group 72">
            <a:extLst>
              <a:ext uri="{FF2B5EF4-FFF2-40B4-BE49-F238E27FC236}">
                <a16:creationId xmlns:a16="http://schemas.microsoft.com/office/drawing/2014/main" id="{4D0B38BA-0D89-43CA-9FD7-0EF80C2B3415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420938"/>
            <a:ext cx="1800225" cy="576262"/>
            <a:chOff x="385" y="3203"/>
            <a:chExt cx="907" cy="363"/>
          </a:xfrm>
        </p:grpSpPr>
        <p:sp>
          <p:nvSpPr>
            <p:cNvPr id="40980" name="Line 73">
              <a:extLst>
                <a:ext uri="{FF2B5EF4-FFF2-40B4-BE49-F238E27FC236}">
                  <a16:creationId xmlns:a16="http://schemas.microsoft.com/office/drawing/2014/main" id="{2810E0AF-B7AD-41C4-879F-709E7C76E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566"/>
              <a:ext cx="771" cy="0"/>
            </a:xfrm>
            <a:prstGeom prst="line">
              <a:avLst/>
            </a:prstGeom>
            <a:noFill/>
            <a:ln w="762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Text Box 74">
              <a:extLst>
                <a:ext uri="{FF2B5EF4-FFF2-40B4-BE49-F238E27FC236}">
                  <a16:creationId xmlns:a16="http://schemas.microsoft.com/office/drawing/2014/main" id="{BC8D87A4-226F-473E-ADF4-5C6AD44A9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203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品质因数</a:t>
              </a:r>
            </a:p>
          </p:txBody>
        </p:sp>
      </p:grpSp>
      <p:graphicFrame>
        <p:nvGraphicFramePr>
          <p:cNvPr id="40966" name="Object 75">
            <a:extLst>
              <a:ext uri="{FF2B5EF4-FFF2-40B4-BE49-F238E27FC236}">
                <a16:creationId xmlns:a16="http://schemas.microsoft.com/office/drawing/2014/main" id="{35ADBBB4-801C-4632-8E3D-C869E8FEB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332038"/>
          <a:ext cx="56181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5" imgW="2286000" imgH="434340" progId="Equation.DSMT4">
                  <p:embed/>
                </p:oleObj>
              </mc:Choice>
              <mc:Fallback>
                <p:oleObj name="Equation" r:id="rId5" imgW="2286000" imgH="4343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32038"/>
                        <a:ext cx="56181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AutoShape 76" descr="羊皮纸">
            <a:extLst>
              <a:ext uri="{FF2B5EF4-FFF2-40B4-BE49-F238E27FC236}">
                <a16:creationId xmlns:a16="http://schemas.microsoft.com/office/drawing/2014/main" id="{04C2F687-216B-4545-B450-33D31A2E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500438"/>
            <a:ext cx="3025775" cy="647700"/>
          </a:xfrm>
          <a:prstGeom prst="wedgeRoundRectCallout">
            <a:avLst>
              <a:gd name="adj1" fmla="val 40921"/>
              <a:gd name="adj2" fmla="val -100491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线圈的品质因数</a:t>
            </a:r>
          </a:p>
        </p:txBody>
      </p:sp>
      <p:sp>
        <p:nvSpPr>
          <p:cNvPr id="40968" name="Text Box 77">
            <a:extLst>
              <a:ext uri="{FF2B5EF4-FFF2-40B4-BE49-F238E27FC236}">
                <a16:creationId xmlns:a16="http://schemas.microsoft.com/office/drawing/2014/main" id="{CA4A0457-07DE-467A-B3A6-39A791EAD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）谐振特点</a:t>
            </a:r>
          </a:p>
        </p:txBody>
      </p:sp>
      <p:sp>
        <p:nvSpPr>
          <p:cNvPr id="40969" name="Text Box 78">
            <a:extLst>
              <a:ext uri="{FF2B5EF4-FFF2-40B4-BE49-F238E27FC236}">
                <a16:creationId xmlns:a16="http://schemas.microsoft.com/office/drawing/2014/main" id="{DAAE68C8-6029-428E-A0BE-6A0453FE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电路发生谐振时，输入阻抗很大；</a:t>
            </a:r>
          </a:p>
        </p:txBody>
      </p:sp>
      <p:graphicFrame>
        <p:nvGraphicFramePr>
          <p:cNvPr id="40970" name="Object 79">
            <a:extLst>
              <a:ext uri="{FF2B5EF4-FFF2-40B4-BE49-F238E27FC236}">
                <a16:creationId xmlns:a16="http://schemas.microsoft.com/office/drawing/2014/main" id="{D3A4587C-DAD9-43EC-946F-33E61B059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868863"/>
          <a:ext cx="84772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公式" r:id="rId8" imgW="2933700" imgH="457200" progId="Equation.3">
                  <p:embed/>
                </p:oleObj>
              </mc:Choice>
              <mc:Fallback>
                <p:oleObj name="公式" r:id="rId8" imgW="2933700" imgH="457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68863"/>
                        <a:ext cx="8477250" cy="1317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50000">
                            <a:srgbClr val="FFFFFF"/>
                          </a:gs>
                          <a:gs pos="100000">
                            <a:srgbClr val="33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1F7A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1" name="Group 80">
            <a:extLst>
              <a:ext uri="{FF2B5EF4-FFF2-40B4-BE49-F238E27FC236}">
                <a16:creationId xmlns:a16="http://schemas.microsoft.com/office/drawing/2014/main" id="{D7861A8C-21C1-40B3-83AD-844D9BE91B8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0978" name="Picture 81" descr="78900">
              <a:extLst>
                <a:ext uri="{FF2B5EF4-FFF2-40B4-BE49-F238E27FC236}">
                  <a16:creationId xmlns:a16="http://schemas.microsoft.com/office/drawing/2014/main" id="{B3757576-77F0-49AC-BB2F-CA9089290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9" name="Text Box 8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EA10C7D-917A-4295-BBB4-F10B688F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0972" name="Group 83">
            <a:extLst>
              <a:ext uri="{FF2B5EF4-FFF2-40B4-BE49-F238E27FC236}">
                <a16:creationId xmlns:a16="http://schemas.microsoft.com/office/drawing/2014/main" id="{D69E09F7-5FDB-438D-B5B8-79A6558414C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0976" name="Picture 84" descr="78900">
              <a:extLst>
                <a:ext uri="{FF2B5EF4-FFF2-40B4-BE49-F238E27FC236}">
                  <a16:creationId xmlns:a16="http://schemas.microsoft.com/office/drawing/2014/main" id="{241A3B04-3F7F-4DA0-86C4-139428475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7" name="Text Box 8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F30D622-E668-4725-A486-70CA08DE5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0973" name="Group 89">
            <a:extLst>
              <a:ext uri="{FF2B5EF4-FFF2-40B4-BE49-F238E27FC236}">
                <a16:creationId xmlns:a16="http://schemas.microsoft.com/office/drawing/2014/main" id="{56C3A731-F823-45AF-AB76-BC8905B6033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0974" name="Picture 90" descr="78900">
              <a:extLst>
                <a:ext uri="{FF2B5EF4-FFF2-40B4-BE49-F238E27FC236}">
                  <a16:creationId xmlns:a16="http://schemas.microsoft.com/office/drawing/2014/main" id="{3144FD03-069C-4A39-9120-8097E5BE7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5" name="Text Box 9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E4F9034-D226-42D6-BA58-4AEC4C0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AB519C84-5AF5-40FD-A55A-7C063A13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电流一定时，端电压较高</a:t>
            </a: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99EE10AB-FE41-454E-A9CE-D32B9D6D7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33375"/>
          <a:ext cx="29130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公式" r:id="rId3" imgW="1219200" imgH="419028" progId="Equation.3">
                  <p:embed/>
                </p:oleObj>
              </mc:Choice>
              <mc:Fallback>
                <p:oleObj name="公式" r:id="rId3" imgW="1219200" imgH="419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33375"/>
                        <a:ext cx="29130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>
            <a:extLst>
              <a:ext uri="{FF2B5EF4-FFF2-40B4-BE49-F238E27FC236}">
                <a16:creationId xmlns:a16="http://schemas.microsoft.com/office/drawing/2014/main" id="{4C468CE9-12E2-460E-ABFC-BB3676B4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622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支路电流是总电流的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倍，设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R&lt;&lt;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grpSp>
        <p:nvGrpSpPr>
          <p:cNvPr id="41989" name="Group 19">
            <a:extLst>
              <a:ext uri="{FF2B5EF4-FFF2-40B4-BE49-F238E27FC236}">
                <a16:creationId xmlns:a16="http://schemas.microsoft.com/office/drawing/2014/main" id="{2AA473E9-922E-44C1-93CA-F8AEC80A0562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2755900"/>
            <a:ext cx="1509712" cy="1985963"/>
            <a:chOff x="3707" y="1600"/>
            <a:chExt cx="951" cy="1251"/>
          </a:xfrm>
        </p:grpSpPr>
        <p:sp>
          <p:nvSpPr>
            <p:cNvPr id="42003" name="Line 5">
              <a:extLst>
                <a:ext uri="{FF2B5EF4-FFF2-40B4-BE49-F238E27FC236}">
                  <a16:creationId xmlns:a16="http://schemas.microsoft.com/office/drawing/2014/main" id="{D39A6EC8-7DE2-4D37-9726-1DEDB5956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933"/>
              <a:ext cx="72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6">
              <a:extLst>
                <a:ext uri="{FF2B5EF4-FFF2-40B4-BE49-F238E27FC236}">
                  <a16:creationId xmlns:a16="http://schemas.microsoft.com/office/drawing/2014/main" id="{7DA18607-4E12-4D67-8982-D81858096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933"/>
              <a:ext cx="0" cy="77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7">
              <a:extLst>
                <a:ext uri="{FF2B5EF4-FFF2-40B4-BE49-F238E27FC236}">
                  <a16:creationId xmlns:a16="http://schemas.microsoft.com/office/drawing/2014/main" id="{4726C2DC-495E-4747-853C-E04CA4AB7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933"/>
              <a:ext cx="227" cy="81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9">
              <a:extLst>
                <a:ext uri="{FF2B5EF4-FFF2-40B4-BE49-F238E27FC236}">
                  <a16:creationId xmlns:a16="http://schemas.microsoft.com/office/drawing/2014/main" id="{EE4FF5CF-D5F3-46B8-8762-A642CCD2C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933"/>
              <a:ext cx="22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07" name="Object 15">
              <a:extLst>
                <a:ext uri="{FF2B5EF4-FFF2-40B4-BE49-F238E27FC236}">
                  <a16:creationId xmlns:a16="http://schemas.microsoft.com/office/drawing/2014/main" id="{2B14D192-D330-4C31-9B2D-B9F0A34223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5" y="1933"/>
            <a:ext cx="315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2" name="公式" r:id="rId5" imgW="152400" imgH="281868" progId="Equation.3">
                    <p:embed/>
                  </p:oleObj>
                </mc:Choice>
                <mc:Fallback>
                  <p:oleObj name="公式" r:id="rId5" imgW="152400" imgH="28186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933"/>
                          <a:ext cx="315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6">
              <a:extLst>
                <a:ext uri="{FF2B5EF4-FFF2-40B4-BE49-F238E27FC236}">
                  <a16:creationId xmlns:a16="http://schemas.microsoft.com/office/drawing/2014/main" id="{1E5D786B-C6B4-4D3F-8C1C-D0CCBE407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" y="2331"/>
            <a:ext cx="27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3" name="公式" r:id="rId7" imgW="114354" imgH="281868" progId="Equation.3">
                    <p:embed/>
                  </p:oleObj>
                </mc:Choice>
                <mc:Fallback>
                  <p:oleObj name="公式" r:id="rId7" imgW="114354" imgH="28186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2331"/>
                          <a:ext cx="27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17">
              <a:extLst>
                <a:ext uri="{FF2B5EF4-FFF2-40B4-BE49-F238E27FC236}">
                  <a16:creationId xmlns:a16="http://schemas.microsoft.com/office/drawing/2014/main" id="{BA0FD337-DFC8-4B79-BB3F-8703C668AF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1600"/>
            <a:ext cx="23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4" name="公式" r:id="rId9" imgW="129486" imgH="228600" progId="Equation.3">
                    <p:embed/>
                  </p:oleObj>
                </mc:Choice>
                <mc:Fallback>
                  <p:oleObj name="公式" r:id="rId9" imgW="129486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600"/>
                          <a:ext cx="23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18">
              <a:extLst>
                <a:ext uri="{FF2B5EF4-FFF2-40B4-BE49-F238E27FC236}">
                  <a16:creationId xmlns:a16="http://schemas.microsoft.com/office/drawing/2014/main" id="{BAEFC631-89A3-4414-91F3-D4D46DC70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1" y="1829"/>
            <a:ext cx="19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5" name="公式" r:id="rId11" imgW="137268" imgH="266772" progId="Equation.3">
                    <p:embed/>
                  </p:oleObj>
                </mc:Choice>
                <mc:Fallback>
                  <p:oleObj name="公式" r:id="rId11" imgW="137268" imgH="26677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1829"/>
                          <a:ext cx="19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20">
            <a:extLst>
              <a:ext uri="{FF2B5EF4-FFF2-40B4-BE49-F238E27FC236}">
                <a16:creationId xmlns:a16="http://schemas.microsoft.com/office/drawing/2014/main" id="{1E7D2EDB-020F-4399-B3A2-B6F5DE968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89138"/>
          <a:ext cx="36496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公式" r:id="rId13" imgW="1539348" imgH="457200" progId="Equation.3">
                  <p:embed/>
                </p:oleObj>
              </mc:Choice>
              <mc:Fallback>
                <p:oleObj name="公式" r:id="rId13" imgW="1539348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649662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21">
            <a:extLst>
              <a:ext uri="{FF2B5EF4-FFF2-40B4-BE49-F238E27FC236}">
                <a16:creationId xmlns:a16="http://schemas.microsoft.com/office/drawing/2014/main" id="{FE79CB50-DC4C-4CAB-BFFC-157A34209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13100"/>
          <a:ext cx="59610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公式" r:id="rId15" imgW="2819508" imgH="457200" progId="Equation.3">
                  <p:embed/>
                </p:oleObj>
              </mc:Choice>
              <mc:Fallback>
                <p:oleObj name="公式" r:id="rId15" imgW="2819508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59610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Line 22">
            <a:extLst>
              <a:ext uri="{FF2B5EF4-FFF2-40B4-BE49-F238E27FC236}">
                <a16:creationId xmlns:a16="http://schemas.microsoft.com/office/drawing/2014/main" id="{D125E5A9-F152-4871-ACD8-2815FF94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581525"/>
            <a:ext cx="719138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3" name="Object 23">
            <a:extLst>
              <a:ext uri="{FF2B5EF4-FFF2-40B4-BE49-F238E27FC236}">
                <a16:creationId xmlns:a16="http://schemas.microsoft.com/office/drawing/2014/main" id="{2E731387-E930-49D1-8169-D9E508106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365625"/>
          <a:ext cx="3119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公式" r:id="rId17" imgW="1310640" imgH="205740" progId="Equation.3">
                  <p:embed/>
                </p:oleObj>
              </mc:Choice>
              <mc:Fallback>
                <p:oleObj name="公式" r:id="rId17" imgW="1310640" imgH="2057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31194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4" name="Group 40">
            <a:extLst>
              <a:ext uri="{FF2B5EF4-FFF2-40B4-BE49-F238E27FC236}">
                <a16:creationId xmlns:a16="http://schemas.microsoft.com/office/drawing/2014/main" id="{A80A8AEF-51D8-4D0E-BBC2-D4AA77C0DF53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2001" name="Picture 41" descr="78900">
              <a:extLst>
                <a:ext uri="{FF2B5EF4-FFF2-40B4-BE49-F238E27FC236}">
                  <a16:creationId xmlns:a16="http://schemas.microsoft.com/office/drawing/2014/main" id="{980358A8-A695-4BFB-891E-112EB1237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2" name="Text Box 4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AAAF2CE-C324-4BBC-989A-3BA477631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1995" name="Group 43">
            <a:extLst>
              <a:ext uri="{FF2B5EF4-FFF2-40B4-BE49-F238E27FC236}">
                <a16:creationId xmlns:a16="http://schemas.microsoft.com/office/drawing/2014/main" id="{E4732955-63CD-4A01-A9BC-F1EA38F2A12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1999" name="Picture 44" descr="78900">
              <a:extLst>
                <a:ext uri="{FF2B5EF4-FFF2-40B4-BE49-F238E27FC236}">
                  <a16:creationId xmlns:a16="http://schemas.microsoft.com/office/drawing/2014/main" id="{DE6464BA-5DDB-43D0-9D42-A0197C658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0" name="Text Box 4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56D81C9-1955-44AD-94DE-D6E324338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1996" name="Group 49">
            <a:extLst>
              <a:ext uri="{FF2B5EF4-FFF2-40B4-BE49-F238E27FC236}">
                <a16:creationId xmlns:a16="http://schemas.microsoft.com/office/drawing/2014/main" id="{5DB79113-2E5A-49ED-B2C0-2904534888A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1997" name="Picture 50" descr="78900">
              <a:extLst>
                <a:ext uri="{FF2B5EF4-FFF2-40B4-BE49-F238E27FC236}">
                  <a16:creationId xmlns:a16="http://schemas.microsoft.com/office/drawing/2014/main" id="{4280A953-253C-40A2-9266-56BD4FC78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8" name="Text Box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4A620A6-F566-449D-B75E-ADCE7B1C6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>
            <a:extLst>
              <a:ext uri="{FF2B5EF4-FFF2-40B4-BE49-F238E27FC236}">
                <a16:creationId xmlns:a16="http://schemas.microsoft.com/office/drawing/2014/main" id="{B9B52812-C7F6-4AEB-BDA1-6CFC6536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784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indent="720000" eaLnBrk="1" hangingPunct="1">
              <a:spcBef>
                <a:spcPct val="50000"/>
              </a:spcBef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在线性正弦稳态网络中，当只有一个独立激励源作用时，网络中某一处的响应（电压或电流）与网络输入之比，称为该响应的网络函数。</a:t>
            </a:r>
          </a:p>
        </p:txBody>
      </p:sp>
      <p:graphicFrame>
        <p:nvGraphicFramePr>
          <p:cNvPr id="6147" name="Object 13">
            <a:extLst>
              <a:ext uri="{FF2B5EF4-FFF2-40B4-BE49-F238E27FC236}">
                <a16:creationId xmlns:a16="http://schemas.microsoft.com/office/drawing/2014/main" id="{ED383735-4CE4-496B-ADA9-9CAC40EB5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205038"/>
          <a:ext cx="27781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127760" imgH="457200" progId="Equation.DSMT4">
                  <p:embed/>
                </p:oleObj>
              </mc:Choice>
              <mc:Fallback>
                <p:oleObj name="Equation" r:id="rId3" imgW="112776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05038"/>
                        <a:ext cx="2778125" cy="11763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50000">
                            <a:schemeClr val="bg1"/>
                          </a:gs>
                          <a:gs pos="100000">
                            <a:srgbClr val="33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14">
            <a:extLst>
              <a:ext uri="{FF2B5EF4-FFF2-40B4-BE49-F238E27FC236}">
                <a16:creationId xmlns:a16="http://schemas.microsoft.com/office/drawing/2014/main" id="{DB15A384-CFBF-45FB-B4C5-48192141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5378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网络函数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kumimoji="1" lang="el-GR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的物理意义</a:t>
            </a:r>
          </a:p>
        </p:txBody>
      </p:sp>
      <p:sp>
        <p:nvSpPr>
          <p:cNvPr id="6149" name="Text Box 15">
            <a:extLst>
              <a:ext uri="{FF2B5EF4-FFF2-40B4-BE49-F238E27FC236}">
                <a16:creationId xmlns:a16="http://schemas.microsoft.com/office/drawing/2014/main" id="{96B075D7-4F79-4EE6-AA28-74490297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2333625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驱动点函数</a:t>
            </a:r>
          </a:p>
        </p:txBody>
      </p:sp>
      <p:grpSp>
        <p:nvGrpSpPr>
          <p:cNvPr id="6150" name="Group 16">
            <a:extLst>
              <a:ext uri="{FF2B5EF4-FFF2-40B4-BE49-F238E27FC236}">
                <a16:creationId xmlns:a16="http://schemas.microsoft.com/office/drawing/2014/main" id="{F6C1F629-F449-4B9D-AC4D-1C7C431623C1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437063"/>
            <a:ext cx="3187700" cy="1524000"/>
            <a:chOff x="81" y="1298"/>
            <a:chExt cx="2008" cy="960"/>
          </a:xfrm>
        </p:grpSpPr>
        <p:sp>
          <p:nvSpPr>
            <p:cNvPr id="6160" name="Line 17">
              <a:extLst>
                <a:ext uri="{FF2B5EF4-FFF2-40B4-BE49-F238E27FC236}">
                  <a16:creationId xmlns:a16="http://schemas.microsoft.com/office/drawing/2014/main" id="{FF55B331-90A5-414A-9F42-E23905710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1418"/>
              <a:ext cx="7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8">
              <a:extLst>
                <a:ext uri="{FF2B5EF4-FFF2-40B4-BE49-F238E27FC236}">
                  <a16:creationId xmlns:a16="http://schemas.microsoft.com/office/drawing/2014/main" id="{A70FAA7C-A115-4468-A271-77974113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2102"/>
              <a:ext cx="8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9">
              <a:extLst>
                <a:ext uri="{FF2B5EF4-FFF2-40B4-BE49-F238E27FC236}">
                  <a16:creationId xmlns:a16="http://schemas.microsoft.com/office/drawing/2014/main" id="{354C8DAD-374F-4F62-A6C5-564739B63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344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20">
              <a:extLst>
                <a:ext uri="{FF2B5EF4-FFF2-40B4-BE49-F238E27FC236}">
                  <a16:creationId xmlns:a16="http://schemas.microsoft.com/office/drawing/2014/main" id="{CC4AB4E4-6FF0-443F-AA06-80364989C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526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Rectangle 21">
              <a:extLst>
                <a:ext uri="{FF2B5EF4-FFF2-40B4-BE49-F238E27FC236}">
                  <a16:creationId xmlns:a16="http://schemas.microsoft.com/office/drawing/2014/main" id="{C10AA09C-841C-4D46-9D17-8EA952E89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98"/>
              <a:ext cx="660" cy="96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</a:p>
          </p:txBody>
        </p:sp>
        <p:graphicFrame>
          <p:nvGraphicFramePr>
            <p:cNvPr id="6165" name="Object 22">
              <a:extLst>
                <a:ext uri="{FF2B5EF4-FFF2-40B4-BE49-F238E27FC236}">
                  <a16:creationId xmlns:a16="http://schemas.microsoft.com/office/drawing/2014/main" id="{4BD0A087-D52B-43CA-809F-B4B206509C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34"/>
            <a:ext cx="5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公式" r:id="rId5" imgW="419154" imgH="228600" progId="Equation.3">
                    <p:embed/>
                  </p:oleObj>
                </mc:Choice>
                <mc:Fallback>
                  <p:oleObj name="公式" r:id="rId5" imgW="419154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434"/>
                          <a:ext cx="5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3">
              <a:extLst>
                <a:ext uri="{FF2B5EF4-FFF2-40B4-BE49-F238E27FC236}">
                  <a16:creationId xmlns:a16="http://schemas.microsoft.com/office/drawing/2014/main" id="{DB311BAD-EF53-4FBF-8D05-98F9E7952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" y="1570"/>
            <a:ext cx="65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公式" r:id="rId7" imgW="472548" imgH="228600" progId="Equation.3">
                    <p:embed/>
                  </p:oleObj>
                </mc:Choice>
                <mc:Fallback>
                  <p:oleObj name="公式" r:id="rId7" imgW="472548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" y="1570"/>
                          <a:ext cx="65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1" name="Group 33">
            <a:extLst>
              <a:ext uri="{FF2B5EF4-FFF2-40B4-BE49-F238E27FC236}">
                <a16:creationId xmlns:a16="http://schemas.microsoft.com/office/drawing/2014/main" id="{3A2D1708-DA24-497F-93B7-3783FE33E16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158" name="Picture 34" descr="78900">
              <a:extLst>
                <a:ext uri="{FF2B5EF4-FFF2-40B4-BE49-F238E27FC236}">
                  <a16:creationId xmlns:a16="http://schemas.microsoft.com/office/drawing/2014/main" id="{08A512FC-9F27-4F69-8EB5-CD3DA6A1D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Text Box 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8C13FB8-9FBB-428C-82EB-1D99FF539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152" name="Group 36">
            <a:extLst>
              <a:ext uri="{FF2B5EF4-FFF2-40B4-BE49-F238E27FC236}">
                <a16:creationId xmlns:a16="http://schemas.microsoft.com/office/drawing/2014/main" id="{2A709EF7-8DBF-41B0-84C3-0EB045E5E37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6156" name="Picture 37" descr="78900">
              <a:extLst>
                <a:ext uri="{FF2B5EF4-FFF2-40B4-BE49-F238E27FC236}">
                  <a16:creationId xmlns:a16="http://schemas.microsoft.com/office/drawing/2014/main" id="{4AB8E391-A3C9-4348-9FB2-BB328B25B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3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D0C86E5-0FCE-427C-BE0B-762A16634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6153" name="Group 42">
            <a:extLst>
              <a:ext uri="{FF2B5EF4-FFF2-40B4-BE49-F238E27FC236}">
                <a16:creationId xmlns:a16="http://schemas.microsoft.com/office/drawing/2014/main" id="{CCE467EE-F0EA-478C-A370-7EB993B47E2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6154" name="Picture 43" descr="78900">
              <a:extLst>
                <a:ext uri="{FF2B5EF4-FFF2-40B4-BE49-F238E27FC236}">
                  <a16:creationId xmlns:a16="http://schemas.microsoft.com/office/drawing/2014/main" id="{E56A1213-9170-4CF3-B43F-C9B57015A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5" name="Text Box 4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7F82B51-9172-4B02-B3BB-4576773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6">
            <a:extLst>
              <a:ext uri="{FF2B5EF4-FFF2-40B4-BE49-F238E27FC236}">
                <a16:creationId xmlns:a16="http://schemas.microsoft.com/office/drawing/2014/main" id="{244E1C5F-4E75-4B39-A218-B88A2135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1638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011" name="Text Box 57">
            <a:extLst>
              <a:ext uri="{FF2B5EF4-FFF2-40B4-BE49-F238E27FC236}">
                <a16:creationId xmlns:a16="http://schemas.microsoft.com/office/drawing/2014/main" id="{758279D0-194A-4199-A940-A96EBEF10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8775"/>
            <a:ext cx="75596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kumimoji="1" lang="en-US" altLang="zh-CN" sz="28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的线圈其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b="0" baseline="-250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=100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，与电容接成并联谐振电路，如再并联上一个</a:t>
            </a:r>
            <a:r>
              <a:rPr kumimoji="1" lang="en-US" altLang="zh-CN" sz="2800" b="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100k</a:t>
            </a:r>
            <a:r>
              <a:rPr kumimoji="1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的电阻，求电路的</a:t>
            </a:r>
            <a:r>
              <a:rPr kumimoji="1" lang="en-US" altLang="zh-CN" sz="2800" b="0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2" name="Text Box 87">
            <a:extLst>
              <a:ext uri="{FF2B5EF4-FFF2-40B4-BE49-F238E27FC236}">
                <a16:creationId xmlns:a16="http://schemas.microsoft.com/office/drawing/2014/main" id="{8E1B0269-B686-4B40-8574-DC53529C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65350"/>
            <a:ext cx="62071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3013" name="Object 114">
            <a:extLst>
              <a:ext uri="{FF2B5EF4-FFF2-40B4-BE49-F238E27FC236}">
                <a16:creationId xmlns:a16="http://schemas.microsoft.com/office/drawing/2014/main" id="{850B3FE0-6F00-440F-8FEC-A0296738A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2163"/>
          <a:ext cx="2546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公式" r:id="rId3" imgW="1104846" imgH="403932" progId="Equation.3">
                  <p:embed/>
                </p:oleObj>
              </mc:Choice>
              <mc:Fallback>
                <p:oleObj name="公式" r:id="rId3" imgW="1104846" imgH="403932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2163"/>
                        <a:ext cx="2546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115">
            <a:extLst>
              <a:ext uri="{FF2B5EF4-FFF2-40B4-BE49-F238E27FC236}">
                <a16:creationId xmlns:a16="http://schemas.microsoft.com/office/drawing/2014/main" id="{5BB3A259-008C-4CB3-AE1B-A0A370D5C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244850"/>
            <a:ext cx="503237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15" name="Object 116">
            <a:extLst>
              <a:ext uri="{FF2B5EF4-FFF2-40B4-BE49-F238E27FC236}">
                <a16:creationId xmlns:a16="http://schemas.microsoft.com/office/drawing/2014/main" id="{76C68FE9-5991-4CD4-9DA1-871FD1BBF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028950"/>
          <a:ext cx="3756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公式" r:id="rId5" imgW="1805886" imgH="205740" progId="Equation.3">
                  <p:embed/>
                </p:oleObj>
              </mc:Choice>
              <mc:Fallback>
                <p:oleObj name="公式" r:id="rId5" imgW="1805886" imgH="20574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28950"/>
                        <a:ext cx="3756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6" name="Group 119">
            <a:extLst>
              <a:ext uri="{FF2B5EF4-FFF2-40B4-BE49-F238E27FC236}">
                <a16:creationId xmlns:a16="http://schemas.microsoft.com/office/drawing/2014/main" id="{ABA65767-7148-4DC2-81DF-68EDDF643B02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660775"/>
            <a:ext cx="1727200" cy="519113"/>
            <a:chOff x="930" y="1616"/>
            <a:chExt cx="1088" cy="327"/>
          </a:xfrm>
        </p:grpSpPr>
        <p:sp>
          <p:nvSpPr>
            <p:cNvPr id="43076" name="Line 117">
              <a:extLst>
                <a:ext uri="{FF2B5EF4-FFF2-40B4-BE49-F238E27FC236}">
                  <a16:creationId xmlns:a16="http://schemas.microsoft.com/office/drawing/2014/main" id="{58505B19-FBA7-494A-ADAE-A94D43D4C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6"/>
              <a:ext cx="0" cy="317"/>
            </a:xfrm>
            <a:prstGeom prst="line">
              <a:avLst/>
            </a:prstGeom>
            <a:noFill/>
            <a:ln w="762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Text Box 118">
              <a:extLst>
                <a:ext uri="{FF2B5EF4-FFF2-40B4-BE49-F238E27FC236}">
                  <a16:creationId xmlns:a16="http://schemas.microsoft.com/office/drawing/2014/main" id="{EA61C16B-48C7-49F2-A996-E25A869C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等效电路</a:t>
              </a:r>
            </a:p>
          </p:txBody>
        </p:sp>
      </p:grpSp>
      <p:graphicFrame>
        <p:nvGraphicFramePr>
          <p:cNvPr id="43017" name="Object 152">
            <a:extLst>
              <a:ext uri="{FF2B5EF4-FFF2-40B4-BE49-F238E27FC236}">
                <a16:creationId xmlns:a16="http://schemas.microsoft.com/office/drawing/2014/main" id="{37E0ED32-C683-46F4-BED1-8363E206D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33775"/>
          <a:ext cx="43211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公式" r:id="rId7" imgW="1889760" imgH="434340" progId="Equation.3">
                  <p:embed/>
                </p:oleObj>
              </mc:Choice>
              <mc:Fallback>
                <p:oleObj name="公式" r:id="rId7" imgW="1889760" imgH="43434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33775"/>
                        <a:ext cx="43211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53">
            <a:extLst>
              <a:ext uri="{FF2B5EF4-FFF2-40B4-BE49-F238E27FC236}">
                <a16:creationId xmlns:a16="http://schemas.microsoft.com/office/drawing/2014/main" id="{77901FD4-96ED-4730-8556-B0B49AB73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613275"/>
          <a:ext cx="3700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公式" r:id="rId9" imgW="1600308" imgH="228600" progId="Equation.3">
                  <p:embed/>
                </p:oleObj>
              </mc:Choice>
              <mc:Fallback>
                <p:oleObj name="公式" r:id="rId9" imgW="1600308" imgH="22860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13275"/>
                        <a:ext cx="37004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54">
            <a:extLst>
              <a:ext uri="{FF2B5EF4-FFF2-40B4-BE49-F238E27FC236}">
                <a16:creationId xmlns:a16="http://schemas.microsoft.com/office/drawing/2014/main" id="{DFCB1C8F-3E88-45F2-A62F-BB22B01F6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78244"/>
              </p:ext>
            </p:extLst>
          </p:nvPr>
        </p:nvGraphicFramePr>
        <p:xfrm>
          <a:off x="805384" y="5262461"/>
          <a:ext cx="40465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公式" r:id="rId11" imgW="1691748" imgH="472512" progId="Equation.3">
                  <p:embed/>
                </p:oleObj>
              </mc:Choice>
              <mc:Fallback>
                <p:oleObj name="公式" r:id="rId11" imgW="1691748" imgH="472512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84" y="5262461"/>
                        <a:ext cx="404653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0" name="Group 168">
            <a:extLst>
              <a:ext uri="{FF2B5EF4-FFF2-40B4-BE49-F238E27FC236}">
                <a16:creationId xmlns:a16="http://schemas.microsoft.com/office/drawing/2014/main" id="{0246710D-0831-4490-9AD0-B308CB6A864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571625"/>
            <a:ext cx="3159125" cy="1928813"/>
            <a:chOff x="431" y="2432"/>
            <a:chExt cx="1990" cy="1215"/>
          </a:xfrm>
        </p:grpSpPr>
        <p:sp>
          <p:nvSpPr>
            <p:cNvPr id="43054" name="Line 169">
              <a:extLst>
                <a:ext uri="{FF2B5EF4-FFF2-40B4-BE49-F238E27FC236}">
                  <a16:creationId xmlns:a16="http://schemas.microsoft.com/office/drawing/2014/main" id="{BB5847A0-14C3-4993-9146-DDAD556D3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470"/>
              <a:ext cx="0" cy="6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Line 170">
              <a:extLst>
                <a:ext uri="{FF2B5EF4-FFF2-40B4-BE49-F238E27FC236}">
                  <a16:creationId xmlns:a16="http://schemas.microsoft.com/office/drawing/2014/main" id="{DE04ACC1-D55C-4AAE-BE60-B5157C8CC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3460"/>
              <a:ext cx="0" cy="1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171">
              <a:extLst>
                <a:ext uri="{FF2B5EF4-FFF2-40B4-BE49-F238E27FC236}">
                  <a16:creationId xmlns:a16="http://schemas.microsoft.com/office/drawing/2014/main" id="{A869A8F4-F4F7-4313-80EE-4D5BCD5D6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" y="2470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172">
              <a:extLst>
                <a:ext uri="{FF2B5EF4-FFF2-40B4-BE49-F238E27FC236}">
                  <a16:creationId xmlns:a16="http://schemas.microsoft.com/office/drawing/2014/main" id="{D63FEBF5-DE10-44FC-87E6-F04C151DB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470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173">
              <a:extLst>
                <a:ext uri="{FF2B5EF4-FFF2-40B4-BE49-F238E27FC236}">
                  <a16:creationId xmlns:a16="http://schemas.microsoft.com/office/drawing/2014/main" id="{960FBC22-28B4-4FE2-A082-10A894872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094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Line 174">
              <a:extLst>
                <a:ext uri="{FF2B5EF4-FFF2-40B4-BE49-F238E27FC236}">
                  <a16:creationId xmlns:a16="http://schemas.microsoft.com/office/drawing/2014/main" id="{D18C76A7-AA0F-4B6C-A65C-6098E068E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7" y="3622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60" name="Group 175">
              <a:extLst>
                <a:ext uri="{FF2B5EF4-FFF2-40B4-BE49-F238E27FC236}">
                  <a16:creationId xmlns:a16="http://schemas.microsoft.com/office/drawing/2014/main" id="{A0B79DEA-1F20-49D9-9ADE-FD0BC9474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3001"/>
              <a:ext cx="258" cy="93"/>
              <a:chOff x="1351" y="3976"/>
              <a:chExt cx="174" cy="93"/>
            </a:xfrm>
          </p:grpSpPr>
          <p:sp>
            <p:nvSpPr>
              <p:cNvPr id="43074" name="Line 176">
                <a:extLst>
                  <a:ext uri="{FF2B5EF4-FFF2-40B4-BE49-F238E27FC236}">
                    <a16:creationId xmlns:a16="http://schemas.microsoft.com/office/drawing/2014/main" id="{5E080CBA-2112-49E5-936B-3A772646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7">
                <a:extLst>
                  <a:ext uri="{FF2B5EF4-FFF2-40B4-BE49-F238E27FC236}">
                    <a16:creationId xmlns:a16="http://schemas.microsoft.com/office/drawing/2014/main" id="{256290C4-175E-43AC-9BCD-499FDDF1C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61" name="Text Box 178">
              <a:extLst>
                <a:ext uri="{FF2B5EF4-FFF2-40B4-BE49-F238E27FC236}">
                  <a16:creationId xmlns:a16="http://schemas.microsoft.com/office/drawing/2014/main" id="{6F15F2E4-6B6F-4B75-A495-E16837AC3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65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3062" name="Text Box 179">
              <a:extLst>
                <a:ext uri="{FF2B5EF4-FFF2-40B4-BE49-F238E27FC236}">
                  <a16:creationId xmlns:a16="http://schemas.microsoft.com/office/drawing/2014/main" id="{BE049709-8ED5-424F-BC90-483ABC7C0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1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3063" name="Text Box 180">
              <a:extLst>
                <a:ext uri="{FF2B5EF4-FFF2-40B4-BE49-F238E27FC236}">
                  <a16:creationId xmlns:a16="http://schemas.microsoft.com/office/drawing/2014/main" id="{4DB62934-B385-4E3C-9ED1-5FC28EFD7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14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3064" name="Oval 181">
              <a:extLst>
                <a:ext uri="{FF2B5EF4-FFF2-40B4-BE49-F238E27FC236}">
                  <a16:creationId xmlns:a16="http://schemas.microsoft.com/office/drawing/2014/main" id="{079AC353-B3AE-4C87-BA3D-00293A433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579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65" name="Oval 182">
              <a:extLst>
                <a:ext uri="{FF2B5EF4-FFF2-40B4-BE49-F238E27FC236}">
                  <a16:creationId xmlns:a16="http://schemas.microsoft.com/office/drawing/2014/main" id="{0F7E8CA9-979E-4B80-9BA0-838B4541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3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66" name="Line 183">
              <a:extLst>
                <a:ext uri="{FF2B5EF4-FFF2-40B4-BE49-F238E27FC236}">
                  <a16:creationId xmlns:a16="http://schemas.microsoft.com/office/drawing/2014/main" id="{BD590B54-85F0-40EE-8678-79F6C224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478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Text Box 184">
              <a:extLst>
                <a:ext uri="{FF2B5EF4-FFF2-40B4-BE49-F238E27FC236}">
                  <a16:creationId xmlns:a16="http://schemas.microsoft.com/office/drawing/2014/main" id="{EE0BE3AF-BD15-410D-A27C-7B3B98B21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840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100k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3068" name="Rectangle 185">
              <a:extLst>
                <a:ext uri="{FF2B5EF4-FFF2-40B4-BE49-F238E27FC236}">
                  <a16:creationId xmlns:a16="http://schemas.microsoft.com/office/drawing/2014/main" id="{9C9A0309-78E3-43DC-BE25-EBD2B2EE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69" name="Rectangle 186">
              <a:extLst>
                <a:ext uri="{FF2B5EF4-FFF2-40B4-BE49-F238E27FC236}">
                  <a16:creationId xmlns:a16="http://schemas.microsoft.com/office/drawing/2014/main" id="{94350941-E778-442A-9EF8-BDA643FC8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3070" name="Group 187">
              <a:extLst>
                <a:ext uri="{FF2B5EF4-FFF2-40B4-BE49-F238E27FC236}">
                  <a16:creationId xmlns:a16="http://schemas.microsoft.com/office/drawing/2014/main" id="{069110D0-AD3A-459A-A106-7554C6B797F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29" y="2976"/>
              <a:ext cx="408" cy="589"/>
              <a:chOff x="476" y="663"/>
              <a:chExt cx="771" cy="862"/>
            </a:xfrm>
          </p:grpSpPr>
          <p:sp>
            <p:nvSpPr>
              <p:cNvPr id="43071" name="AutoShape 188">
                <a:extLst>
                  <a:ext uri="{FF2B5EF4-FFF2-40B4-BE49-F238E27FC236}">
                    <a16:creationId xmlns:a16="http://schemas.microsoft.com/office/drawing/2014/main" id="{BC23C606-7860-4DEB-A2F1-BC39C0008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2" name="AutoShape 189">
                <a:extLst>
                  <a:ext uri="{FF2B5EF4-FFF2-40B4-BE49-F238E27FC236}">
                    <a16:creationId xmlns:a16="http://schemas.microsoft.com/office/drawing/2014/main" id="{0C33397B-E652-4365-8CD3-B28E8E185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AutoShape 190">
                <a:extLst>
                  <a:ext uri="{FF2B5EF4-FFF2-40B4-BE49-F238E27FC236}">
                    <a16:creationId xmlns:a16="http://schemas.microsoft.com/office/drawing/2014/main" id="{DFE85FD8-C5FA-4956-B656-2487E7641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21" name="Group 191">
            <a:extLst>
              <a:ext uri="{FF2B5EF4-FFF2-40B4-BE49-F238E27FC236}">
                <a16:creationId xmlns:a16="http://schemas.microsoft.com/office/drawing/2014/main" id="{6DDFA742-7C02-4BA0-AAB2-4AE114EFBAF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379913"/>
            <a:ext cx="3159125" cy="1928812"/>
            <a:chOff x="431" y="2432"/>
            <a:chExt cx="1990" cy="1215"/>
          </a:xfrm>
        </p:grpSpPr>
        <p:sp>
          <p:nvSpPr>
            <p:cNvPr id="43031" name="Text Box 192">
              <a:extLst>
                <a:ext uri="{FF2B5EF4-FFF2-40B4-BE49-F238E27FC236}">
                  <a16:creationId xmlns:a16="http://schemas.microsoft.com/office/drawing/2014/main" id="{0995E15F-4623-4434-A183-E2FE9C1D2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70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3032" name="Line 193">
              <a:extLst>
                <a:ext uri="{FF2B5EF4-FFF2-40B4-BE49-F238E27FC236}">
                  <a16:creationId xmlns:a16="http://schemas.microsoft.com/office/drawing/2014/main" id="{CE898639-21DF-4385-830C-3E62941FE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478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94">
              <a:extLst>
                <a:ext uri="{FF2B5EF4-FFF2-40B4-BE49-F238E27FC236}">
                  <a16:creationId xmlns:a16="http://schemas.microsoft.com/office/drawing/2014/main" id="{40EB5053-5130-44C0-A50C-4DA94A001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2478"/>
              <a:ext cx="16" cy="11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195">
              <a:extLst>
                <a:ext uri="{FF2B5EF4-FFF2-40B4-BE49-F238E27FC236}">
                  <a16:creationId xmlns:a16="http://schemas.microsoft.com/office/drawing/2014/main" id="{3739584F-90F3-4632-947D-621217EAC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203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Line 196">
              <a:extLst>
                <a:ext uri="{FF2B5EF4-FFF2-40B4-BE49-F238E27FC236}">
                  <a16:creationId xmlns:a16="http://schemas.microsoft.com/office/drawing/2014/main" id="{95F11DA1-BEBE-477B-A44F-25804AEDA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" y="2470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Line 197">
              <a:extLst>
                <a:ext uri="{FF2B5EF4-FFF2-40B4-BE49-F238E27FC236}">
                  <a16:creationId xmlns:a16="http://schemas.microsoft.com/office/drawing/2014/main" id="{7C4E63DE-5634-4EF3-BE77-28618903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470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7" name="Line 198">
              <a:extLst>
                <a:ext uri="{FF2B5EF4-FFF2-40B4-BE49-F238E27FC236}">
                  <a16:creationId xmlns:a16="http://schemas.microsoft.com/office/drawing/2014/main" id="{C9B5CC83-525E-43A8-907E-B66434824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094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Line 199">
              <a:extLst>
                <a:ext uri="{FF2B5EF4-FFF2-40B4-BE49-F238E27FC236}">
                  <a16:creationId xmlns:a16="http://schemas.microsoft.com/office/drawing/2014/main" id="{95C83290-88C6-4352-A8E2-4FE069D87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7" y="3622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9" name="Group 200">
              <a:extLst>
                <a:ext uri="{FF2B5EF4-FFF2-40B4-BE49-F238E27FC236}">
                  <a16:creationId xmlns:a16="http://schemas.microsoft.com/office/drawing/2014/main" id="{B8329793-99E6-4362-B617-B5547D868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3001"/>
              <a:ext cx="258" cy="93"/>
              <a:chOff x="1351" y="3976"/>
              <a:chExt cx="174" cy="93"/>
            </a:xfrm>
          </p:grpSpPr>
          <p:sp>
            <p:nvSpPr>
              <p:cNvPr id="43052" name="Line 201">
                <a:extLst>
                  <a:ext uri="{FF2B5EF4-FFF2-40B4-BE49-F238E27FC236}">
                    <a16:creationId xmlns:a16="http://schemas.microsoft.com/office/drawing/2014/main" id="{59E9DDBC-16CF-4C87-8CB0-B72850DF5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202">
                <a:extLst>
                  <a:ext uri="{FF2B5EF4-FFF2-40B4-BE49-F238E27FC236}">
                    <a16:creationId xmlns:a16="http://schemas.microsoft.com/office/drawing/2014/main" id="{28EE958D-1DC0-4D14-9493-EF68E3B6B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0" name="Text Box 203">
              <a:extLst>
                <a:ext uri="{FF2B5EF4-FFF2-40B4-BE49-F238E27FC236}">
                  <a16:creationId xmlns:a16="http://schemas.microsoft.com/office/drawing/2014/main" id="{EBFB6688-6B3E-4417-9585-B84DE0829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65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3041" name="Text Box 204">
              <a:extLst>
                <a:ext uri="{FF2B5EF4-FFF2-40B4-BE49-F238E27FC236}">
                  <a16:creationId xmlns:a16="http://schemas.microsoft.com/office/drawing/2014/main" id="{D0936B73-404A-465D-9D37-9721F3536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65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3042" name="Oval 205">
              <a:extLst>
                <a:ext uri="{FF2B5EF4-FFF2-40B4-BE49-F238E27FC236}">
                  <a16:creationId xmlns:a16="http://schemas.microsoft.com/office/drawing/2014/main" id="{A85DFA4F-39EB-44B9-AC97-03DE1A0C8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579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43" name="Oval 206">
              <a:extLst>
                <a:ext uri="{FF2B5EF4-FFF2-40B4-BE49-F238E27FC236}">
                  <a16:creationId xmlns:a16="http://schemas.microsoft.com/office/drawing/2014/main" id="{A4D6A851-B58D-4486-AB11-89155CDA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3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44" name="Line 207">
              <a:extLst>
                <a:ext uri="{FF2B5EF4-FFF2-40B4-BE49-F238E27FC236}">
                  <a16:creationId xmlns:a16="http://schemas.microsoft.com/office/drawing/2014/main" id="{4FE1ABCE-74EB-4F77-AD51-997F6AF80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478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Text Box 208">
              <a:extLst>
                <a:ext uri="{FF2B5EF4-FFF2-40B4-BE49-F238E27FC236}">
                  <a16:creationId xmlns:a16="http://schemas.microsoft.com/office/drawing/2014/main" id="{33DCD872-2E53-4315-834F-4CA465AE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840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100k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3046" name="Rectangle 209">
              <a:extLst>
                <a:ext uri="{FF2B5EF4-FFF2-40B4-BE49-F238E27FC236}">
                  <a16:creationId xmlns:a16="http://schemas.microsoft.com/office/drawing/2014/main" id="{D39DE09A-2275-45DA-BAF1-667CF01D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47" name="Rectangle 210">
              <a:extLst>
                <a:ext uri="{FF2B5EF4-FFF2-40B4-BE49-F238E27FC236}">
                  <a16:creationId xmlns:a16="http://schemas.microsoft.com/office/drawing/2014/main" id="{2FB84615-E828-4A21-80F1-8CA910898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3048" name="Group 211">
              <a:extLst>
                <a:ext uri="{FF2B5EF4-FFF2-40B4-BE49-F238E27FC236}">
                  <a16:creationId xmlns:a16="http://schemas.microsoft.com/office/drawing/2014/main" id="{60353832-69FD-4645-928B-2E3028B7197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20" y="2749"/>
              <a:ext cx="408" cy="589"/>
              <a:chOff x="476" y="663"/>
              <a:chExt cx="771" cy="862"/>
            </a:xfrm>
          </p:grpSpPr>
          <p:sp>
            <p:nvSpPr>
              <p:cNvPr id="43049" name="AutoShape 212">
                <a:extLst>
                  <a:ext uri="{FF2B5EF4-FFF2-40B4-BE49-F238E27FC236}">
                    <a16:creationId xmlns:a16="http://schemas.microsoft.com/office/drawing/2014/main" id="{B6BA2C3C-E954-4B2B-8C90-EAD9F332E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0" name="AutoShape 213">
                <a:extLst>
                  <a:ext uri="{FF2B5EF4-FFF2-40B4-BE49-F238E27FC236}">
                    <a16:creationId xmlns:a16="http://schemas.microsoft.com/office/drawing/2014/main" id="{6BEA7BFA-1D25-4C7F-ADB2-76CE69275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1" name="AutoShape 214">
                <a:extLst>
                  <a:ext uri="{FF2B5EF4-FFF2-40B4-BE49-F238E27FC236}">
                    <a16:creationId xmlns:a16="http://schemas.microsoft.com/office/drawing/2014/main" id="{C104A9B2-3F38-411F-BF8D-0D8169E92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295 w 21600"/>
                  <a:gd name="T13" fmla="*/ 0 h 21600"/>
                  <a:gd name="T14" fmla="*/ 20305 w 21600"/>
                  <a:gd name="T15" fmla="*/ 57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-1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-1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22" name="Group 215">
            <a:extLst>
              <a:ext uri="{FF2B5EF4-FFF2-40B4-BE49-F238E27FC236}">
                <a16:creationId xmlns:a16="http://schemas.microsoft.com/office/drawing/2014/main" id="{056AA01D-F7D3-4701-B654-AF5927EE3A0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3029" name="Picture 216" descr="78900">
              <a:extLst>
                <a:ext uri="{FF2B5EF4-FFF2-40B4-BE49-F238E27FC236}">
                  <a16:creationId xmlns:a16="http://schemas.microsoft.com/office/drawing/2014/main" id="{5B11440C-BC4B-4371-B16D-6007FFC75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0" name="Text Box 2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70BB21-0328-40CF-81C2-B5E5322CF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3023" name="Group 218">
            <a:extLst>
              <a:ext uri="{FF2B5EF4-FFF2-40B4-BE49-F238E27FC236}">
                <a16:creationId xmlns:a16="http://schemas.microsoft.com/office/drawing/2014/main" id="{F77E0EEE-EB18-40DF-AED6-BC0DCDF2199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3027" name="Picture 219" descr="78900">
              <a:extLst>
                <a:ext uri="{FF2B5EF4-FFF2-40B4-BE49-F238E27FC236}">
                  <a16:creationId xmlns:a16="http://schemas.microsoft.com/office/drawing/2014/main" id="{3FF18EFF-89A8-4CA7-B1DE-46A868F64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8" name="Text Box 2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683CA63-CA4D-4411-96CB-C336A46B6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3024" name="Group 224">
            <a:extLst>
              <a:ext uri="{FF2B5EF4-FFF2-40B4-BE49-F238E27FC236}">
                <a16:creationId xmlns:a16="http://schemas.microsoft.com/office/drawing/2014/main" id="{16ED20C8-AA67-4100-8A66-8931BC01ED6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3025" name="Picture 225" descr="78900">
              <a:extLst>
                <a:ext uri="{FF2B5EF4-FFF2-40B4-BE49-F238E27FC236}">
                  <a16:creationId xmlns:a16="http://schemas.microsoft.com/office/drawing/2014/main" id="{FFEF365B-D073-4A0B-81F9-BE5D6EBB8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6" name="Text Box 2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736FB88-9108-4FDA-BDFA-99E212416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8E579080-6C1A-40D2-ABBC-D57ED2D2E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B77948DA-11CC-47B1-99A0-52D5FB3B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8775"/>
            <a:ext cx="7416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=50k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0" i="1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=100V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</a:t>
            </a:r>
            <a:r>
              <a:rPr kumimoji="1" lang="en-US" altLang="zh-CN" sz="2800" b="0" baseline="30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=100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，谐振时线圈获取最大功率，求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及谐振时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800" i="1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800" i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653A13CF-F904-4E2C-B0C1-6D77BBA2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36763"/>
            <a:ext cx="620713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4037" name="Object 30">
            <a:extLst>
              <a:ext uri="{FF2B5EF4-FFF2-40B4-BE49-F238E27FC236}">
                <a16:creationId xmlns:a16="http://schemas.microsoft.com/office/drawing/2014/main" id="{C4B14A5C-6377-43C7-BD51-F27490AF7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965325"/>
          <a:ext cx="23749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公式" r:id="rId3" imgW="1104846" imgH="403932" progId="Equation.3">
                  <p:embed/>
                </p:oleObj>
              </mc:Choice>
              <mc:Fallback>
                <p:oleObj name="公式" r:id="rId3" imgW="1104846" imgH="40393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65325"/>
                        <a:ext cx="23749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1">
            <a:extLst>
              <a:ext uri="{FF2B5EF4-FFF2-40B4-BE49-F238E27FC236}">
                <a16:creationId xmlns:a16="http://schemas.microsoft.com/office/drawing/2014/main" id="{FE8BAA77-1CB1-4241-9024-4B9D87316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28925"/>
          <a:ext cx="39608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公式" r:id="rId5" imgW="1775406" imgH="419028" progId="Equation.3">
                  <p:embed/>
                </p:oleObj>
              </mc:Choice>
              <mc:Fallback>
                <p:oleObj name="公式" r:id="rId5" imgW="1775406" imgH="41902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28925"/>
                        <a:ext cx="39608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42">
            <a:extLst>
              <a:ext uri="{FF2B5EF4-FFF2-40B4-BE49-F238E27FC236}">
                <a16:creationId xmlns:a16="http://schemas.microsoft.com/office/drawing/2014/main" id="{2779A5F7-9196-4423-81D7-57933B567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65550"/>
          <a:ext cx="1809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公式" r:id="rId7" imgW="777348" imgH="434340" progId="Equation.3">
                  <p:embed/>
                </p:oleObj>
              </mc:Choice>
              <mc:Fallback>
                <p:oleObj name="公式" r:id="rId7" imgW="777348" imgH="4343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65550"/>
                        <a:ext cx="1809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AutoShape 43">
            <a:extLst>
              <a:ext uri="{FF2B5EF4-FFF2-40B4-BE49-F238E27FC236}">
                <a16:creationId xmlns:a16="http://schemas.microsoft.com/office/drawing/2014/main" id="{A6748A01-9AEE-4380-A3B0-8DF38F1DAF3C}"/>
              </a:ext>
            </a:extLst>
          </p:cNvPr>
          <p:cNvSpPr>
            <a:spLocks/>
          </p:cNvSpPr>
          <p:nvPr/>
        </p:nvSpPr>
        <p:spPr bwMode="auto">
          <a:xfrm>
            <a:off x="1042988" y="2252663"/>
            <a:ext cx="215900" cy="2447925"/>
          </a:xfrm>
          <a:prstGeom prst="leftBrace">
            <a:avLst>
              <a:gd name="adj1" fmla="val 94485"/>
              <a:gd name="adj2" fmla="val 49153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Line 45">
            <a:extLst>
              <a:ext uri="{FF2B5EF4-FFF2-40B4-BE49-F238E27FC236}">
                <a16:creationId xmlns:a16="http://schemas.microsoft.com/office/drawing/2014/main" id="{84A323E7-AD9C-4B6E-8F6E-ABF050AB1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5421313"/>
            <a:ext cx="576262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42" name="Object 48">
            <a:extLst>
              <a:ext uri="{FF2B5EF4-FFF2-40B4-BE49-F238E27FC236}">
                <a16:creationId xmlns:a16="http://schemas.microsoft.com/office/drawing/2014/main" id="{6F686B28-140F-459F-9E59-12DF5A51E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989513"/>
          <a:ext cx="23749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公式" r:id="rId9" imgW="1028754" imgH="685800" progId="Equation.3">
                  <p:embed/>
                </p:oleObj>
              </mc:Choice>
              <mc:Fallback>
                <p:oleObj name="公式" r:id="rId9" imgW="1028754" imgH="685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89513"/>
                        <a:ext cx="23749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49">
            <a:extLst>
              <a:ext uri="{FF2B5EF4-FFF2-40B4-BE49-F238E27FC236}">
                <a16:creationId xmlns:a16="http://schemas.microsoft.com/office/drawing/2014/main" id="{90F3936D-11E4-4945-BA00-137825812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4052888"/>
          <a:ext cx="45481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公式" r:id="rId11" imgW="2095554" imgH="457200" progId="Equation.3">
                  <p:embed/>
                </p:oleObj>
              </mc:Choice>
              <mc:Fallback>
                <p:oleObj name="公式" r:id="rId11" imgW="2095554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52888"/>
                        <a:ext cx="45481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51">
            <a:extLst>
              <a:ext uri="{FF2B5EF4-FFF2-40B4-BE49-F238E27FC236}">
                <a16:creationId xmlns:a16="http://schemas.microsoft.com/office/drawing/2014/main" id="{00AB6108-8EBC-4D1A-A36B-C1D6A6819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5060950"/>
          <a:ext cx="22447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公式" r:id="rId13" imgW="1013406" imgH="403932" progId="Equation.3">
                  <p:embed/>
                </p:oleObj>
              </mc:Choice>
              <mc:Fallback>
                <p:oleObj name="公式" r:id="rId13" imgW="1013406" imgH="40393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5060950"/>
                        <a:ext cx="22447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52">
            <a:extLst>
              <a:ext uri="{FF2B5EF4-FFF2-40B4-BE49-F238E27FC236}">
                <a16:creationId xmlns:a16="http://schemas.microsoft.com/office/drawing/2014/main" id="{D2283F1E-EB1A-45BC-8E25-FA5F631A3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6069013"/>
          <a:ext cx="2652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公式" r:id="rId15" imgW="1204068" imgH="205740" progId="Equation.3">
                  <p:embed/>
                </p:oleObj>
              </mc:Choice>
              <mc:Fallback>
                <p:oleObj name="公式" r:id="rId15" imgW="1204068" imgH="2057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6069013"/>
                        <a:ext cx="2652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6" name="Group 66">
            <a:extLst>
              <a:ext uri="{FF2B5EF4-FFF2-40B4-BE49-F238E27FC236}">
                <a16:creationId xmlns:a16="http://schemas.microsoft.com/office/drawing/2014/main" id="{C3272B6C-C91B-4B9D-BF61-CFC0B73F5FB4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317625"/>
            <a:ext cx="3652838" cy="2606675"/>
            <a:chOff x="2653" y="618"/>
            <a:chExt cx="2301" cy="1642"/>
          </a:xfrm>
        </p:grpSpPr>
        <p:sp>
          <p:nvSpPr>
            <p:cNvPr id="44056" name="Oval 67">
              <a:extLst>
                <a:ext uri="{FF2B5EF4-FFF2-40B4-BE49-F238E27FC236}">
                  <a16:creationId xmlns:a16="http://schemas.microsoft.com/office/drawing/2014/main" id="{63A4F288-B682-487E-BD35-98D20B7C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57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7" name="Line 68">
              <a:extLst>
                <a:ext uri="{FF2B5EF4-FFF2-40B4-BE49-F238E27FC236}">
                  <a16:creationId xmlns:a16="http://schemas.microsoft.com/office/drawing/2014/main" id="{F97CC150-66F4-4A09-868A-7AFD0D10B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935"/>
              <a:ext cx="0" cy="6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69">
              <a:extLst>
                <a:ext uri="{FF2B5EF4-FFF2-40B4-BE49-F238E27FC236}">
                  <a16:creationId xmlns:a16="http://schemas.microsoft.com/office/drawing/2014/main" id="{2B959838-923C-4E43-A61A-42F132704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1979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70">
              <a:extLst>
                <a:ext uri="{FF2B5EF4-FFF2-40B4-BE49-F238E27FC236}">
                  <a16:creationId xmlns:a16="http://schemas.microsoft.com/office/drawing/2014/main" id="{4132B216-6CE7-4870-8800-2D1934EE6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928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71">
              <a:extLst>
                <a:ext uri="{FF2B5EF4-FFF2-40B4-BE49-F238E27FC236}">
                  <a16:creationId xmlns:a16="http://schemas.microsoft.com/office/drawing/2014/main" id="{B641E2FC-4C41-4C33-967E-641480E3F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928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72">
              <a:extLst>
                <a:ext uri="{FF2B5EF4-FFF2-40B4-BE49-F238E27FC236}">
                  <a16:creationId xmlns:a16="http://schemas.microsoft.com/office/drawing/2014/main" id="{85B40F2D-7002-494A-BE7C-0E08FE106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1552"/>
              <a:ext cx="5" cy="6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73">
              <a:extLst>
                <a:ext uri="{FF2B5EF4-FFF2-40B4-BE49-F238E27FC236}">
                  <a16:creationId xmlns:a16="http://schemas.microsoft.com/office/drawing/2014/main" id="{7177985E-DBB2-4D5C-BF53-46FE55F16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2251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63" name="Group 74">
              <a:extLst>
                <a:ext uri="{FF2B5EF4-FFF2-40B4-BE49-F238E27FC236}">
                  <a16:creationId xmlns:a16="http://schemas.microsoft.com/office/drawing/2014/main" id="{52F7B61A-B215-46F3-902E-7C69B019E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1" y="1459"/>
              <a:ext cx="258" cy="93"/>
              <a:chOff x="1351" y="3976"/>
              <a:chExt cx="174" cy="93"/>
            </a:xfrm>
          </p:grpSpPr>
          <p:sp>
            <p:nvSpPr>
              <p:cNvPr id="44083" name="Line 75">
                <a:extLst>
                  <a:ext uri="{FF2B5EF4-FFF2-40B4-BE49-F238E27FC236}">
                    <a16:creationId xmlns:a16="http://schemas.microsoft.com/office/drawing/2014/main" id="{402E82BE-746E-46D7-85CE-276168EBA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76">
                <a:extLst>
                  <a:ext uri="{FF2B5EF4-FFF2-40B4-BE49-F238E27FC236}">
                    <a16:creationId xmlns:a16="http://schemas.microsoft.com/office/drawing/2014/main" id="{4C07866F-90A5-4691-8484-C427E093A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4" name="Text Box 77">
              <a:extLst>
                <a:ext uri="{FF2B5EF4-FFF2-40B4-BE49-F238E27FC236}">
                  <a16:creationId xmlns:a16="http://schemas.microsoft.com/office/drawing/2014/main" id="{18D91561-AE19-46A5-AB4C-003A6386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132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4065" name="Text Box 78">
              <a:extLst>
                <a:ext uri="{FF2B5EF4-FFF2-40B4-BE49-F238E27FC236}">
                  <a16:creationId xmlns:a16="http://schemas.microsoft.com/office/drawing/2014/main" id="{07DCF5A4-20AD-4817-972A-355A985A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66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4066" name="Text Box 79">
              <a:extLst>
                <a:ext uri="{FF2B5EF4-FFF2-40B4-BE49-F238E27FC236}">
                  <a16:creationId xmlns:a16="http://schemas.microsoft.com/office/drawing/2014/main" id="{E54B6C98-A618-4159-A8A6-946E3C811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07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4067" name="Line 80">
              <a:extLst>
                <a:ext uri="{FF2B5EF4-FFF2-40B4-BE49-F238E27FC236}">
                  <a16:creationId xmlns:a16="http://schemas.microsoft.com/office/drawing/2014/main" id="{7690D01A-2349-4C12-A364-E7F249D5B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935"/>
              <a:ext cx="0" cy="13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81">
              <a:extLst>
                <a:ext uri="{FF2B5EF4-FFF2-40B4-BE49-F238E27FC236}">
                  <a16:creationId xmlns:a16="http://schemas.microsoft.com/office/drawing/2014/main" id="{C510994B-7376-4C14-98AE-24DB007F8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07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50k</a:t>
              </a: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4069" name="Line 82">
              <a:extLst>
                <a:ext uri="{FF2B5EF4-FFF2-40B4-BE49-F238E27FC236}">
                  <a16:creationId xmlns:a16="http://schemas.microsoft.com/office/drawing/2014/main" id="{7A6CA75D-3F6D-4827-A616-87DC62C43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45"/>
              <a:ext cx="227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Text Box 83">
              <a:extLst>
                <a:ext uri="{FF2B5EF4-FFF2-40B4-BE49-F238E27FC236}">
                  <a16:creationId xmlns:a16="http://schemas.microsoft.com/office/drawing/2014/main" id="{3A209C57-C1E1-49D3-85E0-84AFBEF57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93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4071" name="Text Box 84">
              <a:extLst>
                <a:ext uri="{FF2B5EF4-FFF2-40B4-BE49-F238E27FC236}">
                  <a16:creationId xmlns:a16="http://schemas.microsoft.com/office/drawing/2014/main" id="{694A0904-969A-4F10-BF0E-B36704C3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34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4072" name="Text Box 85">
              <a:extLst>
                <a:ext uri="{FF2B5EF4-FFF2-40B4-BE49-F238E27FC236}">
                  <a16:creationId xmlns:a16="http://schemas.microsoft.com/office/drawing/2014/main" id="{5167DD8D-E522-495B-AFD1-457FCC94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3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－</a:t>
              </a:r>
            </a:p>
          </p:txBody>
        </p:sp>
        <p:sp>
          <p:nvSpPr>
            <p:cNvPr id="44073" name="Text Box 86">
              <a:extLst>
                <a:ext uri="{FF2B5EF4-FFF2-40B4-BE49-F238E27FC236}">
                  <a16:creationId xmlns:a16="http://schemas.microsoft.com/office/drawing/2014/main" id="{8DA6566A-BC6F-4BAE-A5C0-9216AEF5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84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＋</a:t>
              </a:r>
            </a:p>
          </p:txBody>
        </p:sp>
        <p:sp>
          <p:nvSpPr>
            <p:cNvPr id="44074" name="Text Box 87">
              <a:extLst>
                <a:ext uri="{FF2B5EF4-FFF2-40B4-BE49-F238E27FC236}">
                  <a16:creationId xmlns:a16="http://schemas.microsoft.com/office/drawing/2014/main" id="{D5BEFB83-6736-49FB-AA2A-44F726D6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6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bg1"/>
                  </a:solidFill>
                  <a:ea typeface="仿宋_GB2312" pitchFamily="49" charset="-122"/>
                </a:rPr>
                <a:t>u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</a:rPr>
                <a:t>S</a:t>
              </a:r>
            </a:p>
          </p:txBody>
        </p:sp>
        <p:sp>
          <p:nvSpPr>
            <p:cNvPr id="44075" name="Text Box 88">
              <a:extLst>
                <a:ext uri="{FF2B5EF4-FFF2-40B4-BE49-F238E27FC236}">
                  <a16:creationId xmlns:a16="http://schemas.microsoft.com/office/drawing/2014/main" id="{16119790-F4AF-4062-836E-23F098C9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61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bg1"/>
                  </a:solidFill>
                  <a:ea typeface="仿宋_GB2312" pitchFamily="49" charset="-122"/>
                </a:rPr>
                <a:t>i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44076" name="Text Box 89">
              <a:extLst>
                <a:ext uri="{FF2B5EF4-FFF2-40B4-BE49-F238E27FC236}">
                  <a16:creationId xmlns:a16="http://schemas.microsoft.com/office/drawing/2014/main" id="{81D0D707-5135-47A9-ADD5-1993C7A7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43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bg1"/>
                  </a:solidFill>
                  <a:ea typeface="仿宋_GB2312" pitchFamily="49" charset="-122"/>
                </a:rPr>
                <a:t>u</a:t>
              </a:r>
              <a:endParaRPr lang="en-US" altLang="zh-CN" sz="2800" b="0" baseline="-2500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grpSp>
          <p:nvGrpSpPr>
            <p:cNvPr id="44077" name="Group 90">
              <a:extLst>
                <a:ext uri="{FF2B5EF4-FFF2-40B4-BE49-F238E27FC236}">
                  <a16:creationId xmlns:a16="http://schemas.microsoft.com/office/drawing/2014/main" id="{CC46A585-BB82-455F-AED4-FDA14D3B2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616"/>
              <a:ext cx="91" cy="363"/>
              <a:chOff x="2744" y="2931"/>
              <a:chExt cx="57" cy="283"/>
            </a:xfrm>
          </p:grpSpPr>
          <p:sp>
            <p:nvSpPr>
              <p:cNvPr id="44080" name="Arc 91">
                <a:extLst>
                  <a:ext uri="{FF2B5EF4-FFF2-40B4-BE49-F238E27FC236}">
                    <a16:creationId xmlns:a16="http://schemas.microsoft.com/office/drawing/2014/main" id="{C8130FA4-DC8C-4611-BEC9-8DEE32F141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1" name="Arc 92">
                <a:extLst>
                  <a:ext uri="{FF2B5EF4-FFF2-40B4-BE49-F238E27FC236}">
                    <a16:creationId xmlns:a16="http://schemas.microsoft.com/office/drawing/2014/main" id="{E1245E69-7C57-450B-9363-54B6CDF9B8D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2" name="Arc 93">
                <a:extLst>
                  <a:ext uri="{FF2B5EF4-FFF2-40B4-BE49-F238E27FC236}">
                    <a16:creationId xmlns:a16="http://schemas.microsoft.com/office/drawing/2014/main" id="{FE08DE23-15EA-44FB-AD63-C0096AB64C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78" name="Rectangle 94">
              <a:extLst>
                <a:ext uri="{FF2B5EF4-FFF2-40B4-BE49-F238E27FC236}">
                  <a16:creationId xmlns:a16="http://schemas.microsoft.com/office/drawing/2014/main" id="{42AA9366-8A84-497A-B586-72C7312D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79" name="Rectangle 95">
              <a:extLst>
                <a:ext uri="{FF2B5EF4-FFF2-40B4-BE49-F238E27FC236}">
                  <a16:creationId xmlns:a16="http://schemas.microsoft.com/office/drawing/2014/main" id="{13640472-7CC9-4FE8-9629-BE8DA41F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047" name="Group 96">
            <a:extLst>
              <a:ext uri="{FF2B5EF4-FFF2-40B4-BE49-F238E27FC236}">
                <a16:creationId xmlns:a16="http://schemas.microsoft.com/office/drawing/2014/main" id="{69F311DA-0A29-4E6F-8AB9-1F101C5D41A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4054" name="Picture 97" descr="78900">
              <a:extLst>
                <a:ext uri="{FF2B5EF4-FFF2-40B4-BE49-F238E27FC236}">
                  <a16:creationId xmlns:a16="http://schemas.microsoft.com/office/drawing/2014/main" id="{380CB718-D9D1-4860-91F9-91596FC29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5" name="Text Box 9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3346625-113B-4AF1-9E5F-8C1E71D0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4048" name="Group 99">
            <a:extLst>
              <a:ext uri="{FF2B5EF4-FFF2-40B4-BE49-F238E27FC236}">
                <a16:creationId xmlns:a16="http://schemas.microsoft.com/office/drawing/2014/main" id="{49DD149F-4B17-4DC7-BA04-42224434042C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4052" name="Picture 100" descr="78900">
              <a:extLst>
                <a:ext uri="{FF2B5EF4-FFF2-40B4-BE49-F238E27FC236}">
                  <a16:creationId xmlns:a16="http://schemas.microsoft.com/office/drawing/2014/main" id="{D90509DE-4297-4A23-854E-2AA578E5F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3" name="Text Box 10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701BB6C-EE31-45E4-8DDD-C647E185C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4049" name="Group 105">
            <a:extLst>
              <a:ext uri="{FF2B5EF4-FFF2-40B4-BE49-F238E27FC236}">
                <a16:creationId xmlns:a16="http://schemas.microsoft.com/office/drawing/2014/main" id="{45ABB9AB-6238-4406-82F6-5B7BE08C267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4050" name="Picture 106" descr="78900">
              <a:extLst>
                <a:ext uri="{FF2B5EF4-FFF2-40B4-BE49-F238E27FC236}">
                  <a16:creationId xmlns:a16="http://schemas.microsoft.com/office/drawing/2014/main" id="{ED28247D-64B3-427D-A7F4-C005782E4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1" name="Text Box 10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9AEA6F5-04DF-4A0F-9EA2-0D5878B67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 descr="新闻纸">
            <a:extLst>
              <a:ext uri="{FF2B5EF4-FFF2-40B4-BE49-F238E27FC236}">
                <a16:creationId xmlns:a16="http://schemas.microsoft.com/office/drawing/2014/main" id="{77C2FCDC-9235-4E3F-A7AC-C5B7DBBA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33375"/>
            <a:ext cx="4897438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11.5 </a:t>
            </a:r>
            <a:r>
              <a:rPr kumimoji="1"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波特图</a:t>
            </a:r>
          </a:p>
        </p:txBody>
      </p:sp>
      <p:sp>
        <p:nvSpPr>
          <p:cNvPr id="45059" name="Text Box 6">
            <a:extLst>
              <a:ext uri="{FF2B5EF4-FFF2-40B4-BE49-F238E27FC236}">
                <a16:creationId xmlns:a16="http://schemas.microsoft.com/office/drawing/2014/main" id="{C2D23A93-9B92-4E52-B7E1-A10E9BFEA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42486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对电路和系统的频率特性进行分析时，为了直观地观察频率特性随频率变化的趋势和特征，工程上常采用对数坐标来作频响曲线，这种用对数坐标描绘的频率响应图就称为频响波特图。</a:t>
            </a:r>
          </a:p>
        </p:txBody>
      </p:sp>
      <p:sp>
        <p:nvSpPr>
          <p:cNvPr id="45060" name="Rectangle 54">
            <a:extLst>
              <a:ext uri="{FF2B5EF4-FFF2-40B4-BE49-F238E27FC236}">
                <a16:creationId xmlns:a16="http://schemas.microsoft.com/office/drawing/2014/main" id="{D9495F21-06F0-43C9-B7DD-86C37E63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03675"/>
            <a:ext cx="27098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改写网络函数为</a:t>
            </a:r>
          </a:p>
        </p:txBody>
      </p:sp>
      <p:sp>
        <p:nvSpPr>
          <p:cNvPr id="45061" name="Rectangle 56">
            <a:extLst>
              <a:ext uri="{FF2B5EF4-FFF2-40B4-BE49-F238E27FC236}">
                <a16:creationId xmlns:a16="http://schemas.microsoft.com/office/drawing/2014/main" id="{DD3860FA-28D9-423B-A76B-B16993684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1513"/>
            <a:ext cx="4333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画出网络函数的波特图。 </a:t>
            </a:r>
          </a:p>
        </p:txBody>
      </p:sp>
      <p:sp>
        <p:nvSpPr>
          <p:cNvPr id="45062" name="Text Box 57">
            <a:extLst>
              <a:ext uri="{FF2B5EF4-FFF2-40B4-BE49-F238E27FC236}">
                <a16:creationId xmlns:a16="http://schemas.microsoft.com/office/drawing/2014/main" id="{D0DDDDC0-7AB0-4021-94B4-DE386EC7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</a:p>
        </p:txBody>
      </p:sp>
      <p:sp>
        <p:nvSpPr>
          <p:cNvPr id="45063" name="Rectangle 59">
            <a:extLst>
              <a:ext uri="{FF2B5EF4-FFF2-40B4-BE49-F238E27FC236}">
                <a16:creationId xmlns:a16="http://schemas.microsoft.com/office/drawing/2014/main" id="{8B28AF4B-E6D8-4202-9C7B-2A63223C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64" name="Object 58">
            <a:extLst>
              <a:ext uri="{FF2B5EF4-FFF2-40B4-BE49-F238E27FC236}">
                <a16:creationId xmlns:a16="http://schemas.microsoft.com/office/drawing/2014/main" id="{4EFAAC03-01A3-4491-93D7-4C27294ED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040063"/>
          <a:ext cx="38877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r:id="rId4" imgW="1539348" imgH="381072" progId="Equation.DSMT4">
                  <p:embed/>
                </p:oleObj>
              </mc:Choice>
              <mc:Fallback>
                <p:oleObj r:id="rId4" imgW="1539348" imgH="381072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40063"/>
                        <a:ext cx="388778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60">
            <a:extLst>
              <a:ext uri="{FF2B5EF4-FFF2-40B4-BE49-F238E27FC236}">
                <a16:creationId xmlns:a16="http://schemas.microsoft.com/office/drawing/2014/main" id="{361C88C5-CB85-4153-B6B1-18FDAD16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005263"/>
            <a:ext cx="620713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 </a:t>
            </a:r>
          </a:p>
        </p:txBody>
      </p:sp>
      <p:sp>
        <p:nvSpPr>
          <p:cNvPr id="45066" name="Rectangle 62">
            <a:extLst>
              <a:ext uri="{FF2B5EF4-FFF2-40B4-BE49-F238E27FC236}">
                <a16:creationId xmlns:a16="http://schemas.microsoft.com/office/drawing/2014/main" id="{99C4811C-CC7C-4999-820B-30CB64AE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9700"/>
            <a:ext cx="18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067" name="Group 66">
            <a:extLst>
              <a:ext uri="{FF2B5EF4-FFF2-40B4-BE49-F238E27FC236}">
                <a16:creationId xmlns:a16="http://schemas.microsoft.com/office/drawing/2014/main" id="{94428B89-0AF4-48FE-9A34-D1797AD9E7D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5075" name="Picture 67" descr="78900">
              <a:extLst>
                <a:ext uri="{FF2B5EF4-FFF2-40B4-BE49-F238E27FC236}">
                  <a16:creationId xmlns:a16="http://schemas.microsoft.com/office/drawing/2014/main" id="{59C2FF89-F628-4C31-B773-83CD80A21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6" name="Text Box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6CDED2B-5EFB-4B9C-A014-6D4B90F5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5068" name="Group 69">
            <a:extLst>
              <a:ext uri="{FF2B5EF4-FFF2-40B4-BE49-F238E27FC236}">
                <a16:creationId xmlns:a16="http://schemas.microsoft.com/office/drawing/2014/main" id="{27B71BFA-608F-4F1C-BB67-E872776D89B6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5073" name="Picture 70" descr="78900">
              <a:extLst>
                <a:ext uri="{FF2B5EF4-FFF2-40B4-BE49-F238E27FC236}">
                  <a16:creationId xmlns:a16="http://schemas.microsoft.com/office/drawing/2014/main" id="{610DCBF7-7F74-4BF0-81CB-EDC3E811E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 Box 7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5BCFA4B-6E0B-456E-B900-0F2AC15B5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5069" name="Group 75">
            <a:extLst>
              <a:ext uri="{FF2B5EF4-FFF2-40B4-BE49-F238E27FC236}">
                <a16:creationId xmlns:a16="http://schemas.microsoft.com/office/drawing/2014/main" id="{2914153E-23E5-46FE-A53B-D0AB526CFB0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5071" name="Picture 76" descr="78900">
              <a:extLst>
                <a:ext uri="{FF2B5EF4-FFF2-40B4-BE49-F238E27FC236}">
                  <a16:creationId xmlns:a16="http://schemas.microsoft.com/office/drawing/2014/main" id="{31EC55EA-59E7-48D3-B977-DA35FA47D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2" name="Text Box 7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24E7DC5-DA3D-413E-AC6A-DEEAFD527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5070" name="对象 1">
            <a:extLst>
              <a:ext uri="{FF2B5EF4-FFF2-40B4-BE49-F238E27FC236}">
                <a16:creationId xmlns:a16="http://schemas.microsoft.com/office/drawing/2014/main" id="{0C683A67-2D24-442E-9994-CF022500D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605338"/>
          <a:ext cx="84963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7" imgW="3898900" imgH="914400" progId="Equation.DSMT4">
                  <p:embed/>
                </p:oleObj>
              </mc:Choice>
              <mc:Fallback>
                <p:oleObj name="Equation" r:id="rId7" imgW="3898900" imgH="914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05338"/>
                        <a:ext cx="84963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3CAE81E8-0E85-4FC6-A075-962046A0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3" name="Rectangle 9">
            <a:extLst>
              <a:ext uri="{FF2B5EF4-FFF2-40B4-BE49-F238E27FC236}">
                <a16:creationId xmlns:a16="http://schemas.microsoft.com/office/drawing/2014/main" id="{0A601A95-DA73-4055-90D0-737A393D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Rectangle 10">
            <a:extLst>
              <a:ext uri="{FF2B5EF4-FFF2-40B4-BE49-F238E27FC236}">
                <a16:creationId xmlns:a16="http://schemas.microsoft.com/office/drawing/2014/main" id="{40BF382B-1326-4BF7-9FBE-40DB1C43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3225"/>
            <a:ext cx="43338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因此对数模（单位分贝） </a:t>
            </a:r>
          </a:p>
        </p:txBody>
      </p:sp>
      <p:graphicFrame>
        <p:nvGraphicFramePr>
          <p:cNvPr id="46085" name="Object 11">
            <a:extLst>
              <a:ext uri="{FF2B5EF4-FFF2-40B4-BE49-F238E27FC236}">
                <a16:creationId xmlns:a16="http://schemas.microsoft.com/office/drawing/2014/main" id="{9E4F2F06-1803-45AB-94BF-B159620E1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7705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3" imgW="3291840" imgH="396168" progId="Equation.DSMT4">
                  <p:embed/>
                </p:oleObj>
              </mc:Choice>
              <mc:Fallback>
                <p:oleObj r:id="rId3" imgW="3291840" imgH="39616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7705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14">
            <a:extLst>
              <a:ext uri="{FF2B5EF4-FFF2-40B4-BE49-F238E27FC236}">
                <a16:creationId xmlns:a16="http://schemas.microsoft.com/office/drawing/2014/main" id="{7E19209A-4212-42F1-B877-DEFCF1B8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87" name="Object 15">
            <a:extLst>
              <a:ext uri="{FF2B5EF4-FFF2-40B4-BE49-F238E27FC236}">
                <a16:creationId xmlns:a16="http://schemas.microsoft.com/office/drawing/2014/main" id="{2E61EBE6-3E13-4E6B-9104-D9E4E74FA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700213"/>
          <a:ext cx="7416800" cy="44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Visio" r:id="rId5" imgW="4682223" imgH="3142477" progId="Visio.Drawing.6">
                  <p:embed/>
                </p:oleObj>
              </mc:Choice>
              <mc:Fallback>
                <p:oleObj name="Visio" r:id="rId5" imgW="4682223" imgH="3142477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081"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7416800" cy="44815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16">
            <a:extLst>
              <a:ext uri="{FF2B5EF4-FFF2-40B4-BE49-F238E27FC236}">
                <a16:creationId xmlns:a16="http://schemas.microsoft.com/office/drawing/2014/main" id="{45323AEC-BAA5-408F-A281-29391D55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164263"/>
            <a:ext cx="21685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幅频波特图 </a:t>
            </a:r>
          </a:p>
        </p:txBody>
      </p:sp>
      <p:grpSp>
        <p:nvGrpSpPr>
          <p:cNvPr id="46089" name="Group 17">
            <a:extLst>
              <a:ext uri="{FF2B5EF4-FFF2-40B4-BE49-F238E27FC236}">
                <a16:creationId xmlns:a16="http://schemas.microsoft.com/office/drawing/2014/main" id="{0B63A030-2222-48AD-BA29-DB78F48687B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6096" name="Picture 18" descr="78900">
              <a:extLst>
                <a:ext uri="{FF2B5EF4-FFF2-40B4-BE49-F238E27FC236}">
                  <a16:creationId xmlns:a16="http://schemas.microsoft.com/office/drawing/2014/main" id="{B75BD9C0-BD98-4921-AACE-B5017F92C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7" name="Text Box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B0474DF-71E1-4AF8-820E-B4F3A4206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6090" name="Group 20">
            <a:extLst>
              <a:ext uri="{FF2B5EF4-FFF2-40B4-BE49-F238E27FC236}">
                <a16:creationId xmlns:a16="http://schemas.microsoft.com/office/drawing/2014/main" id="{A7DD53B7-4BBC-4705-A02A-570D13341C6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6094" name="Picture 21" descr="78900">
              <a:extLst>
                <a:ext uri="{FF2B5EF4-FFF2-40B4-BE49-F238E27FC236}">
                  <a16:creationId xmlns:a16="http://schemas.microsoft.com/office/drawing/2014/main" id="{3E73FD23-F6C3-4D4C-9942-7907A22C6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5" name="Text Box 2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D4CDEA-8E11-446E-B434-3CDC34EFC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6091" name="Group 26">
            <a:extLst>
              <a:ext uri="{FF2B5EF4-FFF2-40B4-BE49-F238E27FC236}">
                <a16:creationId xmlns:a16="http://schemas.microsoft.com/office/drawing/2014/main" id="{E34F8948-9ADC-4A71-9D3B-4366B576AAA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6092" name="Picture 27" descr="78900">
              <a:extLst>
                <a:ext uri="{FF2B5EF4-FFF2-40B4-BE49-F238E27FC236}">
                  <a16:creationId xmlns:a16="http://schemas.microsoft.com/office/drawing/2014/main" id="{FF769BAC-5017-4954-8D5F-64ABE53A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3" name="Text Box 2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38A10FE-C79E-4BDC-A653-CC3F7ECA6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>
            <a:extLst>
              <a:ext uri="{FF2B5EF4-FFF2-40B4-BE49-F238E27FC236}">
                <a16:creationId xmlns:a16="http://schemas.microsoft.com/office/drawing/2014/main" id="{DB1D7FE9-455C-451E-8EA7-410CA089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7" name="Rectangle 16">
            <a:extLst>
              <a:ext uri="{FF2B5EF4-FFF2-40B4-BE49-F238E27FC236}">
                <a16:creationId xmlns:a16="http://schemas.microsoft.com/office/drawing/2014/main" id="{07B2FD14-1BAA-472B-A5E2-32C6C590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8" name="Rectangle 21">
            <a:extLst>
              <a:ext uri="{FF2B5EF4-FFF2-40B4-BE49-F238E27FC236}">
                <a16:creationId xmlns:a16="http://schemas.microsoft.com/office/drawing/2014/main" id="{41B8B454-C2F2-4035-8BFB-FF05ED56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3225"/>
            <a:ext cx="28908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相位（单位度） </a:t>
            </a:r>
          </a:p>
        </p:txBody>
      </p:sp>
      <p:graphicFrame>
        <p:nvGraphicFramePr>
          <p:cNvPr id="47109" name="Object 22">
            <a:extLst>
              <a:ext uri="{FF2B5EF4-FFF2-40B4-BE49-F238E27FC236}">
                <a16:creationId xmlns:a16="http://schemas.microsoft.com/office/drawing/2014/main" id="{2C1DF4FC-6954-4B12-AA84-01A6EA7BD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765175"/>
          <a:ext cx="42481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3" imgW="1638354" imgH="358212" progId="Equation.DSMT4">
                  <p:embed/>
                </p:oleObj>
              </mc:Choice>
              <mc:Fallback>
                <p:oleObj r:id="rId3" imgW="1638354" imgH="3582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42481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25">
            <a:extLst>
              <a:ext uri="{FF2B5EF4-FFF2-40B4-BE49-F238E27FC236}">
                <a16:creationId xmlns:a16="http://schemas.microsoft.com/office/drawing/2014/main" id="{8054E2A8-97BC-4D26-89D9-647B34A3B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1" name="Rectangle 27">
            <a:extLst>
              <a:ext uri="{FF2B5EF4-FFF2-40B4-BE49-F238E27FC236}">
                <a16:creationId xmlns:a16="http://schemas.microsoft.com/office/drawing/2014/main" id="{CF7C8E5E-04C8-4D95-875F-EC5124A4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2" name="Object 26">
            <a:extLst>
              <a:ext uri="{FF2B5EF4-FFF2-40B4-BE49-F238E27FC236}">
                <a16:creationId xmlns:a16="http://schemas.microsoft.com/office/drawing/2014/main" id="{B08F4BED-2EC3-4ECB-9553-3EA71AE06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73238"/>
          <a:ext cx="7343775" cy="397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Visio" r:id="rId5" imgW="4538258" imgH="2927655" progId="Visio.Drawing.6">
                  <p:embed/>
                </p:oleObj>
              </mc:Choice>
              <mc:Fallback>
                <p:oleObj name="Visio" r:id="rId5" imgW="4538258" imgH="2927655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100" b="9857"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343775" cy="39798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28">
            <a:extLst>
              <a:ext uri="{FF2B5EF4-FFF2-40B4-BE49-F238E27FC236}">
                <a16:creationId xmlns:a16="http://schemas.microsoft.com/office/drawing/2014/main" id="{3D919820-90A7-47E8-B6A4-3E85CDC6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948363"/>
            <a:ext cx="21685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相频波特图 </a:t>
            </a:r>
          </a:p>
        </p:txBody>
      </p:sp>
      <p:grpSp>
        <p:nvGrpSpPr>
          <p:cNvPr id="47114" name="Group 29">
            <a:extLst>
              <a:ext uri="{FF2B5EF4-FFF2-40B4-BE49-F238E27FC236}">
                <a16:creationId xmlns:a16="http://schemas.microsoft.com/office/drawing/2014/main" id="{26C45F28-3B28-46C5-AD22-1F037805497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7121" name="Picture 30" descr="78900">
              <a:extLst>
                <a:ext uri="{FF2B5EF4-FFF2-40B4-BE49-F238E27FC236}">
                  <a16:creationId xmlns:a16="http://schemas.microsoft.com/office/drawing/2014/main" id="{37271EBB-51BC-4940-AAC1-59A261B1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2" name="Text Box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C4AF251-4564-4CD7-B9E2-44C7995B2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7115" name="Group 32">
            <a:extLst>
              <a:ext uri="{FF2B5EF4-FFF2-40B4-BE49-F238E27FC236}">
                <a16:creationId xmlns:a16="http://schemas.microsoft.com/office/drawing/2014/main" id="{2D1ED918-8BAB-491F-B463-1600F5C80B0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7119" name="Picture 33" descr="78900">
              <a:extLst>
                <a:ext uri="{FF2B5EF4-FFF2-40B4-BE49-F238E27FC236}">
                  <a16:creationId xmlns:a16="http://schemas.microsoft.com/office/drawing/2014/main" id="{492B5D23-18B3-4297-821B-A8CA5D4E5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0" name="Text Box 3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B56D290-E963-47A1-806A-C65F0C8FA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7116" name="Group 38">
            <a:extLst>
              <a:ext uri="{FF2B5EF4-FFF2-40B4-BE49-F238E27FC236}">
                <a16:creationId xmlns:a16="http://schemas.microsoft.com/office/drawing/2014/main" id="{DCF2E2DB-CDDE-43E0-AAD0-13BB29A3364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7117" name="Picture 39" descr="78900">
              <a:extLst>
                <a:ext uri="{FF2B5EF4-FFF2-40B4-BE49-F238E27FC236}">
                  <a16:creationId xmlns:a16="http://schemas.microsoft.com/office/drawing/2014/main" id="{41738DA3-8E85-4BF8-A845-9A33A75C5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8" name="Text Box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6E2FC4B-B1F4-4CB4-A5B7-C7A47C268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 descr="新闻纸">
            <a:extLst>
              <a:ext uri="{FF2B5EF4-FFF2-40B4-BE49-F238E27FC236}">
                <a16:creationId xmlns:a16="http://schemas.microsoft.com/office/drawing/2014/main" id="{D504C8BA-4ACA-47C6-8FB7-C54BC34B6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33375"/>
            <a:ext cx="4897438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11.6 </a:t>
            </a:r>
            <a:r>
              <a:rPr kumimoji="1"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滤波器简介</a:t>
            </a:r>
          </a:p>
        </p:txBody>
      </p:sp>
      <p:sp>
        <p:nvSpPr>
          <p:cNvPr id="48131" name="Rectangle 13">
            <a:extLst>
              <a:ext uri="{FF2B5EF4-FFF2-40B4-BE49-F238E27FC236}">
                <a16:creationId xmlns:a16="http://schemas.microsoft.com/office/drawing/2014/main" id="{AE56047B-77A0-45A9-A99C-1AAC7988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Text Box 21">
            <a:extLst>
              <a:ext uri="{FF2B5EF4-FFF2-40B4-BE49-F238E27FC236}">
                <a16:creationId xmlns:a16="http://schemas.microsoft.com/office/drawing/2014/main" id="{BD04D725-1190-409E-8780-60536ADF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1944687" cy="52387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</a:t>
            </a:r>
          </a:p>
        </p:txBody>
      </p:sp>
      <p:sp>
        <p:nvSpPr>
          <p:cNvPr id="48133" name="Rectangle 22">
            <a:extLst>
              <a:ext uri="{FF2B5EF4-FFF2-40B4-BE49-F238E27FC236}">
                <a16:creationId xmlns:a16="http://schemas.microsoft.com/office/drawing/2014/main" id="{48E14C8A-2024-493D-B483-9B8013C0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640763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工程上根据输出端口对信号频率范围的要求，设计专门的网络，置于输入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输出端口之间，使输出端口所需要的频率分量能够顺利通过，而抑制或削弱不需要的频率分量，这种具有选频功能的中间网络，工程上称为滤波器。</a:t>
            </a:r>
          </a:p>
        </p:txBody>
      </p:sp>
      <p:sp>
        <p:nvSpPr>
          <p:cNvPr id="48134" name="Text Box 26">
            <a:extLst>
              <a:ext uri="{FF2B5EF4-FFF2-40B4-BE49-F238E27FC236}">
                <a16:creationId xmlns:a16="http://schemas.microsoft.com/office/drawing/2014/main" id="{52DB48AC-43E4-4EE0-A960-00F47F93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2808287" cy="52387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有源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</a:t>
            </a:r>
          </a:p>
        </p:txBody>
      </p:sp>
      <p:grpSp>
        <p:nvGrpSpPr>
          <p:cNvPr id="48135" name="Group 28">
            <a:extLst>
              <a:ext uri="{FF2B5EF4-FFF2-40B4-BE49-F238E27FC236}">
                <a16:creationId xmlns:a16="http://schemas.microsoft.com/office/drawing/2014/main" id="{01563DBC-E1E3-4537-B57D-7CD5152C54F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8143" name="Picture 29" descr="78900">
              <a:extLst>
                <a:ext uri="{FF2B5EF4-FFF2-40B4-BE49-F238E27FC236}">
                  <a16:creationId xmlns:a16="http://schemas.microsoft.com/office/drawing/2014/main" id="{F15A0E1D-62D2-4F87-9363-87822496A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4" name="Text Box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093E490-84A1-4491-9EE8-44D828EB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8136" name="Group 31">
            <a:extLst>
              <a:ext uri="{FF2B5EF4-FFF2-40B4-BE49-F238E27FC236}">
                <a16:creationId xmlns:a16="http://schemas.microsoft.com/office/drawing/2014/main" id="{DC2BF4BD-4726-4F17-A8E5-14313BD3806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8141" name="Picture 32" descr="78900">
              <a:extLst>
                <a:ext uri="{FF2B5EF4-FFF2-40B4-BE49-F238E27FC236}">
                  <a16:creationId xmlns:a16="http://schemas.microsoft.com/office/drawing/2014/main" id="{5B76D7F9-25A1-4984-868D-22E800CD7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3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22862AF-542E-4653-8209-FA562CA1E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48137" name="Text Box 37">
            <a:extLst>
              <a:ext uri="{FF2B5EF4-FFF2-40B4-BE49-F238E27FC236}">
                <a16:creationId xmlns:a16="http://schemas.microsoft.com/office/drawing/2014/main" id="{9D7D1E1B-5092-4653-8E09-1273CFF2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81359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利用有源元件运算放大器构成的滤波器称为有源滤波器。</a:t>
            </a:r>
          </a:p>
        </p:txBody>
      </p:sp>
      <p:grpSp>
        <p:nvGrpSpPr>
          <p:cNvPr id="48138" name="Group 38">
            <a:extLst>
              <a:ext uri="{FF2B5EF4-FFF2-40B4-BE49-F238E27FC236}">
                <a16:creationId xmlns:a16="http://schemas.microsoft.com/office/drawing/2014/main" id="{EC2E9281-DA9D-4269-B743-AA25AA140B8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8139" name="Picture 39" descr="78900">
              <a:extLst>
                <a:ext uri="{FF2B5EF4-FFF2-40B4-BE49-F238E27FC236}">
                  <a16:creationId xmlns:a16="http://schemas.microsoft.com/office/drawing/2014/main" id="{C329E03A-31D5-4C40-BC82-13A45FF4C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0" name="Text Box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B61BF7D-494D-477B-A9C8-487DA613B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>
            <a:extLst>
              <a:ext uri="{FF2B5EF4-FFF2-40B4-BE49-F238E27FC236}">
                <a16:creationId xmlns:a16="http://schemas.microsoft.com/office/drawing/2014/main" id="{1D372376-386D-4397-8380-9F6FB21DF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4824412" cy="523875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滤波电路的传递函数定义</a:t>
            </a:r>
          </a:p>
        </p:txBody>
      </p:sp>
      <p:grpSp>
        <p:nvGrpSpPr>
          <p:cNvPr id="49155" name="Group 12">
            <a:extLst>
              <a:ext uri="{FF2B5EF4-FFF2-40B4-BE49-F238E27FC236}">
                <a16:creationId xmlns:a16="http://schemas.microsoft.com/office/drawing/2014/main" id="{0F67118E-5A02-44F0-8715-13BB6F51DB2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412875"/>
            <a:ext cx="4032250" cy="1066800"/>
            <a:chOff x="612" y="3203"/>
            <a:chExt cx="2540" cy="672"/>
          </a:xfrm>
        </p:grpSpPr>
        <p:sp>
          <p:nvSpPr>
            <p:cNvPr id="49180" name="Text Box 13">
              <a:extLst>
                <a:ext uri="{FF2B5EF4-FFF2-40B4-BE49-F238E27FC236}">
                  <a16:creationId xmlns:a16="http://schemas.microsoft.com/office/drawing/2014/main" id="{C0718F98-63F8-47E2-88D3-DD90A3F7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203"/>
              <a:ext cx="635" cy="6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滤波电路</a:t>
              </a:r>
            </a:p>
          </p:txBody>
        </p:sp>
        <p:sp>
          <p:nvSpPr>
            <p:cNvPr id="49181" name="Line 14">
              <a:extLst>
                <a:ext uri="{FF2B5EF4-FFF2-40B4-BE49-F238E27FC236}">
                  <a16:creationId xmlns:a16="http://schemas.microsoft.com/office/drawing/2014/main" id="{ADC1E760-E48E-49A9-8527-041A4A34E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521"/>
              <a:ext cx="49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5">
              <a:extLst>
                <a:ext uri="{FF2B5EF4-FFF2-40B4-BE49-F238E27FC236}">
                  <a16:creationId xmlns:a16="http://schemas.microsoft.com/office/drawing/2014/main" id="{AF72A936-C9AD-4823-8E43-6C86F9A3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521"/>
              <a:ext cx="49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Text Box 16">
              <a:extLst>
                <a:ext uri="{FF2B5EF4-FFF2-40B4-BE49-F238E27FC236}">
                  <a16:creationId xmlns:a16="http://schemas.microsoft.com/office/drawing/2014/main" id="{B529D270-F80C-40E0-92B0-A1AA33348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249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4000" b="0" baseline="-25000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84" name="Text Box 17">
              <a:extLst>
                <a:ext uri="{FF2B5EF4-FFF2-40B4-BE49-F238E27FC236}">
                  <a16:creationId xmlns:a16="http://schemas.microsoft.com/office/drawing/2014/main" id="{43CF563D-2583-4B05-95D3-2C5FFF105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294"/>
              <a:ext cx="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4000" b="0" baseline="-25000">
                  <a:solidFill>
                    <a:schemeClr val="bg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49156" name="Object 18">
            <a:extLst>
              <a:ext uri="{FF2B5EF4-FFF2-40B4-BE49-F238E27FC236}">
                <a16:creationId xmlns:a16="http://schemas.microsoft.com/office/drawing/2014/main" id="{4317CC1E-2AAC-4A14-A931-634052C11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0" y="1412875"/>
          <a:ext cx="253841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公式" r:id="rId3" imgW="1043886" imgH="457200" progId="Equation.3">
                  <p:embed/>
                </p:oleObj>
              </mc:Choice>
              <mc:Fallback>
                <p:oleObj name="公式" r:id="rId3" imgW="1043886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1412875"/>
                        <a:ext cx="2538413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19">
            <a:extLst>
              <a:ext uri="{FF2B5EF4-FFF2-40B4-BE49-F238E27FC236}">
                <a16:creationId xmlns:a16="http://schemas.microsoft.com/office/drawing/2014/main" id="{0F39527F-F295-4BE6-A26F-C3AAFF079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2808287" cy="52387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滤波电路分类</a:t>
            </a:r>
          </a:p>
        </p:txBody>
      </p:sp>
      <p:sp>
        <p:nvSpPr>
          <p:cNvPr id="49158" name="Text Box 20">
            <a:extLst>
              <a:ext uri="{FF2B5EF4-FFF2-40B4-BE49-F238E27FC236}">
                <a16:creationId xmlns:a16="http://schemas.microsoft.com/office/drawing/2014/main" id="{18DF6AAA-373D-4B09-837A-064CE0C6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388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按所处理信号分</a:t>
            </a:r>
          </a:p>
        </p:txBody>
      </p:sp>
      <p:sp>
        <p:nvSpPr>
          <p:cNvPr id="49159" name="AutoShape 21">
            <a:extLst>
              <a:ext uri="{FF2B5EF4-FFF2-40B4-BE49-F238E27FC236}">
                <a16:creationId xmlns:a16="http://schemas.microsoft.com/office/drawing/2014/main" id="{0EFF3C8A-B0AE-413F-AEF1-B4F00968B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3357563"/>
            <a:ext cx="719137" cy="144462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0" name="Text Box 22">
            <a:extLst>
              <a:ext uri="{FF2B5EF4-FFF2-40B4-BE49-F238E27FC236}">
                <a16:creationId xmlns:a16="http://schemas.microsoft.com/office/drawing/2014/main" id="{ED5359AC-15C3-454B-8CBB-06B8A1D6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1416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模拟和数字滤波器</a:t>
            </a:r>
          </a:p>
        </p:txBody>
      </p:sp>
      <p:sp>
        <p:nvSpPr>
          <p:cNvPr id="49161" name="Text Box 23">
            <a:extLst>
              <a:ext uri="{FF2B5EF4-FFF2-40B4-BE49-F238E27FC236}">
                <a16:creationId xmlns:a16="http://schemas.microsoft.com/office/drawing/2014/main" id="{07CB5A12-ACD5-4FFD-87AD-4F70FDAB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89363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按所用元件分</a:t>
            </a:r>
          </a:p>
        </p:txBody>
      </p:sp>
      <p:sp>
        <p:nvSpPr>
          <p:cNvPr id="49162" name="AutoShape 24">
            <a:extLst>
              <a:ext uri="{FF2B5EF4-FFF2-40B4-BE49-F238E27FC236}">
                <a16:creationId xmlns:a16="http://schemas.microsoft.com/office/drawing/2014/main" id="{727B75B0-85A0-4688-B000-D7E362A4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05263"/>
            <a:ext cx="719138" cy="144462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3" name="Text Box 25">
            <a:extLst>
              <a:ext uri="{FF2B5EF4-FFF2-40B4-BE49-F238E27FC236}">
                <a16:creationId xmlns:a16="http://schemas.microsoft.com/office/drawing/2014/main" id="{E9CBBDC4-2FF7-49FF-8B58-0118F999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7893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无源和有源滤波器</a:t>
            </a:r>
          </a:p>
        </p:txBody>
      </p:sp>
      <p:sp>
        <p:nvSpPr>
          <p:cNvPr id="49164" name="Text Box 26">
            <a:extLst>
              <a:ext uri="{FF2B5EF4-FFF2-40B4-BE49-F238E27FC236}">
                <a16:creationId xmlns:a16="http://schemas.microsoft.com/office/drawing/2014/main" id="{447C98AA-E1F0-454A-ACA4-501197ED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37063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按滤波特性分</a:t>
            </a:r>
          </a:p>
        </p:txBody>
      </p:sp>
      <p:sp>
        <p:nvSpPr>
          <p:cNvPr id="49165" name="AutoShape 27">
            <a:extLst>
              <a:ext uri="{FF2B5EF4-FFF2-40B4-BE49-F238E27FC236}">
                <a16:creationId xmlns:a16="http://schemas.microsoft.com/office/drawing/2014/main" id="{283D3B4B-B348-4483-927D-8512F3FF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581525"/>
            <a:ext cx="719137" cy="142875"/>
          </a:xfrm>
          <a:prstGeom prst="rightArrow">
            <a:avLst>
              <a:gd name="adj1" fmla="val 50000"/>
              <a:gd name="adj2" fmla="val 125833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6" name="Text Box 29">
            <a:extLst>
              <a:ext uri="{FF2B5EF4-FFF2-40B4-BE49-F238E27FC236}">
                <a16:creationId xmlns:a16="http://schemas.microsoft.com/office/drawing/2014/main" id="{8C8FAC1F-8172-4EA1-AB22-901C9967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4763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高通滤波器（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HPF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9167" name="Text Box 31">
            <a:extLst>
              <a:ext uri="{FF2B5EF4-FFF2-40B4-BE49-F238E27FC236}">
                <a16:creationId xmlns:a16="http://schemas.microsoft.com/office/drawing/2014/main" id="{7A48DBF1-DAA1-48FD-9F06-EC8DCC3B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4370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低通滤波器（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LPF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9168" name="Text Box 32">
            <a:extLst>
              <a:ext uri="{FF2B5EF4-FFF2-40B4-BE49-F238E27FC236}">
                <a16:creationId xmlns:a16="http://schemas.microsoft.com/office/drawing/2014/main" id="{2E91B278-8BC7-4218-92D6-F1FA3C6C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0847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带通滤波器（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BPF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9169" name="Text Box 33">
            <a:extLst>
              <a:ext uri="{FF2B5EF4-FFF2-40B4-BE49-F238E27FC236}">
                <a16:creationId xmlns:a16="http://schemas.microsoft.com/office/drawing/2014/main" id="{F54EC0D7-7B3D-47F7-BC05-1BA5909F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7340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带阻滤波器（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BEF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9170" name="Text Box 34">
            <a:extLst>
              <a:ext uri="{FF2B5EF4-FFF2-40B4-BE49-F238E27FC236}">
                <a16:creationId xmlns:a16="http://schemas.microsoft.com/office/drawing/2014/main" id="{CDA5843B-C401-44CD-9EAE-2C909C160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7340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全通滤波器（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APF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49171" name="Group 35">
            <a:extLst>
              <a:ext uri="{FF2B5EF4-FFF2-40B4-BE49-F238E27FC236}">
                <a16:creationId xmlns:a16="http://schemas.microsoft.com/office/drawing/2014/main" id="{4E32B379-0EC4-4177-835C-67401697280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9178" name="Picture 36" descr="78900">
              <a:extLst>
                <a:ext uri="{FF2B5EF4-FFF2-40B4-BE49-F238E27FC236}">
                  <a16:creationId xmlns:a16="http://schemas.microsoft.com/office/drawing/2014/main" id="{3F5FA8C2-0CFB-483A-B15B-C31D79B93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9" name="Text Box 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67771C9-672C-4082-8E63-AF532B2EB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9172" name="Group 38">
            <a:extLst>
              <a:ext uri="{FF2B5EF4-FFF2-40B4-BE49-F238E27FC236}">
                <a16:creationId xmlns:a16="http://schemas.microsoft.com/office/drawing/2014/main" id="{725AFFF7-FAA3-4779-A062-8F9A0897379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9176" name="Picture 39" descr="78900">
              <a:extLst>
                <a:ext uri="{FF2B5EF4-FFF2-40B4-BE49-F238E27FC236}">
                  <a16:creationId xmlns:a16="http://schemas.microsoft.com/office/drawing/2014/main" id="{BE15D45D-F19A-4802-91D2-CE2222DD9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7" name="Text Box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596FDC9-BA2B-427C-B7E6-DCF190AB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9173" name="Group 44">
            <a:extLst>
              <a:ext uri="{FF2B5EF4-FFF2-40B4-BE49-F238E27FC236}">
                <a16:creationId xmlns:a16="http://schemas.microsoft.com/office/drawing/2014/main" id="{7A157178-1ED4-4A1D-A261-1CDB0888E2D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9174" name="Picture 45" descr="78900">
              <a:extLst>
                <a:ext uri="{FF2B5EF4-FFF2-40B4-BE49-F238E27FC236}">
                  <a16:creationId xmlns:a16="http://schemas.microsoft.com/office/drawing/2014/main" id="{2419BA79-2506-47F1-A641-783014835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5" name="Text Box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C3263148-B867-4502-908C-3FB6143F5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8">
            <a:extLst>
              <a:ext uri="{FF2B5EF4-FFF2-40B4-BE49-F238E27FC236}">
                <a16:creationId xmlns:a16="http://schemas.microsoft.com/office/drawing/2014/main" id="{CEFE3A90-A1F6-423A-931E-2406CF9C45C1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692150"/>
            <a:ext cx="3851275" cy="2089150"/>
            <a:chOff x="318" y="164"/>
            <a:chExt cx="2426" cy="1316"/>
          </a:xfrm>
        </p:grpSpPr>
        <p:sp>
          <p:nvSpPr>
            <p:cNvPr id="50224" name="Line 9">
              <a:extLst>
                <a:ext uri="{FF2B5EF4-FFF2-40B4-BE49-F238E27FC236}">
                  <a16:creationId xmlns:a16="http://schemas.microsoft.com/office/drawing/2014/main" id="{BBA1157D-FDB7-4250-A933-3DED03242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117"/>
              <a:ext cx="1633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Line 10">
              <a:extLst>
                <a:ext uri="{FF2B5EF4-FFF2-40B4-BE49-F238E27FC236}">
                  <a16:creationId xmlns:a16="http://schemas.microsoft.com/office/drawing/2014/main" id="{108A82E1-F014-4C47-A55A-851AEFA24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164"/>
              <a:ext cx="0" cy="1316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6" name="Text Box 11">
              <a:extLst>
                <a:ext uri="{FF2B5EF4-FFF2-40B4-BE49-F238E27FC236}">
                  <a16:creationId xmlns:a16="http://schemas.microsoft.com/office/drawing/2014/main" id="{27596ECC-9B5B-49CB-B99C-57F662C2B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1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50227" name="Text Box 12">
              <a:extLst>
                <a:ext uri="{FF2B5EF4-FFF2-40B4-BE49-F238E27FC236}">
                  <a16:creationId xmlns:a16="http://schemas.microsoft.com/office/drawing/2014/main" id="{D544A9AE-B885-4250-8298-69FFEB3C5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117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50228" name="Text Box 13">
              <a:extLst>
                <a:ext uri="{FF2B5EF4-FFF2-40B4-BE49-F238E27FC236}">
                  <a16:creationId xmlns:a16="http://schemas.microsoft.com/office/drawing/2014/main" id="{CDD1F30A-8138-4FDD-AECD-33C1985A7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117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29" name="Line 14">
              <a:extLst>
                <a:ext uri="{FF2B5EF4-FFF2-40B4-BE49-F238E27FC236}">
                  <a16:creationId xmlns:a16="http://schemas.microsoft.com/office/drawing/2014/main" id="{D731DC44-7BCD-4F77-8B04-DAFB2C33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527"/>
              <a:ext cx="7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15">
              <a:extLst>
                <a:ext uri="{FF2B5EF4-FFF2-40B4-BE49-F238E27FC236}">
                  <a16:creationId xmlns:a16="http://schemas.microsoft.com/office/drawing/2014/main" id="{9E22D670-E58D-4841-8CEA-C8249425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527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AutoShape 16">
              <a:extLst>
                <a:ext uri="{FF2B5EF4-FFF2-40B4-BE49-F238E27FC236}">
                  <a16:creationId xmlns:a16="http://schemas.microsoft.com/office/drawing/2014/main" id="{C27FEEA1-DF52-4A36-9854-07B15114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46"/>
              <a:ext cx="681" cy="318"/>
            </a:xfrm>
            <a:prstGeom prst="wedgeRoundRectCallout">
              <a:avLst>
                <a:gd name="adj1" fmla="val -134727"/>
                <a:gd name="adj2" fmla="val 66981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低通</a:t>
              </a:r>
            </a:p>
          </p:txBody>
        </p:sp>
        <p:graphicFrame>
          <p:nvGraphicFramePr>
            <p:cNvPr id="50232" name="Object 17">
              <a:extLst>
                <a:ext uri="{FF2B5EF4-FFF2-40B4-BE49-F238E27FC236}">
                  <a16:creationId xmlns:a16="http://schemas.microsoft.com/office/drawing/2014/main" id="{430155AA-BD48-4666-BDA2-0E0D06907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" y="346"/>
            <a:ext cx="5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3" name="公式" r:id="rId3" imgW="457200" imgH="228600" progId="Equation.3">
                    <p:embed/>
                  </p:oleObj>
                </mc:Choice>
                <mc:Fallback>
                  <p:oleObj name="公式" r:id="rId3" imgW="4572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346"/>
                          <a:ext cx="56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79" name="Group 18">
            <a:extLst>
              <a:ext uri="{FF2B5EF4-FFF2-40B4-BE49-F238E27FC236}">
                <a16:creationId xmlns:a16="http://schemas.microsoft.com/office/drawing/2014/main" id="{8158B6AD-5967-4887-B463-578A3AA3DCF0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836613"/>
            <a:ext cx="3779838" cy="2089150"/>
            <a:chOff x="2994" y="209"/>
            <a:chExt cx="2381" cy="1316"/>
          </a:xfrm>
        </p:grpSpPr>
        <p:sp>
          <p:nvSpPr>
            <p:cNvPr id="50215" name="Line 19">
              <a:extLst>
                <a:ext uri="{FF2B5EF4-FFF2-40B4-BE49-F238E27FC236}">
                  <a16:creationId xmlns:a16="http://schemas.microsoft.com/office/drawing/2014/main" id="{EF28DD6D-DBAB-47C2-88A7-E81B9549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62"/>
              <a:ext cx="1633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20">
              <a:extLst>
                <a:ext uri="{FF2B5EF4-FFF2-40B4-BE49-F238E27FC236}">
                  <a16:creationId xmlns:a16="http://schemas.microsoft.com/office/drawing/2014/main" id="{AF19772C-E830-4E31-A87B-124B38D29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" y="209"/>
              <a:ext cx="0" cy="1316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Text Box 21">
              <a:extLst>
                <a:ext uri="{FF2B5EF4-FFF2-40B4-BE49-F238E27FC236}">
                  <a16:creationId xmlns:a16="http://schemas.microsoft.com/office/drawing/2014/main" id="{98F4FE08-4B6C-4354-9161-0AC4EDFA8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16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50218" name="Text Box 22">
              <a:extLst>
                <a:ext uri="{FF2B5EF4-FFF2-40B4-BE49-F238E27FC236}">
                  <a16:creationId xmlns:a16="http://schemas.microsoft.com/office/drawing/2014/main" id="{2B96475F-AF59-47C8-AE7C-A59788B8D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16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50219" name="Text Box 23">
              <a:extLst>
                <a:ext uri="{FF2B5EF4-FFF2-40B4-BE49-F238E27FC236}">
                  <a16:creationId xmlns:a16="http://schemas.microsoft.com/office/drawing/2014/main" id="{3AFEA2EE-58DA-4365-AE57-069EE3172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16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20" name="Line 24">
              <a:extLst>
                <a:ext uri="{FF2B5EF4-FFF2-40B4-BE49-F238E27FC236}">
                  <a16:creationId xmlns:a16="http://schemas.microsoft.com/office/drawing/2014/main" id="{9DCA3FC4-7D91-44ED-8A8D-8C1A9BA3F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72"/>
              <a:ext cx="7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25">
              <a:extLst>
                <a:ext uri="{FF2B5EF4-FFF2-40B4-BE49-F238E27FC236}">
                  <a16:creationId xmlns:a16="http://schemas.microsoft.com/office/drawing/2014/main" id="{1335679B-02A5-4096-8C15-CF683041C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72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AutoShape 26">
              <a:extLst>
                <a:ext uri="{FF2B5EF4-FFF2-40B4-BE49-F238E27FC236}">
                  <a16:creationId xmlns:a16="http://schemas.microsoft.com/office/drawing/2014/main" id="{4B0602BC-9076-46DB-ABC9-5CE7B1EB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10"/>
              <a:ext cx="681" cy="318"/>
            </a:xfrm>
            <a:prstGeom prst="wedgeRoundRectCallout">
              <a:avLst>
                <a:gd name="adj1" fmla="val 56463"/>
                <a:gd name="adj2" fmla="val 9559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高通</a:t>
              </a:r>
            </a:p>
          </p:txBody>
        </p:sp>
        <p:graphicFrame>
          <p:nvGraphicFramePr>
            <p:cNvPr id="50223" name="Object 27">
              <a:extLst>
                <a:ext uri="{FF2B5EF4-FFF2-40B4-BE49-F238E27FC236}">
                  <a16:creationId xmlns:a16="http://schemas.microsoft.com/office/drawing/2014/main" id="{D05007C9-C0EE-4800-9D62-6D1471A26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4" y="300"/>
            <a:ext cx="5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4" name="公式" r:id="rId5" imgW="457200" imgH="228600" progId="Equation.3">
                    <p:embed/>
                  </p:oleObj>
                </mc:Choice>
                <mc:Fallback>
                  <p:oleObj name="公式" r:id="rId5" imgW="4572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300"/>
                          <a:ext cx="56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80" name="Group 28">
            <a:extLst>
              <a:ext uri="{FF2B5EF4-FFF2-40B4-BE49-F238E27FC236}">
                <a16:creationId xmlns:a16="http://schemas.microsoft.com/office/drawing/2014/main" id="{E2329A04-CA98-4796-AECA-45FF362B533F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3068638"/>
            <a:ext cx="4067175" cy="2593975"/>
            <a:chOff x="182" y="1706"/>
            <a:chExt cx="2562" cy="1634"/>
          </a:xfrm>
        </p:grpSpPr>
        <p:sp>
          <p:nvSpPr>
            <p:cNvPr id="50204" name="Line 29">
              <a:extLst>
                <a:ext uri="{FF2B5EF4-FFF2-40B4-BE49-F238E27FC236}">
                  <a16:creationId xmlns:a16="http://schemas.microsoft.com/office/drawing/2014/main" id="{A596153A-A5F1-4512-9099-86D374A12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659"/>
              <a:ext cx="1633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30">
              <a:extLst>
                <a:ext uri="{FF2B5EF4-FFF2-40B4-BE49-F238E27FC236}">
                  <a16:creationId xmlns:a16="http://schemas.microsoft.com/office/drawing/2014/main" id="{97368F2F-50FF-4C42-8EEA-FE7FBCD51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1706"/>
              <a:ext cx="0" cy="1316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Text Box 31">
              <a:extLst>
                <a:ext uri="{FF2B5EF4-FFF2-40B4-BE49-F238E27FC236}">
                  <a16:creationId xmlns:a16="http://schemas.microsoft.com/office/drawing/2014/main" id="{A48C0437-6525-44D3-8635-47D23F32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5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50207" name="Text Box 32">
              <a:extLst>
                <a:ext uri="{FF2B5EF4-FFF2-40B4-BE49-F238E27FC236}">
                  <a16:creationId xmlns:a16="http://schemas.microsoft.com/office/drawing/2014/main" id="{22E4034D-D9FE-455A-A5D1-587A841C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614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50208" name="Text Box 33">
              <a:extLst>
                <a:ext uri="{FF2B5EF4-FFF2-40B4-BE49-F238E27FC236}">
                  <a16:creationId xmlns:a16="http://schemas.microsoft.com/office/drawing/2014/main" id="{61B431BA-83CE-45A2-A3C6-69AC28269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65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09" name="Line 34">
              <a:extLst>
                <a:ext uri="{FF2B5EF4-FFF2-40B4-BE49-F238E27FC236}">
                  <a16:creationId xmlns:a16="http://schemas.microsoft.com/office/drawing/2014/main" id="{53A2DB6E-D9B8-4970-A489-035A4B525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069"/>
              <a:ext cx="54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35">
              <a:extLst>
                <a:ext uri="{FF2B5EF4-FFF2-40B4-BE49-F238E27FC236}">
                  <a16:creationId xmlns:a16="http://schemas.microsoft.com/office/drawing/2014/main" id="{A9044782-4E12-4120-8F9C-A3C08AF60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069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AutoShape 36">
              <a:extLst>
                <a:ext uri="{FF2B5EF4-FFF2-40B4-BE49-F238E27FC236}">
                  <a16:creationId xmlns:a16="http://schemas.microsoft.com/office/drawing/2014/main" id="{51BAF639-4C8E-4F9E-95E0-D9E6AAAD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022"/>
              <a:ext cx="681" cy="318"/>
            </a:xfrm>
            <a:prstGeom prst="wedgeRoundRectCallout">
              <a:avLst>
                <a:gd name="adj1" fmla="val 101102"/>
                <a:gd name="adj2" fmla="val -26540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带通</a:t>
              </a:r>
            </a:p>
          </p:txBody>
        </p:sp>
        <p:graphicFrame>
          <p:nvGraphicFramePr>
            <p:cNvPr id="50212" name="Object 37">
              <a:extLst>
                <a:ext uri="{FF2B5EF4-FFF2-40B4-BE49-F238E27FC236}">
                  <a16:creationId xmlns:a16="http://schemas.microsoft.com/office/drawing/2014/main" id="{68E76B58-0B1D-457C-8972-8ADC9B677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" y="1888"/>
            <a:ext cx="5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5" name="公式" r:id="rId7" imgW="457200" imgH="228600" progId="Equation.3">
                    <p:embed/>
                  </p:oleObj>
                </mc:Choice>
                <mc:Fallback>
                  <p:oleObj name="公式" r:id="rId7" imgW="45720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1888"/>
                          <a:ext cx="56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3" name="Line 38">
              <a:extLst>
                <a:ext uri="{FF2B5EF4-FFF2-40B4-BE49-F238E27FC236}">
                  <a16:creationId xmlns:a16="http://schemas.microsoft.com/office/drawing/2014/main" id="{2D111E0D-7321-49B5-95CC-3788EAF1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9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Text Box 39">
              <a:extLst>
                <a:ext uri="{FF2B5EF4-FFF2-40B4-BE49-F238E27FC236}">
                  <a16:creationId xmlns:a16="http://schemas.microsoft.com/office/drawing/2014/main" id="{B297F05D-3BC9-469A-BCB1-1105727DE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65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50181" name="Group 40">
            <a:extLst>
              <a:ext uri="{FF2B5EF4-FFF2-40B4-BE49-F238E27FC236}">
                <a16:creationId xmlns:a16="http://schemas.microsoft.com/office/drawing/2014/main" id="{3B306DDC-9465-4971-B164-9BEB170499C5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284538"/>
            <a:ext cx="4065588" cy="2882900"/>
            <a:chOff x="2904" y="1751"/>
            <a:chExt cx="2561" cy="1816"/>
          </a:xfrm>
        </p:grpSpPr>
        <p:sp>
          <p:nvSpPr>
            <p:cNvPr id="50191" name="Line 41">
              <a:extLst>
                <a:ext uri="{FF2B5EF4-FFF2-40B4-BE49-F238E27FC236}">
                  <a16:creationId xmlns:a16="http://schemas.microsoft.com/office/drawing/2014/main" id="{43FBC240-BA34-415F-9133-876213B7A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04"/>
              <a:ext cx="1633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42">
              <a:extLst>
                <a:ext uri="{FF2B5EF4-FFF2-40B4-BE49-F238E27FC236}">
                  <a16:creationId xmlns:a16="http://schemas.microsoft.com/office/drawing/2014/main" id="{C705C84C-E02E-492A-88A8-D888FDE4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1751"/>
              <a:ext cx="0" cy="1316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Text Box 43">
              <a:extLst>
                <a:ext uri="{FF2B5EF4-FFF2-40B4-BE49-F238E27FC236}">
                  <a16:creationId xmlns:a16="http://schemas.microsoft.com/office/drawing/2014/main" id="{822BADD4-4BF5-4D25-949B-3A443BFB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704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0</a:t>
              </a:r>
            </a:p>
          </p:txBody>
        </p:sp>
        <p:sp>
          <p:nvSpPr>
            <p:cNvPr id="50194" name="Text Box 44">
              <a:extLst>
                <a:ext uri="{FF2B5EF4-FFF2-40B4-BE49-F238E27FC236}">
                  <a16:creationId xmlns:a16="http://schemas.microsoft.com/office/drawing/2014/main" id="{52763893-B086-4153-A3B5-CD9F028E4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265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50195" name="Text Box 45">
              <a:extLst>
                <a:ext uri="{FF2B5EF4-FFF2-40B4-BE49-F238E27FC236}">
                  <a16:creationId xmlns:a16="http://schemas.microsoft.com/office/drawing/2014/main" id="{820D1888-A586-4051-8EE7-204567088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704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196" name="Line 46">
              <a:extLst>
                <a:ext uri="{FF2B5EF4-FFF2-40B4-BE49-F238E27FC236}">
                  <a16:creationId xmlns:a16="http://schemas.microsoft.com/office/drawing/2014/main" id="{7D8AE4B1-2FF1-4B69-B06B-4A8EA5C15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15"/>
              <a:ext cx="54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47">
              <a:extLst>
                <a:ext uri="{FF2B5EF4-FFF2-40B4-BE49-F238E27FC236}">
                  <a16:creationId xmlns:a16="http://schemas.microsoft.com/office/drawing/2014/main" id="{68D6640A-F92C-435F-9647-8EE2DAB9F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15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AutoShape 48">
              <a:extLst>
                <a:ext uri="{FF2B5EF4-FFF2-40B4-BE49-F238E27FC236}">
                  <a16:creationId xmlns:a16="http://schemas.microsoft.com/office/drawing/2014/main" id="{0AE1EBEB-B9D5-41C9-92C5-8A520452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49"/>
              <a:ext cx="681" cy="318"/>
            </a:xfrm>
            <a:prstGeom prst="wedgeRoundRectCallout">
              <a:avLst>
                <a:gd name="adj1" fmla="val -23421"/>
                <a:gd name="adj2" fmla="val -268241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带阻</a:t>
              </a:r>
            </a:p>
          </p:txBody>
        </p:sp>
        <p:graphicFrame>
          <p:nvGraphicFramePr>
            <p:cNvPr id="50199" name="Object 49">
              <a:extLst>
                <a:ext uri="{FF2B5EF4-FFF2-40B4-BE49-F238E27FC236}">
                  <a16:creationId xmlns:a16="http://schemas.microsoft.com/office/drawing/2014/main" id="{78E51325-33E0-463F-89A2-52C100460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1933"/>
            <a:ext cx="56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6" name="公式" r:id="rId9" imgW="457200" imgH="228600" progId="Equation.3">
                    <p:embed/>
                  </p:oleObj>
                </mc:Choice>
                <mc:Fallback>
                  <p:oleObj name="公式" r:id="rId9" imgW="45720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933"/>
                          <a:ext cx="56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0" name="Line 50">
              <a:extLst>
                <a:ext uri="{FF2B5EF4-FFF2-40B4-BE49-F238E27FC236}">
                  <a16:creationId xmlns:a16="http://schemas.microsoft.com/office/drawing/2014/main" id="{8A42B9F1-6AD7-447A-BD90-D4C2E8824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115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Text Box 51">
              <a:extLst>
                <a:ext uri="{FF2B5EF4-FFF2-40B4-BE49-F238E27FC236}">
                  <a16:creationId xmlns:a16="http://schemas.microsoft.com/office/drawing/2014/main" id="{D7ED9579-10E2-44BC-B243-D390B32B7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04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="0" baseline="-2500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02" name="Line 52">
              <a:extLst>
                <a:ext uri="{FF2B5EF4-FFF2-40B4-BE49-F238E27FC236}">
                  <a16:creationId xmlns:a16="http://schemas.microsoft.com/office/drawing/2014/main" id="{D389B5DE-F22D-4E05-BC4E-5850AA1C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115"/>
              <a:ext cx="54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53">
              <a:extLst>
                <a:ext uri="{FF2B5EF4-FFF2-40B4-BE49-F238E27FC236}">
                  <a16:creationId xmlns:a16="http://schemas.microsoft.com/office/drawing/2014/main" id="{CD2B125E-35A9-4442-8DEE-BCC7F55DC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115"/>
              <a:ext cx="0" cy="5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54">
            <a:extLst>
              <a:ext uri="{FF2B5EF4-FFF2-40B4-BE49-F238E27FC236}">
                <a16:creationId xmlns:a16="http://schemas.microsoft.com/office/drawing/2014/main" id="{0C184EC2-36F2-4405-ABBF-4CDDC7978E3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0189" name="Picture 55" descr="78900">
              <a:extLst>
                <a:ext uri="{FF2B5EF4-FFF2-40B4-BE49-F238E27FC236}">
                  <a16:creationId xmlns:a16="http://schemas.microsoft.com/office/drawing/2014/main" id="{ADFB2A5D-FCA2-446E-BD50-6E9081FCD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0" name="Text Box 5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FBBB436-B6EF-4DA2-BA48-27AE635B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0183" name="Group 57">
            <a:extLst>
              <a:ext uri="{FF2B5EF4-FFF2-40B4-BE49-F238E27FC236}">
                <a16:creationId xmlns:a16="http://schemas.microsoft.com/office/drawing/2014/main" id="{11456E5F-BF6B-406A-9081-04F7FEFDFE0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0187" name="Picture 58" descr="78900">
              <a:extLst>
                <a:ext uri="{FF2B5EF4-FFF2-40B4-BE49-F238E27FC236}">
                  <a16:creationId xmlns:a16="http://schemas.microsoft.com/office/drawing/2014/main" id="{E5E07173-C26B-4DEF-B4C0-F307C3E55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Text Box 5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55F1EE0-3EF9-4BA4-A136-077B35202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0184" name="Group 63">
            <a:extLst>
              <a:ext uri="{FF2B5EF4-FFF2-40B4-BE49-F238E27FC236}">
                <a16:creationId xmlns:a16="http://schemas.microsoft.com/office/drawing/2014/main" id="{8D94B4AA-3A4F-43CC-9C73-FA1FE16F5A8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0185" name="Picture 64" descr="78900">
              <a:extLst>
                <a:ext uri="{FF2B5EF4-FFF2-40B4-BE49-F238E27FC236}">
                  <a16:creationId xmlns:a16="http://schemas.microsoft.com/office/drawing/2014/main" id="{8C994034-BAB2-49A7-9AFF-983B40C9A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Text Box 6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4E03D2B-4FDA-403C-8BAC-ADEACDB36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71">
            <a:extLst>
              <a:ext uri="{FF2B5EF4-FFF2-40B4-BE49-F238E27FC236}">
                <a16:creationId xmlns:a16="http://schemas.microsoft.com/office/drawing/2014/main" id="{122EFBE2-45B3-4E34-824B-5AC5277153A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20738"/>
            <a:ext cx="2560637" cy="1404937"/>
            <a:chOff x="476" y="1979"/>
            <a:chExt cx="1613" cy="885"/>
          </a:xfrm>
        </p:grpSpPr>
        <p:sp>
          <p:nvSpPr>
            <p:cNvPr id="51284" name="Line 72">
              <a:extLst>
                <a:ext uri="{FF2B5EF4-FFF2-40B4-BE49-F238E27FC236}">
                  <a16:creationId xmlns:a16="http://schemas.microsoft.com/office/drawing/2014/main" id="{104ED5F0-CD69-42F7-9B78-EB89D9946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069"/>
              <a:ext cx="36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5" name="Line 73">
              <a:extLst>
                <a:ext uri="{FF2B5EF4-FFF2-40B4-BE49-F238E27FC236}">
                  <a16:creationId xmlns:a16="http://schemas.microsoft.com/office/drawing/2014/main" id="{1F4253D8-6FCB-41BB-9958-77DCBE319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07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Line 74">
              <a:extLst>
                <a:ext uri="{FF2B5EF4-FFF2-40B4-BE49-F238E27FC236}">
                  <a16:creationId xmlns:a16="http://schemas.microsoft.com/office/drawing/2014/main" id="{E32A66A3-49EF-4254-9560-3A8564176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841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7" name="Line 75">
              <a:extLst>
                <a:ext uri="{FF2B5EF4-FFF2-40B4-BE49-F238E27FC236}">
                  <a16:creationId xmlns:a16="http://schemas.microsoft.com/office/drawing/2014/main" id="{8E375766-4F28-49B6-87E0-A6B3DA917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3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8" name="Object 76">
              <a:extLst>
                <a:ext uri="{FF2B5EF4-FFF2-40B4-BE49-F238E27FC236}">
                  <a16:creationId xmlns:a16="http://schemas.microsoft.com/office/drawing/2014/main" id="{3FC93997-6129-4ADD-BD5B-2C2DACBEF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251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4" name="公式" r:id="rId3" imgW="129486" imgH="205740" progId="Equation.3">
                    <p:embed/>
                  </p:oleObj>
                </mc:Choice>
                <mc:Fallback>
                  <p:oleObj name="公式" r:id="rId3" imgW="129486" imgH="2057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51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9" name="Object 77">
              <a:extLst>
                <a:ext uri="{FF2B5EF4-FFF2-40B4-BE49-F238E27FC236}">
                  <a16:creationId xmlns:a16="http://schemas.microsoft.com/office/drawing/2014/main" id="{29E1A156-AEA4-4E8D-968E-FD8D73B940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206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5" name="公式" r:id="rId5" imgW="137268" imgH="205740" progId="Equation.3">
                    <p:embed/>
                  </p:oleObj>
                </mc:Choice>
                <mc:Fallback>
                  <p:oleObj name="公式" r:id="rId5" imgW="137268" imgH="2057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206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0" name="Object 78">
              <a:extLst>
                <a:ext uri="{FF2B5EF4-FFF2-40B4-BE49-F238E27FC236}">
                  <a16:creationId xmlns:a16="http://schemas.microsoft.com/office/drawing/2014/main" id="{4093AA2C-4A9B-42D1-BC27-44DCA77A8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3" y="2342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6" name="公式" r:id="rId7" imgW="129486" imgH="152472" progId="Equation.3">
                    <p:embed/>
                  </p:oleObj>
                </mc:Choice>
                <mc:Fallback>
                  <p:oleObj name="公式" r:id="rId7" imgW="129486" imgH="152472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342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1" name="Object 79">
              <a:extLst>
                <a:ext uri="{FF2B5EF4-FFF2-40B4-BE49-F238E27FC236}">
                  <a16:creationId xmlns:a16="http://schemas.microsoft.com/office/drawing/2014/main" id="{8C6CFB53-8A51-498F-BCA0-6F88B86F07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3" y="211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7" name="公式" r:id="rId9" imgW="114354" imgH="137160" progId="Equation.3">
                    <p:embed/>
                  </p:oleObj>
                </mc:Choice>
                <mc:Fallback>
                  <p:oleObj name="公式" r:id="rId9" imgW="114354" imgH="13716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11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92" name="Group 80">
              <a:extLst>
                <a:ext uri="{FF2B5EF4-FFF2-40B4-BE49-F238E27FC236}">
                  <a16:creationId xmlns:a16="http://schemas.microsoft.com/office/drawing/2014/main" id="{72C045D0-FCC6-49A6-9497-26F363E36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342"/>
              <a:ext cx="240" cy="93"/>
              <a:chOff x="3787" y="2478"/>
              <a:chExt cx="240" cy="93"/>
            </a:xfrm>
          </p:grpSpPr>
          <p:sp>
            <p:nvSpPr>
              <p:cNvPr id="51302" name="Line 81">
                <a:extLst>
                  <a:ext uri="{FF2B5EF4-FFF2-40B4-BE49-F238E27FC236}">
                    <a16:creationId xmlns:a16="http://schemas.microsoft.com/office/drawing/2014/main" id="{DE15ED15-BBEF-4E5A-A7AF-253FAC1E7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3" name="Line 82">
                <a:extLst>
                  <a:ext uri="{FF2B5EF4-FFF2-40B4-BE49-F238E27FC236}">
                    <a16:creationId xmlns:a16="http://schemas.microsoft.com/office/drawing/2014/main" id="{B50C896C-47F1-405E-92E7-5FBC4AC3E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93" name="Oval 83">
              <a:extLst>
                <a:ext uri="{FF2B5EF4-FFF2-40B4-BE49-F238E27FC236}">
                  <a16:creationId xmlns:a16="http://schemas.microsoft.com/office/drawing/2014/main" id="{1F5FE35F-E0C1-406E-B968-4649D5AA1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96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4" name="Oval 84">
              <a:extLst>
                <a:ext uri="{FF2B5EF4-FFF2-40B4-BE49-F238E27FC236}">
                  <a16:creationId xmlns:a16="http://schemas.microsoft.com/office/drawing/2014/main" id="{696F621F-06C3-4664-91C8-4C937AE1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2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5" name="Oval 85">
              <a:extLst>
                <a:ext uri="{FF2B5EF4-FFF2-40B4-BE49-F238E27FC236}">
                  <a16:creationId xmlns:a16="http://schemas.microsoft.com/office/drawing/2014/main" id="{F4716AFB-6877-4D75-AC85-336466C2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02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6" name="Oval 86">
              <a:extLst>
                <a:ext uri="{FF2B5EF4-FFF2-40B4-BE49-F238E27FC236}">
                  <a16:creationId xmlns:a16="http://schemas.microsoft.com/office/drawing/2014/main" id="{8A8A9C6C-7BF4-45A8-85C7-9A70D5C3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96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97" name="Group 87">
              <a:extLst>
                <a:ext uri="{FF2B5EF4-FFF2-40B4-BE49-F238E27FC236}">
                  <a16:creationId xmlns:a16="http://schemas.microsoft.com/office/drawing/2014/main" id="{FD50838B-9F5B-4D5F-B07C-24B38A3EF99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089" y="1820"/>
              <a:ext cx="90" cy="408"/>
              <a:chOff x="2744" y="2931"/>
              <a:chExt cx="57" cy="283"/>
            </a:xfrm>
          </p:grpSpPr>
          <p:sp>
            <p:nvSpPr>
              <p:cNvPr id="51299" name="Arc 88">
                <a:extLst>
                  <a:ext uri="{FF2B5EF4-FFF2-40B4-BE49-F238E27FC236}">
                    <a16:creationId xmlns:a16="http://schemas.microsoft.com/office/drawing/2014/main" id="{2FC1587D-8265-48E9-A2E3-94F00B30D7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0" name="Arc 89">
                <a:extLst>
                  <a:ext uri="{FF2B5EF4-FFF2-40B4-BE49-F238E27FC236}">
                    <a16:creationId xmlns:a16="http://schemas.microsoft.com/office/drawing/2014/main" id="{2307903F-CB25-4413-BE95-6F7305B664E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1" name="Arc 90">
                <a:extLst>
                  <a:ext uri="{FF2B5EF4-FFF2-40B4-BE49-F238E27FC236}">
                    <a16:creationId xmlns:a16="http://schemas.microsoft.com/office/drawing/2014/main" id="{564E1F5D-59E6-499E-8B6E-C2E125FFD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98" name="Line 91">
              <a:extLst>
                <a:ext uri="{FF2B5EF4-FFF2-40B4-BE49-F238E27FC236}">
                  <a16:creationId xmlns:a16="http://schemas.microsoft.com/office/drawing/2014/main" id="{12A11E89-F60C-442C-A5E0-7B3059864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069"/>
              <a:ext cx="635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3" name="Group 92">
            <a:extLst>
              <a:ext uri="{FF2B5EF4-FFF2-40B4-BE49-F238E27FC236}">
                <a16:creationId xmlns:a16="http://schemas.microsoft.com/office/drawing/2014/main" id="{31BF334F-750C-403E-B7EE-D8C9E2CBEE3F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820738"/>
            <a:ext cx="4445000" cy="1404937"/>
            <a:chOff x="476" y="1979"/>
            <a:chExt cx="2800" cy="885"/>
          </a:xfrm>
        </p:grpSpPr>
        <p:sp>
          <p:nvSpPr>
            <p:cNvPr id="51252" name="Line 93">
              <a:extLst>
                <a:ext uri="{FF2B5EF4-FFF2-40B4-BE49-F238E27FC236}">
                  <a16:creationId xmlns:a16="http://schemas.microsoft.com/office/drawing/2014/main" id="{26700987-5A43-484E-B84D-683DAAA3D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069"/>
              <a:ext cx="36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94">
              <a:extLst>
                <a:ext uri="{FF2B5EF4-FFF2-40B4-BE49-F238E27FC236}">
                  <a16:creationId xmlns:a16="http://schemas.microsoft.com/office/drawing/2014/main" id="{DAF868E6-C5FD-49DD-9C79-D343BBA9C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07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Line 95">
              <a:extLst>
                <a:ext uri="{FF2B5EF4-FFF2-40B4-BE49-F238E27FC236}">
                  <a16:creationId xmlns:a16="http://schemas.microsoft.com/office/drawing/2014/main" id="{0C96EDF3-C771-4791-9FD9-F678AD819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2840"/>
              <a:ext cx="258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Line 96">
              <a:extLst>
                <a:ext uri="{FF2B5EF4-FFF2-40B4-BE49-F238E27FC236}">
                  <a16:creationId xmlns:a16="http://schemas.microsoft.com/office/drawing/2014/main" id="{071ECBE5-B276-42F2-B461-EDA49B3BF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3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56" name="Object 97">
              <a:extLst>
                <a:ext uri="{FF2B5EF4-FFF2-40B4-BE49-F238E27FC236}">
                  <a16:creationId xmlns:a16="http://schemas.microsoft.com/office/drawing/2014/main" id="{C72835D7-1340-451F-8F2B-A11BD7108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251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" name="公式" r:id="rId11" imgW="129486" imgH="205740" progId="Equation.3">
                    <p:embed/>
                  </p:oleObj>
                </mc:Choice>
                <mc:Fallback>
                  <p:oleObj name="公式" r:id="rId11" imgW="129486" imgH="20574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51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7" name="Object 98">
              <a:extLst>
                <a:ext uri="{FF2B5EF4-FFF2-40B4-BE49-F238E27FC236}">
                  <a16:creationId xmlns:a16="http://schemas.microsoft.com/office/drawing/2014/main" id="{A3D40889-EF38-4378-8B3B-86BBA8DE7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3" y="2342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9" name="公式" r:id="rId13" imgW="129486" imgH="152472" progId="Equation.3">
                    <p:embed/>
                  </p:oleObj>
                </mc:Choice>
                <mc:Fallback>
                  <p:oleObj name="公式" r:id="rId13" imgW="129486" imgH="152472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342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8" name="Object 99">
              <a:extLst>
                <a:ext uri="{FF2B5EF4-FFF2-40B4-BE49-F238E27FC236}">
                  <a16:creationId xmlns:a16="http://schemas.microsoft.com/office/drawing/2014/main" id="{DE308BFF-B517-4602-9A4A-CBE833D7C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3" y="211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0" name="公式" r:id="rId15" imgW="114354" imgH="137160" progId="Equation.3">
                    <p:embed/>
                  </p:oleObj>
                </mc:Choice>
                <mc:Fallback>
                  <p:oleObj name="公式" r:id="rId15" imgW="114354" imgH="13716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11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9" name="Group 100">
              <a:extLst>
                <a:ext uri="{FF2B5EF4-FFF2-40B4-BE49-F238E27FC236}">
                  <a16:creationId xmlns:a16="http://schemas.microsoft.com/office/drawing/2014/main" id="{0ACE7719-7DD8-4806-ABD8-C5E8883B6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342"/>
              <a:ext cx="240" cy="93"/>
              <a:chOff x="3787" y="2478"/>
              <a:chExt cx="240" cy="93"/>
            </a:xfrm>
          </p:grpSpPr>
          <p:sp>
            <p:nvSpPr>
              <p:cNvPr id="51282" name="Line 101">
                <a:extLst>
                  <a:ext uri="{FF2B5EF4-FFF2-40B4-BE49-F238E27FC236}">
                    <a16:creationId xmlns:a16="http://schemas.microsoft.com/office/drawing/2014/main" id="{858A8666-1162-4E98-AF40-B8A5922AB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3" name="Line 102">
                <a:extLst>
                  <a:ext uri="{FF2B5EF4-FFF2-40B4-BE49-F238E27FC236}">
                    <a16:creationId xmlns:a16="http://schemas.microsoft.com/office/drawing/2014/main" id="{3897C1F2-C952-41B7-9514-1F150B4E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60" name="Oval 103">
              <a:extLst>
                <a:ext uri="{FF2B5EF4-FFF2-40B4-BE49-F238E27FC236}">
                  <a16:creationId xmlns:a16="http://schemas.microsoft.com/office/drawing/2014/main" id="{D5B9B49D-400D-4206-B416-427F7766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02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61" name="Oval 104">
              <a:extLst>
                <a:ext uri="{FF2B5EF4-FFF2-40B4-BE49-F238E27FC236}">
                  <a16:creationId xmlns:a16="http://schemas.microsoft.com/office/drawing/2014/main" id="{20147A50-7339-47BA-A387-3E65AC4F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96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62" name="Group 105">
              <a:extLst>
                <a:ext uri="{FF2B5EF4-FFF2-40B4-BE49-F238E27FC236}">
                  <a16:creationId xmlns:a16="http://schemas.microsoft.com/office/drawing/2014/main" id="{807CAACF-8E9B-431D-AF10-CCB6D5B6384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089" y="1820"/>
              <a:ext cx="90" cy="408"/>
              <a:chOff x="2744" y="2931"/>
              <a:chExt cx="57" cy="283"/>
            </a:xfrm>
          </p:grpSpPr>
          <p:sp>
            <p:nvSpPr>
              <p:cNvPr id="51279" name="Arc 106">
                <a:extLst>
                  <a:ext uri="{FF2B5EF4-FFF2-40B4-BE49-F238E27FC236}">
                    <a16:creationId xmlns:a16="http://schemas.microsoft.com/office/drawing/2014/main" id="{C08EAB3D-7ED7-42D6-ABA4-1D569B4DBEE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0" name="Arc 107">
                <a:extLst>
                  <a:ext uri="{FF2B5EF4-FFF2-40B4-BE49-F238E27FC236}">
                    <a16:creationId xmlns:a16="http://schemas.microsoft.com/office/drawing/2014/main" id="{C45D9F27-9BFE-4033-8541-4E969E4E523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1" name="Arc 108">
                <a:extLst>
                  <a:ext uri="{FF2B5EF4-FFF2-40B4-BE49-F238E27FC236}">
                    <a16:creationId xmlns:a16="http://schemas.microsoft.com/office/drawing/2014/main" id="{C3D47F7B-9FDF-4B3D-83FD-944BBE07B7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63" name="Line 109">
              <a:extLst>
                <a:ext uri="{FF2B5EF4-FFF2-40B4-BE49-F238E27FC236}">
                  <a16:creationId xmlns:a16="http://schemas.microsoft.com/office/drawing/2014/main" id="{13150AE5-6AC8-4A7E-9002-95BD2CE31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069"/>
              <a:ext cx="907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Line 110">
              <a:extLst>
                <a:ext uri="{FF2B5EF4-FFF2-40B4-BE49-F238E27FC236}">
                  <a16:creationId xmlns:a16="http://schemas.microsoft.com/office/drawing/2014/main" id="{995E718F-4ADF-42BD-B963-60F8AAC71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069"/>
              <a:ext cx="1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111">
              <a:extLst>
                <a:ext uri="{FF2B5EF4-FFF2-40B4-BE49-F238E27FC236}">
                  <a16:creationId xmlns:a16="http://schemas.microsoft.com/office/drawing/2014/main" id="{ECAF7FDA-B5FE-4BFA-8176-BB461C6C2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32"/>
              <a:ext cx="1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66" name="Object 112">
              <a:extLst>
                <a:ext uri="{FF2B5EF4-FFF2-40B4-BE49-F238E27FC236}">
                  <a16:creationId xmlns:a16="http://schemas.microsoft.com/office/drawing/2014/main" id="{4AE3E5AB-6693-494E-B21A-3729562D5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205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1" name="公式" r:id="rId17" imgW="137268" imgH="205740" progId="Equation.3">
                    <p:embed/>
                  </p:oleObj>
                </mc:Choice>
                <mc:Fallback>
                  <p:oleObj name="公式" r:id="rId17" imgW="137268" imgH="2057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205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7" name="Object 113">
              <a:extLst>
                <a:ext uri="{FF2B5EF4-FFF2-40B4-BE49-F238E27FC236}">
                  <a16:creationId xmlns:a16="http://schemas.microsoft.com/office/drawing/2014/main" id="{5EFA1EF7-497D-4BB3-A0D0-097999B55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341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2" name="公式" r:id="rId19" imgW="129486" imgH="152472" progId="Equation.3">
                    <p:embed/>
                  </p:oleObj>
                </mc:Choice>
                <mc:Fallback>
                  <p:oleObj name="公式" r:id="rId19" imgW="129486" imgH="152472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341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8" name="Object 114">
              <a:extLst>
                <a:ext uri="{FF2B5EF4-FFF2-40B4-BE49-F238E27FC236}">
                  <a16:creationId xmlns:a16="http://schemas.microsoft.com/office/drawing/2014/main" id="{0C538026-CF9D-46EE-912E-85C4936E8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11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3" name="公式" r:id="rId21" imgW="114354" imgH="137160" progId="Equation.3">
                    <p:embed/>
                  </p:oleObj>
                </mc:Choice>
                <mc:Fallback>
                  <p:oleObj name="公式" r:id="rId21" imgW="114354" imgH="13716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11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69" name="Group 115">
              <a:extLst>
                <a:ext uri="{FF2B5EF4-FFF2-40B4-BE49-F238E27FC236}">
                  <a16:creationId xmlns:a16="http://schemas.microsoft.com/office/drawing/2014/main" id="{D52C33C3-5F51-4D56-B858-241A570B5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341"/>
              <a:ext cx="240" cy="93"/>
              <a:chOff x="3787" y="2478"/>
              <a:chExt cx="240" cy="93"/>
            </a:xfrm>
          </p:grpSpPr>
          <p:sp>
            <p:nvSpPr>
              <p:cNvPr id="51277" name="Line 116">
                <a:extLst>
                  <a:ext uri="{FF2B5EF4-FFF2-40B4-BE49-F238E27FC236}">
                    <a16:creationId xmlns:a16="http://schemas.microsoft.com/office/drawing/2014/main" id="{DCECC8F1-BBFE-4E80-8F4C-E35CF291A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117">
                <a:extLst>
                  <a:ext uri="{FF2B5EF4-FFF2-40B4-BE49-F238E27FC236}">
                    <a16:creationId xmlns:a16="http://schemas.microsoft.com/office/drawing/2014/main" id="{92AA798C-4649-43E7-A58D-2A02AD74D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70" name="Oval 118">
              <a:extLst>
                <a:ext uri="{FF2B5EF4-FFF2-40B4-BE49-F238E27FC236}">
                  <a16:creationId xmlns:a16="http://schemas.microsoft.com/office/drawing/2014/main" id="{8E9D0F0F-4751-41CB-9D31-B143BB0D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9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1" name="Oval 119">
              <a:extLst>
                <a:ext uri="{FF2B5EF4-FFF2-40B4-BE49-F238E27FC236}">
                  <a16:creationId xmlns:a16="http://schemas.microsoft.com/office/drawing/2014/main" id="{D3B9F0FA-5783-476F-A700-C8A6772A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02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72" name="Group 120">
              <a:extLst>
                <a:ext uri="{FF2B5EF4-FFF2-40B4-BE49-F238E27FC236}">
                  <a16:creationId xmlns:a16="http://schemas.microsoft.com/office/drawing/2014/main" id="{200B0AF4-DBB6-4413-91D8-AB6A107A9F7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4" y="1820"/>
              <a:ext cx="90" cy="408"/>
              <a:chOff x="2744" y="2931"/>
              <a:chExt cx="57" cy="283"/>
            </a:xfrm>
          </p:grpSpPr>
          <p:sp>
            <p:nvSpPr>
              <p:cNvPr id="51274" name="Arc 121">
                <a:extLst>
                  <a:ext uri="{FF2B5EF4-FFF2-40B4-BE49-F238E27FC236}">
                    <a16:creationId xmlns:a16="http://schemas.microsoft.com/office/drawing/2014/main" id="{196C1BBB-9498-4C38-9188-A787E098EE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5" name="Arc 122">
                <a:extLst>
                  <a:ext uri="{FF2B5EF4-FFF2-40B4-BE49-F238E27FC236}">
                    <a16:creationId xmlns:a16="http://schemas.microsoft.com/office/drawing/2014/main" id="{BE159999-074D-4700-809B-0295561755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6" name="Arc 123">
                <a:extLst>
                  <a:ext uri="{FF2B5EF4-FFF2-40B4-BE49-F238E27FC236}">
                    <a16:creationId xmlns:a16="http://schemas.microsoft.com/office/drawing/2014/main" id="{82B7CF8D-68BB-407C-9CBE-D4B647A7F7F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73" name="Line 124">
              <a:extLst>
                <a:ext uri="{FF2B5EF4-FFF2-40B4-BE49-F238E27FC236}">
                  <a16:creationId xmlns:a16="http://schemas.microsoft.com/office/drawing/2014/main" id="{B5557CD1-51D5-4B77-ADB1-8BE566861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" y="2069"/>
              <a:ext cx="434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4" name="Group 158">
            <a:extLst>
              <a:ext uri="{FF2B5EF4-FFF2-40B4-BE49-F238E27FC236}">
                <a16:creationId xmlns:a16="http://schemas.microsoft.com/office/drawing/2014/main" id="{A1845C83-013B-4E6C-9921-59B4CD4EA5F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484563"/>
            <a:ext cx="4445000" cy="1404937"/>
            <a:chOff x="1292" y="2069"/>
            <a:chExt cx="2800" cy="885"/>
          </a:xfrm>
        </p:grpSpPr>
        <p:sp>
          <p:nvSpPr>
            <p:cNvPr id="51220" name="Line 126">
              <a:extLst>
                <a:ext uri="{FF2B5EF4-FFF2-40B4-BE49-F238E27FC236}">
                  <a16:creationId xmlns:a16="http://schemas.microsoft.com/office/drawing/2014/main" id="{8C88949B-C922-4AAB-8873-59EA61F26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160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27">
              <a:extLst>
                <a:ext uri="{FF2B5EF4-FFF2-40B4-BE49-F238E27FC236}">
                  <a16:creationId xmlns:a16="http://schemas.microsoft.com/office/drawing/2014/main" id="{71FD926A-9C82-469B-B965-4751759AE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16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128">
              <a:extLst>
                <a:ext uri="{FF2B5EF4-FFF2-40B4-BE49-F238E27FC236}">
                  <a16:creationId xmlns:a16="http://schemas.microsoft.com/office/drawing/2014/main" id="{24796563-ECF3-4D4B-A644-B2695BBF2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7" y="2930"/>
              <a:ext cx="258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129">
              <a:extLst>
                <a:ext uri="{FF2B5EF4-FFF2-40B4-BE49-F238E27FC236}">
                  <a16:creationId xmlns:a16="http://schemas.microsoft.com/office/drawing/2014/main" id="{1D95D154-F200-40F1-AA2D-55051A971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52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24" name="Object 130">
              <a:extLst>
                <a:ext uri="{FF2B5EF4-FFF2-40B4-BE49-F238E27FC236}">
                  <a16:creationId xmlns:a16="http://schemas.microsoft.com/office/drawing/2014/main" id="{0701AA56-860D-4F5D-9D62-3351BEC9D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341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4" name="公式" r:id="rId23" imgW="129486" imgH="205740" progId="Equation.3">
                    <p:embed/>
                  </p:oleObj>
                </mc:Choice>
                <mc:Fallback>
                  <p:oleObj name="公式" r:id="rId23" imgW="129486" imgH="20574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41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131">
              <a:extLst>
                <a:ext uri="{FF2B5EF4-FFF2-40B4-BE49-F238E27FC236}">
                  <a16:creationId xmlns:a16="http://schemas.microsoft.com/office/drawing/2014/main" id="{B48DC29C-623B-4F7B-90EF-2296A0D80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387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5" name="公式" r:id="rId25" imgW="129486" imgH="152472" progId="Equation.3">
                    <p:embed/>
                  </p:oleObj>
                </mc:Choice>
                <mc:Fallback>
                  <p:oleObj name="公式" r:id="rId25" imgW="129486" imgH="152472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387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132">
              <a:extLst>
                <a:ext uri="{FF2B5EF4-FFF2-40B4-BE49-F238E27FC236}">
                  <a16:creationId xmlns:a16="http://schemas.microsoft.com/office/drawing/2014/main" id="{576B0474-6BC6-4D07-829B-CA181AD4D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20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6" name="公式" r:id="rId27" imgW="114354" imgH="137160" progId="Equation.3">
                    <p:embed/>
                  </p:oleObj>
                </mc:Choice>
                <mc:Fallback>
                  <p:oleObj name="公式" r:id="rId27" imgW="114354" imgH="13716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20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27" name="Group 133">
              <a:extLst>
                <a:ext uri="{FF2B5EF4-FFF2-40B4-BE49-F238E27FC236}">
                  <a16:creationId xmlns:a16="http://schemas.microsoft.com/office/drawing/2014/main" id="{BF912757-AE37-4B0C-8B99-CCAF4378B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432"/>
              <a:ext cx="240" cy="93"/>
              <a:chOff x="3787" y="2478"/>
              <a:chExt cx="240" cy="93"/>
            </a:xfrm>
          </p:grpSpPr>
          <p:sp>
            <p:nvSpPr>
              <p:cNvPr id="51250" name="Line 134">
                <a:extLst>
                  <a:ext uri="{FF2B5EF4-FFF2-40B4-BE49-F238E27FC236}">
                    <a16:creationId xmlns:a16="http://schemas.microsoft.com/office/drawing/2014/main" id="{6B53A0C5-A0F4-468E-9A97-21E987FD4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1" name="Line 135">
                <a:extLst>
                  <a:ext uri="{FF2B5EF4-FFF2-40B4-BE49-F238E27FC236}">
                    <a16:creationId xmlns:a16="http://schemas.microsoft.com/office/drawing/2014/main" id="{E3C8BC36-3DBF-4CC6-B08F-7FB8520FB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28" name="Oval 136">
              <a:extLst>
                <a:ext uri="{FF2B5EF4-FFF2-40B4-BE49-F238E27FC236}">
                  <a16:creationId xmlns:a16="http://schemas.microsoft.com/office/drawing/2014/main" id="{BFE73AB9-9994-43E8-9898-34B9A12A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211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9" name="Oval 137">
              <a:extLst>
                <a:ext uri="{FF2B5EF4-FFF2-40B4-BE49-F238E27FC236}">
                  <a16:creationId xmlns:a16="http://schemas.microsoft.com/office/drawing/2014/main" id="{A31D12E4-8871-4A9A-93BF-3E9D02427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886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30" name="Group 138">
              <a:extLst>
                <a:ext uri="{FF2B5EF4-FFF2-40B4-BE49-F238E27FC236}">
                  <a16:creationId xmlns:a16="http://schemas.microsoft.com/office/drawing/2014/main" id="{A1F65ABE-2592-4314-B737-93893144FEC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268" y="1910"/>
              <a:ext cx="90" cy="408"/>
              <a:chOff x="2744" y="2931"/>
              <a:chExt cx="57" cy="283"/>
            </a:xfrm>
          </p:grpSpPr>
          <p:sp>
            <p:nvSpPr>
              <p:cNvPr id="51247" name="Arc 139">
                <a:extLst>
                  <a:ext uri="{FF2B5EF4-FFF2-40B4-BE49-F238E27FC236}">
                    <a16:creationId xmlns:a16="http://schemas.microsoft.com/office/drawing/2014/main" id="{07E93D65-781C-4BAE-9853-F8695D22643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8" name="Arc 140">
                <a:extLst>
                  <a:ext uri="{FF2B5EF4-FFF2-40B4-BE49-F238E27FC236}">
                    <a16:creationId xmlns:a16="http://schemas.microsoft.com/office/drawing/2014/main" id="{0B24779C-9EC6-446F-B2D8-E9B08380DA9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9" name="Arc 141">
                <a:extLst>
                  <a:ext uri="{FF2B5EF4-FFF2-40B4-BE49-F238E27FC236}">
                    <a16:creationId xmlns:a16="http://schemas.microsoft.com/office/drawing/2014/main" id="{DA7499B4-BB46-43DC-AAA0-F197FC00042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1" name="Line 142">
              <a:extLst>
                <a:ext uri="{FF2B5EF4-FFF2-40B4-BE49-F238E27FC236}">
                  <a16:creationId xmlns:a16="http://schemas.microsoft.com/office/drawing/2014/main" id="{F40648E1-8EC9-4BFD-927B-BA96F762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160"/>
              <a:ext cx="4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43">
              <a:extLst>
                <a:ext uri="{FF2B5EF4-FFF2-40B4-BE49-F238E27FC236}">
                  <a16:creationId xmlns:a16="http://schemas.microsoft.com/office/drawing/2014/main" id="{0A046147-9247-4BFC-8A98-F47202C69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160"/>
              <a:ext cx="1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Line 144">
              <a:extLst>
                <a:ext uri="{FF2B5EF4-FFF2-40B4-BE49-F238E27FC236}">
                  <a16:creationId xmlns:a16="http://schemas.microsoft.com/office/drawing/2014/main" id="{660BAB44-F84D-4631-BBF3-C4AAB53FA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23"/>
              <a:ext cx="1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34" name="Object 145">
              <a:extLst>
                <a:ext uri="{FF2B5EF4-FFF2-40B4-BE49-F238E27FC236}">
                  <a16:creationId xmlns:a16="http://schemas.microsoft.com/office/drawing/2014/main" id="{65050265-5AFF-426F-8437-000A0C6DD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295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7" name="公式" r:id="rId29" imgW="137268" imgH="205740" progId="Equation.3">
                    <p:embed/>
                  </p:oleObj>
                </mc:Choice>
                <mc:Fallback>
                  <p:oleObj name="公式" r:id="rId29" imgW="137268" imgH="20574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295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5" name="Object 146">
              <a:extLst>
                <a:ext uri="{FF2B5EF4-FFF2-40B4-BE49-F238E27FC236}">
                  <a16:creationId xmlns:a16="http://schemas.microsoft.com/office/drawing/2014/main" id="{B440AA6C-1EDE-4405-B26E-30E6AA44A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478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8" name="公式" r:id="rId31" imgW="129486" imgH="152472" progId="Equation.3">
                    <p:embed/>
                  </p:oleObj>
                </mc:Choice>
                <mc:Fallback>
                  <p:oleObj name="公式" r:id="rId31" imgW="129486" imgH="152472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478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6" name="Object 147">
              <a:extLst>
                <a:ext uri="{FF2B5EF4-FFF2-40B4-BE49-F238E27FC236}">
                  <a16:creationId xmlns:a16="http://schemas.microsoft.com/office/drawing/2014/main" id="{4D027CFF-E4E8-4598-9989-76DCE316F7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7" y="220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9" name="公式" r:id="rId33" imgW="114354" imgH="137160" progId="Equation.3">
                    <p:embed/>
                  </p:oleObj>
                </mc:Choice>
                <mc:Fallback>
                  <p:oleObj name="公式" r:id="rId33" imgW="114354" imgH="13716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20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37" name="Group 148">
              <a:extLst>
                <a:ext uri="{FF2B5EF4-FFF2-40B4-BE49-F238E27FC236}">
                  <a16:creationId xmlns:a16="http://schemas.microsoft.com/office/drawing/2014/main" id="{C14AC777-A82D-4209-A829-B7AAFACB6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432"/>
              <a:ext cx="240" cy="93"/>
              <a:chOff x="3787" y="2478"/>
              <a:chExt cx="240" cy="93"/>
            </a:xfrm>
          </p:grpSpPr>
          <p:sp>
            <p:nvSpPr>
              <p:cNvPr id="51245" name="Line 149">
                <a:extLst>
                  <a:ext uri="{FF2B5EF4-FFF2-40B4-BE49-F238E27FC236}">
                    <a16:creationId xmlns:a16="http://schemas.microsoft.com/office/drawing/2014/main" id="{74973B16-69D0-4D0D-9601-0C153D69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150">
                <a:extLst>
                  <a:ext uri="{FF2B5EF4-FFF2-40B4-BE49-F238E27FC236}">
                    <a16:creationId xmlns:a16="http://schemas.microsoft.com/office/drawing/2014/main" id="{6C08F96A-51CE-44BE-AB4A-50A78438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38" name="Oval 151">
              <a:extLst>
                <a:ext uri="{FF2B5EF4-FFF2-40B4-BE49-F238E27FC236}">
                  <a16:creationId xmlns:a16="http://schemas.microsoft.com/office/drawing/2014/main" id="{EF43AD58-D7E2-4F42-94D3-95E2C36E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8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9" name="Oval 152">
              <a:extLst>
                <a:ext uri="{FF2B5EF4-FFF2-40B4-BE49-F238E27FC236}">
                  <a16:creationId xmlns:a16="http://schemas.microsoft.com/office/drawing/2014/main" id="{9A1DC701-67BF-4F44-8345-3DC1510B4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11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40" name="Group 153">
              <a:extLst>
                <a:ext uri="{FF2B5EF4-FFF2-40B4-BE49-F238E27FC236}">
                  <a16:creationId xmlns:a16="http://schemas.microsoft.com/office/drawing/2014/main" id="{74965D18-0EB7-4B86-BBAE-87F8B15EFC1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130" y="1910"/>
              <a:ext cx="90" cy="408"/>
              <a:chOff x="2744" y="2931"/>
              <a:chExt cx="57" cy="283"/>
            </a:xfrm>
          </p:grpSpPr>
          <p:sp>
            <p:nvSpPr>
              <p:cNvPr id="51242" name="Arc 154">
                <a:extLst>
                  <a:ext uri="{FF2B5EF4-FFF2-40B4-BE49-F238E27FC236}">
                    <a16:creationId xmlns:a16="http://schemas.microsoft.com/office/drawing/2014/main" id="{2FFC559E-387E-4212-954E-F32F084333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3" name="Arc 155">
                <a:extLst>
                  <a:ext uri="{FF2B5EF4-FFF2-40B4-BE49-F238E27FC236}">
                    <a16:creationId xmlns:a16="http://schemas.microsoft.com/office/drawing/2014/main" id="{F9354439-98D0-4594-88FC-68145B986B2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4" name="Arc 156">
                <a:extLst>
                  <a:ext uri="{FF2B5EF4-FFF2-40B4-BE49-F238E27FC236}">
                    <a16:creationId xmlns:a16="http://schemas.microsoft.com/office/drawing/2014/main" id="{CA0FCAC2-BD2A-4F60-974B-5CFB84A4052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1" name="Line 157">
              <a:extLst>
                <a:ext uri="{FF2B5EF4-FFF2-40B4-BE49-F238E27FC236}">
                  <a16:creationId xmlns:a16="http://schemas.microsoft.com/office/drawing/2014/main" id="{89DF3C62-B451-4E76-9961-143B1648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159"/>
              <a:ext cx="544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5" name="Text Box 159">
            <a:extLst>
              <a:ext uri="{FF2B5EF4-FFF2-40B4-BE49-F238E27FC236}">
                <a16:creationId xmlns:a16="http://schemas.microsoft.com/office/drawing/2014/main" id="{F29644F0-DCD4-4C00-8122-0DE49997A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357813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低通滤波器的单元电路</a:t>
            </a:r>
          </a:p>
        </p:txBody>
      </p:sp>
      <p:sp>
        <p:nvSpPr>
          <p:cNvPr id="51206" name="Text Box 160">
            <a:extLst>
              <a:ext uri="{FF2B5EF4-FFF2-40B4-BE49-F238E27FC236}">
                <a16:creationId xmlns:a16="http://schemas.microsoft.com/office/drawing/2014/main" id="{8733020C-BA16-48AC-BD7F-83318009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2474913"/>
            <a:ext cx="7239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</a:p>
        </p:txBody>
      </p:sp>
      <p:sp>
        <p:nvSpPr>
          <p:cNvPr id="51207" name="Text Box 161">
            <a:extLst>
              <a:ext uri="{FF2B5EF4-FFF2-40B4-BE49-F238E27FC236}">
                <a16:creationId xmlns:a16="http://schemas.microsoft.com/office/drawing/2014/main" id="{EF230B87-FD1D-458B-870C-BF69ED4E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403475"/>
            <a:ext cx="7239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</a:p>
        </p:txBody>
      </p:sp>
      <p:sp>
        <p:nvSpPr>
          <p:cNvPr id="51208" name="Text Box 162">
            <a:extLst>
              <a:ext uri="{FF2B5EF4-FFF2-40B4-BE49-F238E27FC236}">
                <a16:creationId xmlns:a16="http://schemas.microsoft.com/office/drawing/2014/main" id="{618D7D48-A7FF-453F-AB56-B608555D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844925"/>
            <a:ext cx="947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l-GR" altLang="zh-CN" b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</a:p>
        </p:txBody>
      </p:sp>
      <p:sp>
        <p:nvSpPr>
          <p:cNvPr id="51209" name="Line 163">
            <a:extLst>
              <a:ext uri="{FF2B5EF4-FFF2-40B4-BE49-F238E27FC236}">
                <a16:creationId xmlns:a16="http://schemas.microsoft.com/office/drawing/2014/main" id="{78D69362-A514-48A4-9D6C-EC7D81D61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981325"/>
            <a:ext cx="0" cy="21605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64">
            <a:extLst>
              <a:ext uri="{FF2B5EF4-FFF2-40B4-BE49-F238E27FC236}">
                <a16:creationId xmlns:a16="http://schemas.microsoft.com/office/drawing/2014/main" id="{6960BA36-EAE4-4F3F-B482-6256F17EE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533400"/>
            <a:ext cx="0" cy="21605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11" name="Group 165">
            <a:extLst>
              <a:ext uri="{FF2B5EF4-FFF2-40B4-BE49-F238E27FC236}">
                <a16:creationId xmlns:a16="http://schemas.microsoft.com/office/drawing/2014/main" id="{D1EFBC3F-837C-4E86-A046-870A3F6865D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218" name="Picture 166" descr="78900">
              <a:extLst>
                <a:ext uri="{FF2B5EF4-FFF2-40B4-BE49-F238E27FC236}">
                  <a16:creationId xmlns:a16="http://schemas.microsoft.com/office/drawing/2014/main" id="{81DA29F4-FF3F-47D1-8B2C-6C0B4CFE7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9" name="Text Box 16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C28CA20-0817-4651-9735-34C0D3531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212" name="Group 168">
            <a:extLst>
              <a:ext uri="{FF2B5EF4-FFF2-40B4-BE49-F238E27FC236}">
                <a16:creationId xmlns:a16="http://schemas.microsoft.com/office/drawing/2014/main" id="{590A10FB-7332-4546-8C35-09B44AD9CC1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1216" name="Picture 169" descr="78900">
              <a:extLst>
                <a:ext uri="{FF2B5EF4-FFF2-40B4-BE49-F238E27FC236}">
                  <a16:creationId xmlns:a16="http://schemas.microsoft.com/office/drawing/2014/main" id="{4063D4AF-B1DD-4C79-A286-513B493DA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7" name="Text Box 17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F27DBC-ED53-4FA8-B9BB-81B340B87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1213" name="Group 174">
            <a:extLst>
              <a:ext uri="{FF2B5EF4-FFF2-40B4-BE49-F238E27FC236}">
                <a16:creationId xmlns:a16="http://schemas.microsoft.com/office/drawing/2014/main" id="{A89BE7C0-0C54-4F76-90A3-DA5363BF37D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1214" name="Picture 175" descr="78900">
              <a:extLst>
                <a:ext uri="{FF2B5EF4-FFF2-40B4-BE49-F238E27FC236}">
                  <a16:creationId xmlns:a16="http://schemas.microsoft.com/office/drawing/2014/main" id="{911E66F5-25D6-4D68-82DD-2E736EF2E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5" name="Text Box 17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3913C3D-DF99-4FEA-BC54-6E175B980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95">
            <a:extLst>
              <a:ext uri="{FF2B5EF4-FFF2-40B4-BE49-F238E27FC236}">
                <a16:creationId xmlns:a16="http://schemas.microsoft.com/office/drawing/2014/main" id="{CE4D0F7D-FA22-458E-B8C7-D00FB197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45125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高通滤波器的单元电路</a:t>
            </a:r>
          </a:p>
        </p:txBody>
      </p:sp>
      <p:sp>
        <p:nvSpPr>
          <p:cNvPr id="52227" name="Text Box 98">
            <a:extLst>
              <a:ext uri="{FF2B5EF4-FFF2-40B4-BE49-F238E27FC236}">
                <a16:creationId xmlns:a16="http://schemas.microsoft.com/office/drawing/2014/main" id="{AD5FDFD2-E73E-493A-A147-E0F67A7B9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3825"/>
            <a:ext cx="947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l-GR" altLang="zh-CN" b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</a:p>
        </p:txBody>
      </p:sp>
      <p:grpSp>
        <p:nvGrpSpPr>
          <p:cNvPr id="52228" name="Group 149">
            <a:extLst>
              <a:ext uri="{FF2B5EF4-FFF2-40B4-BE49-F238E27FC236}">
                <a16:creationId xmlns:a16="http://schemas.microsoft.com/office/drawing/2014/main" id="{2E49F330-9003-4AE7-803F-1A6EC9E3E26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76263"/>
            <a:ext cx="2560637" cy="2438400"/>
            <a:chOff x="431" y="363"/>
            <a:chExt cx="1613" cy="1536"/>
          </a:xfrm>
        </p:grpSpPr>
        <p:sp>
          <p:nvSpPr>
            <p:cNvPr id="52307" name="Line 9">
              <a:extLst>
                <a:ext uri="{FF2B5EF4-FFF2-40B4-BE49-F238E27FC236}">
                  <a16:creationId xmlns:a16="http://schemas.microsoft.com/office/drawing/2014/main" id="{5CEF827C-E556-4F24-9F81-CD88F25F0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" y="482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8" name="Line 10">
              <a:extLst>
                <a:ext uri="{FF2B5EF4-FFF2-40B4-BE49-F238E27FC236}">
                  <a16:creationId xmlns:a16="http://schemas.microsoft.com/office/drawing/2014/main" id="{A5DEF1C5-8A3F-445B-BDD4-7E7A204A2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482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9" name="Line 11">
              <a:extLst>
                <a:ext uri="{FF2B5EF4-FFF2-40B4-BE49-F238E27FC236}">
                  <a16:creationId xmlns:a16="http://schemas.microsoft.com/office/drawing/2014/main" id="{8C3BE197-B9A5-49F5-B8C8-F7807EA16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434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0" name="Line 12">
              <a:extLst>
                <a:ext uri="{FF2B5EF4-FFF2-40B4-BE49-F238E27FC236}">
                  <a16:creationId xmlns:a16="http://schemas.microsoft.com/office/drawing/2014/main" id="{BAD5C300-DFC0-4679-9FD2-ACC08A7AF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117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311" name="Object 13">
              <a:extLst>
                <a:ext uri="{FF2B5EF4-FFF2-40B4-BE49-F238E27FC236}">
                  <a16:creationId xmlns:a16="http://schemas.microsoft.com/office/drawing/2014/main" id="{76251082-A3FB-4490-AF46-10E3EE8E9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663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8" name="公式" r:id="rId3" imgW="129486" imgH="205740" progId="Equation.3">
                    <p:embed/>
                  </p:oleObj>
                </mc:Choice>
                <mc:Fallback>
                  <p:oleObj name="公式" r:id="rId3" imgW="129486" imgH="2057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663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12" name="Object 14">
              <a:extLst>
                <a:ext uri="{FF2B5EF4-FFF2-40B4-BE49-F238E27FC236}">
                  <a16:creationId xmlns:a16="http://schemas.microsoft.com/office/drawing/2014/main" id="{FFCDA53D-F0AE-40C2-9E71-A1FADB7D0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618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9" name="公式" r:id="rId5" imgW="137268" imgH="205740" progId="Equation.3">
                    <p:embed/>
                  </p:oleObj>
                </mc:Choice>
                <mc:Fallback>
                  <p:oleObj name="公式" r:id="rId5" imgW="137268" imgH="2057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618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13" name="Object 15">
              <a:extLst>
                <a:ext uri="{FF2B5EF4-FFF2-40B4-BE49-F238E27FC236}">
                  <a16:creationId xmlns:a16="http://schemas.microsoft.com/office/drawing/2014/main" id="{4E2A79CF-A556-4690-8274-0FA4BD121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799"/>
            <a:ext cx="2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0" name="公式" r:id="rId7" imgW="114354" imgH="137160" progId="Equation.3">
                    <p:embed/>
                  </p:oleObj>
                </mc:Choice>
                <mc:Fallback>
                  <p:oleObj name="公式" r:id="rId7" imgW="114354" imgH="13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799"/>
                          <a:ext cx="2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14" name="Object 16">
              <a:extLst>
                <a:ext uri="{FF2B5EF4-FFF2-40B4-BE49-F238E27FC236}">
                  <a16:creationId xmlns:a16="http://schemas.microsoft.com/office/drawing/2014/main" id="{C0139982-0A50-412B-8672-70279207A4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" y="655"/>
            <a:ext cx="21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1" name="公式" r:id="rId9" imgW="129486" imgH="152472" progId="Equation.3">
                    <p:embed/>
                  </p:oleObj>
                </mc:Choice>
                <mc:Fallback>
                  <p:oleObj name="公式" r:id="rId9" imgW="129486" imgH="15247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655"/>
                          <a:ext cx="21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315" name="Group 17">
              <a:extLst>
                <a:ext uri="{FF2B5EF4-FFF2-40B4-BE49-F238E27FC236}">
                  <a16:creationId xmlns:a16="http://schemas.microsoft.com/office/drawing/2014/main" id="{00B43CB0-751D-4E4F-95CE-1157AEB08FD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84" y="436"/>
              <a:ext cx="240" cy="93"/>
              <a:chOff x="3787" y="2478"/>
              <a:chExt cx="240" cy="93"/>
            </a:xfrm>
          </p:grpSpPr>
          <p:sp>
            <p:nvSpPr>
              <p:cNvPr id="52326" name="Line 18">
                <a:extLst>
                  <a:ext uri="{FF2B5EF4-FFF2-40B4-BE49-F238E27FC236}">
                    <a16:creationId xmlns:a16="http://schemas.microsoft.com/office/drawing/2014/main" id="{F0DC1F62-6706-46A3-AA41-AFE18E68D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7" name="Line 19">
                <a:extLst>
                  <a:ext uri="{FF2B5EF4-FFF2-40B4-BE49-F238E27FC236}">
                    <a16:creationId xmlns:a16="http://schemas.microsoft.com/office/drawing/2014/main" id="{61D8F3CA-957B-494E-8C0A-65285393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16" name="Oval 20">
              <a:extLst>
                <a:ext uri="{FF2B5EF4-FFF2-40B4-BE49-F238E27FC236}">
                  <a16:creationId xmlns:a16="http://schemas.microsoft.com/office/drawing/2014/main" id="{CEE86E3F-4870-4C2E-8B65-1DF69445D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41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317" name="Oval 21">
              <a:extLst>
                <a:ext uri="{FF2B5EF4-FFF2-40B4-BE49-F238E27FC236}">
                  <a16:creationId xmlns:a16="http://schemas.microsoft.com/office/drawing/2014/main" id="{63BBCFB9-2F1E-444B-983E-B1D53D352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437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318" name="Oval 22">
              <a:extLst>
                <a:ext uri="{FF2B5EF4-FFF2-40B4-BE49-F238E27FC236}">
                  <a16:creationId xmlns:a16="http://schemas.microsoft.com/office/drawing/2014/main" id="{F2DAD5FB-9F1E-4B35-B5F3-805FA141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7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319" name="Oval 23">
              <a:extLst>
                <a:ext uri="{FF2B5EF4-FFF2-40B4-BE49-F238E27FC236}">
                  <a16:creationId xmlns:a16="http://schemas.microsoft.com/office/drawing/2014/main" id="{085EDC0A-496C-49DE-9B8D-7CFCA258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1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320" name="Line 28">
              <a:extLst>
                <a:ext uri="{FF2B5EF4-FFF2-40B4-BE49-F238E27FC236}">
                  <a16:creationId xmlns:a16="http://schemas.microsoft.com/office/drawing/2014/main" id="{461E6200-8AEA-4EF3-A34D-D5FB2A0A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481"/>
              <a:ext cx="86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1" name="Text Box 96">
              <a:extLst>
                <a:ext uri="{FF2B5EF4-FFF2-40B4-BE49-F238E27FC236}">
                  <a16:creationId xmlns:a16="http://schemas.microsoft.com/office/drawing/2014/main" id="{09A1873D-7D77-4B1C-9035-76E205B4F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569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型</a:t>
              </a:r>
            </a:p>
          </p:txBody>
        </p:sp>
        <p:grpSp>
          <p:nvGrpSpPr>
            <p:cNvPr id="52322" name="Group 99">
              <a:extLst>
                <a:ext uri="{FF2B5EF4-FFF2-40B4-BE49-F238E27FC236}">
                  <a16:creationId xmlns:a16="http://schemas.microsoft.com/office/drawing/2014/main" id="{83EF9D95-F345-47C3-BE99-2E60D7D5D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754"/>
              <a:ext cx="91" cy="363"/>
              <a:chOff x="2744" y="2931"/>
              <a:chExt cx="57" cy="283"/>
            </a:xfrm>
          </p:grpSpPr>
          <p:sp>
            <p:nvSpPr>
              <p:cNvPr id="52323" name="Arc 100">
                <a:extLst>
                  <a:ext uri="{FF2B5EF4-FFF2-40B4-BE49-F238E27FC236}">
                    <a16:creationId xmlns:a16="http://schemas.microsoft.com/office/drawing/2014/main" id="{21ADBA9A-CB74-48E3-ADDE-B80602E1F25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4" name="Arc 101">
                <a:extLst>
                  <a:ext uri="{FF2B5EF4-FFF2-40B4-BE49-F238E27FC236}">
                    <a16:creationId xmlns:a16="http://schemas.microsoft.com/office/drawing/2014/main" id="{36EBED50-3114-4A34-BC56-1007106FB5A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5" name="Arc 102">
                <a:extLst>
                  <a:ext uri="{FF2B5EF4-FFF2-40B4-BE49-F238E27FC236}">
                    <a16:creationId xmlns:a16="http://schemas.microsoft.com/office/drawing/2014/main" id="{A1AF22D3-48D1-4DB6-BC2F-11CA783146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229" name="Group 148">
            <a:extLst>
              <a:ext uri="{FF2B5EF4-FFF2-40B4-BE49-F238E27FC236}">
                <a16:creationId xmlns:a16="http://schemas.microsoft.com/office/drawing/2014/main" id="{3901CF5D-E555-46CB-B87E-D35E62DC479E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620713"/>
            <a:ext cx="4516437" cy="2466975"/>
            <a:chOff x="2517" y="391"/>
            <a:chExt cx="2845" cy="1554"/>
          </a:xfrm>
        </p:grpSpPr>
        <p:sp>
          <p:nvSpPr>
            <p:cNvPr id="52274" name="Text Box 97">
              <a:extLst>
                <a:ext uri="{FF2B5EF4-FFF2-40B4-BE49-F238E27FC236}">
                  <a16:creationId xmlns:a16="http://schemas.microsoft.com/office/drawing/2014/main" id="{472A73E9-A274-4112-8A6E-EAEAE25E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1615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型</a:t>
              </a:r>
            </a:p>
          </p:txBody>
        </p:sp>
        <p:sp>
          <p:nvSpPr>
            <p:cNvPr id="52275" name="Line 105">
              <a:extLst>
                <a:ext uri="{FF2B5EF4-FFF2-40B4-BE49-F238E27FC236}">
                  <a16:creationId xmlns:a16="http://schemas.microsoft.com/office/drawing/2014/main" id="{4656CF09-B1FB-471E-9CD3-DF6D8D1A3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510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106">
              <a:extLst>
                <a:ext uri="{FF2B5EF4-FFF2-40B4-BE49-F238E27FC236}">
                  <a16:creationId xmlns:a16="http://schemas.microsoft.com/office/drawing/2014/main" id="{9D570605-7ED9-45DB-943C-14B5B1C3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27"/>
              <a:ext cx="0" cy="25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107">
              <a:extLst>
                <a:ext uri="{FF2B5EF4-FFF2-40B4-BE49-F238E27FC236}">
                  <a16:creationId xmlns:a16="http://schemas.microsoft.com/office/drawing/2014/main" id="{D3F63CC4-07F4-4C24-80F4-928FFD4ED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480"/>
              <a:ext cx="272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108">
              <a:extLst>
                <a:ext uri="{FF2B5EF4-FFF2-40B4-BE49-F238E27FC236}">
                  <a16:creationId xmlns:a16="http://schemas.microsoft.com/office/drawing/2014/main" id="{B9E34C73-35FB-45F6-925A-B55C306A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145"/>
              <a:ext cx="0" cy="3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79" name="Object 109">
              <a:extLst>
                <a:ext uri="{FF2B5EF4-FFF2-40B4-BE49-F238E27FC236}">
                  <a16:creationId xmlns:a16="http://schemas.microsoft.com/office/drawing/2014/main" id="{42E7648C-79FE-4BA4-BA17-DD9FFC111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691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2" name="公式" r:id="rId11" imgW="129486" imgH="205740" progId="Equation.3">
                    <p:embed/>
                  </p:oleObj>
                </mc:Choice>
                <mc:Fallback>
                  <p:oleObj name="公式" r:id="rId11" imgW="129486" imgH="20574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691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0" name="Object 111">
              <a:extLst>
                <a:ext uri="{FF2B5EF4-FFF2-40B4-BE49-F238E27FC236}">
                  <a16:creationId xmlns:a16="http://schemas.microsoft.com/office/drawing/2014/main" id="{C951BA98-3979-4726-8625-B40FF2156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572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3" name="公式" r:id="rId13" imgW="129486" imgH="152472" progId="Equation.3">
                    <p:embed/>
                  </p:oleObj>
                </mc:Choice>
                <mc:Fallback>
                  <p:oleObj name="公式" r:id="rId13" imgW="129486" imgH="152472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572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81" name="Object 112">
              <a:extLst>
                <a:ext uri="{FF2B5EF4-FFF2-40B4-BE49-F238E27FC236}">
                  <a16:creationId xmlns:a16="http://schemas.microsoft.com/office/drawing/2014/main" id="{6F3B2D76-DB89-4A48-A23E-AF36FA90C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84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4" name="公式" r:id="rId15" imgW="114354" imgH="137160" progId="Equation.3">
                    <p:embed/>
                  </p:oleObj>
                </mc:Choice>
                <mc:Fallback>
                  <p:oleObj name="公式" r:id="rId15" imgW="114354" imgH="13716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84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82" name="Group 113">
              <a:extLst>
                <a:ext uri="{FF2B5EF4-FFF2-40B4-BE49-F238E27FC236}">
                  <a16:creationId xmlns:a16="http://schemas.microsoft.com/office/drawing/2014/main" id="{6D7624DB-F9BA-4BAE-A902-82CDD46CD19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970" y="464"/>
              <a:ext cx="240" cy="93"/>
              <a:chOff x="3787" y="2478"/>
              <a:chExt cx="240" cy="93"/>
            </a:xfrm>
          </p:grpSpPr>
          <p:sp>
            <p:nvSpPr>
              <p:cNvPr id="52305" name="Line 114">
                <a:extLst>
                  <a:ext uri="{FF2B5EF4-FFF2-40B4-BE49-F238E27FC236}">
                    <a16:creationId xmlns:a16="http://schemas.microsoft.com/office/drawing/2014/main" id="{09CEBBA4-CCA5-4B61-86BA-D33AD2FEC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6" name="Line 115">
                <a:extLst>
                  <a:ext uri="{FF2B5EF4-FFF2-40B4-BE49-F238E27FC236}">
                    <a16:creationId xmlns:a16="http://schemas.microsoft.com/office/drawing/2014/main" id="{8E1CAE13-0A40-4F08-9D70-9BC9260E9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83" name="Oval 118">
              <a:extLst>
                <a:ext uri="{FF2B5EF4-FFF2-40B4-BE49-F238E27FC236}">
                  <a16:creationId xmlns:a16="http://schemas.microsoft.com/office/drawing/2014/main" id="{D34EE418-3F05-49E0-9F5D-AF8B036E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465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4" name="Oval 119">
              <a:extLst>
                <a:ext uri="{FF2B5EF4-FFF2-40B4-BE49-F238E27FC236}">
                  <a16:creationId xmlns:a16="http://schemas.microsoft.com/office/drawing/2014/main" id="{5540911C-3EF8-47E9-9323-56D20D01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40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85" name="Line 120">
              <a:extLst>
                <a:ext uri="{FF2B5EF4-FFF2-40B4-BE49-F238E27FC236}">
                  <a16:creationId xmlns:a16="http://schemas.microsoft.com/office/drawing/2014/main" id="{B7619B1D-0FC4-4D2E-B4E8-088651EFF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527"/>
              <a:ext cx="140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86" name="Group 122">
              <a:extLst>
                <a:ext uri="{FF2B5EF4-FFF2-40B4-BE49-F238E27FC236}">
                  <a16:creationId xmlns:a16="http://schemas.microsoft.com/office/drawing/2014/main" id="{29203E16-1CEE-4BD3-9A77-51E83F763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782"/>
              <a:ext cx="91" cy="363"/>
              <a:chOff x="2744" y="2931"/>
              <a:chExt cx="57" cy="283"/>
            </a:xfrm>
          </p:grpSpPr>
          <p:sp>
            <p:nvSpPr>
              <p:cNvPr id="52302" name="Arc 123">
                <a:extLst>
                  <a:ext uri="{FF2B5EF4-FFF2-40B4-BE49-F238E27FC236}">
                    <a16:creationId xmlns:a16="http://schemas.microsoft.com/office/drawing/2014/main" id="{572C280B-0CF1-45EA-8611-AFD6F4529FB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3" name="Arc 124">
                <a:extLst>
                  <a:ext uri="{FF2B5EF4-FFF2-40B4-BE49-F238E27FC236}">
                    <a16:creationId xmlns:a16="http://schemas.microsoft.com/office/drawing/2014/main" id="{C214F9FA-2CC6-4E88-953A-B34F69C78B2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4" name="Arc 125">
                <a:extLst>
                  <a:ext uri="{FF2B5EF4-FFF2-40B4-BE49-F238E27FC236}">
                    <a16:creationId xmlns:a16="http://schemas.microsoft.com/office/drawing/2014/main" id="{7309DB16-818A-449E-B8E4-F2985E2DF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87" name="Line 128">
              <a:extLst>
                <a:ext uri="{FF2B5EF4-FFF2-40B4-BE49-F238E27FC236}">
                  <a16:creationId xmlns:a16="http://schemas.microsoft.com/office/drawing/2014/main" id="{FB6F95C3-42D8-4EB3-B9FD-0D8F8909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527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Line 130">
              <a:extLst>
                <a:ext uri="{FF2B5EF4-FFF2-40B4-BE49-F238E27FC236}">
                  <a16:creationId xmlns:a16="http://schemas.microsoft.com/office/drawing/2014/main" id="{4EFBF319-4F34-4C57-AE49-F624015C7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162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89" name="Object 132">
              <a:extLst>
                <a:ext uri="{FF2B5EF4-FFF2-40B4-BE49-F238E27FC236}">
                  <a16:creationId xmlns:a16="http://schemas.microsoft.com/office/drawing/2014/main" id="{DB3E887F-7EE1-45C1-B1F6-FD74FD1F0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799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5" name="公式" r:id="rId17" imgW="137268" imgH="205740" progId="Equation.3">
                    <p:embed/>
                  </p:oleObj>
                </mc:Choice>
                <mc:Fallback>
                  <p:oleObj name="公式" r:id="rId17" imgW="137268" imgH="20574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799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90" name="Object 133">
              <a:extLst>
                <a:ext uri="{FF2B5EF4-FFF2-40B4-BE49-F238E27FC236}">
                  <a16:creationId xmlns:a16="http://schemas.microsoft.com/office/drawing/2014/main" id="{FFBFD664-0BB4-4D5F-ADC9-984DF7691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572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6" name="公式" r:id="rId19" imgW="129486" imgH="152472" progId="Equation.3">
                    <p:embed/>
                  </p:oleObj>
                </mc:Choice>
                <mc:Fallback>
                  <p:oleObj name="公式" r:id="rId19" imgW="129486" imgH="152472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572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91" name="Object 134">
              <a:extLst>
                <a:ext uri="{FF2B5EF4-FFF2-40B4-BE49-F238E27FC236}">
                  <a16:creationId xmlns:a16="http://schemas.microsoft.com/office/drawing/2014/main" id="{7B412C1C-C43E-445B-B96B-16BB304002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845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7" name="公式" r:id="rId21" imgW="114354" imgH="137160" progId="Equation.3">
                    <p:embed/>
                  </p:oleObj>
                </mc:Choice>
                <mc:Fallback>
                  <p:oleObj name="公式" r:id="rId21" imgW="114354" imgH="13716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845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92" name="Group 135">
              <a:extLst>
                <a:ext uri="{FF2B5EF4-FFF2-40B4-BE49-F238E27FC236}">
                  <a16:creationId xmlns:a16="http://schemas.microsoft.com/office/drawing/2014/main" id="{D724565E-C3BD-428F-ABF7-D178A9AE0AC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467" y="464"/>
              <a:ext cx="240" cy="93"/>
              <a:chOff x="3787" y="2478"/>
              <a:chExt cx="240" cy="93"/>
            </a:xfrm>
          </p:grpSpPr>
          <p:sp>
            <p:nvSpPr>
              <p:cNvPr id="52300" name="Line 136">
                <a:extLst>
                  <a:ext uri="{FF2B5EF4-FFF2-40B4-BE49-F238E27FC236}">
                    <a16:creationId xmlns:a16="http://schemas.microsoft.com/office/drawing/2014/main" id="{CEE90EAF-BA1D-4B38-AAE2-4EB7E18D7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1" name="Line 137">
                <a:extLst>
                  <a:ext uri="{FF2B5EF4-FFF2-40B4-BE49-F238E27FC236}">
                    <a16:creationId xmlns:a16="http://schemas.microsoft.com/office/drawing/2014/main" id="{9F413598-470E-465B-9A26-5F48234D0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93" name="Oval 138">
              <a:extLst>
                <a:ext uri="{FF2B5EF4-FFF2-40B4-BE49-F238E27FC236}">
                  <a16:creationId xmlns:a16="http://schemas.microsoft.com/office/drawing/2014/main" id="{CE8BC1A4-863F-4338-91BD-A607A7BB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43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94" name="Oval 139">
              <a:extLst>
                <a:ext uri="{FF2B5EF4-FFF2-40B4-BE49-F238E27FC236}">
                  <a16:creationId xmlns:a16="http://schemas.microsoft.com/office/drawing/2014/main" id="{302A79C1-5E39-4784-BBF6-D713574BF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48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95" name="Line 142">
              <a:extLst>
                <a:ext uri="{FF2B5EF4-FFF2-40B4-BE49-F238E27FC236}">
                  <a16:creationId xmlns:a16="http://schemas.microsoft.com/office/drawing/2014/main" id="{854E51BB-22A8-4944-B8E5-03208C09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527"/>
              <a:ext cx="59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96" name="Group 144">
              <a:extLst>
                <a:ext uri="{FF2B5EF4-FFF2-40B4-BE49-F238E27FC236}">
                  <a16:creationId xmlns:a16="http://schemas.microsoft.com/office/drawing/2014/main" id="{67A729EB-92FF-43EE-A0B2-B08162E10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799"/>
              <a:ext cx="91" cy="363"/>
              <a:chOff x="2744" y="2931"/>
              <a:chExt cx="57" cy="283"/>
            </a:xfrm>
          </p:grpSpPr>
          <p:sp>
            <p:nvSpPr>
              <p:cNvPr id="52297" name="Arc 145">
                <a:extLst>
                  <a:ext uri="{FF2B5EF4-FFF2-40B4-BE49-F238E27FC236}">
                    <a16:creationId xmlns:a16="http://schemas.microsoft.com/office/drawing/2014/main" id="{8F260B99-AB55-43AE-9987-7563B883A7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8" name="Arc 146">
                <a:extLst>
                  <a:ext uri="{FF2B5EF4-FFF2-40B4-BE49-F238E27FC236}">
                    <a16:creationId xmlns:a16="http://schemas.microsoft.com/office/drawing/2014/main" id="{230AE27E-885A-41A3-BFA0-6D2D28A36A3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9" name="Arc 147">
                <a:extLst>
                  <a:ext uri="{FF2B5EF4-FFF2-40B4-BE49-F238E27FC236}">
                    <a16:creationId xmlns:a16="http://schemas.microsoft.com/office/drawing/2014/main" id="{DC8A46B1-5501-4608-87BB-5DC4AE85E42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230" name="Group 184">
            <a:extLst>
              <a:ext uri="{FF2B5EF4-FFF2-40B4-BE49-F238E27FC236}">
                <a16:creationId xmlns:a16="http://schemas.microsoft.com/office/drawing/2014/main" id="{DD98C424-DEE3-4EDB-BE96-DB9B76A50B2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429000"/>
            <a:ext cx="4516437" cy="1701800"/>
            <a:chOff x="1247" y="2024"/>
            <a:chExt cx="2845" cy="1072"/>
          </a:xfrm>
        </p:grpSpPr>
        <p:sp>
          <p:nvSpPr>
            <p:cNvPr id="52242" name="Line 152">
              <a:extLst>
                <a:ext uri="{FF2B5EF4-FFF2-40B4-BE49-F238E27FC236}">
                  <a16:creationId xmlns:a16="http://schemas.microsoft.com/office/drawing/2014/main" id="{518ADC46-F696-42B2-9F55-F70E2EBFE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115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53">
              <a:extLst>
                <a:ext uri="{FF2B5EF4-FFF2-40B4-BE49-F238E27FC236}">
                  <a16:creationId xmlns:a16="http://schemas.microsoft.com/office/drawing/2014/main" id="{43B3C8F6-7846-4CB5-AAA8-B9C021E2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15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54">
              <a:extLst>
                <a:ext uri="{FF2B5EF4-FFF2-40B4-BE49-F238E27FC236}">
                  <a16:creationId xmlns:a16="http://schemas.microsoft.com/office/drawing/2014/main" id="{B8B713F6-4671-4384-81A1-F793FEC40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068"/>
              <a:ext cx="272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155">
              <a:extLst>
                <a:ext uri="{FF2B5EF4-FFF2-40B4-BE49-F238E27FC236}">
                  <a16:creationId xmlns:a16="http://schemas.microsoft.com/office/drawing/2014/main" id="{D4D037FC-0DD2-4F97-85A5-BEDEFC8A3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750"/>
              <a:ext cx="0" cy="3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46" name="Object 156">
              <a:extLst>
                <a:ext uri="{FF2B5EF4-FFF2-40B4-BE49-F238E27FC236}">
                  <a16:creationId xmlns:a16="http://schemas.microsoft.com/office/drawing/2014/main" id="{0145AAA1-39E2-448A-AA77-040DFEB10D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2279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8" name="公式" r:id="rId23" imgW="129486" imgH="205740" progId="Equation.3">
                    <p:embed/>
                  </p:oleObj>
                </mc:Choice>
                <mc:Fallback>
                  <p:oleObj name="公式" r:id="rId23" imgW="129486" imgH="2057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279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7" name="Object 157">
              <a:extLst>
                <a:ext uri="{FF2B5EF4-FFF2-40B4-BE49-F238E27FC236}">
                  <a16:creationId xmlns:a16="http://schemas.microsoft.com/office/drawing/2014/main" id="{A4090CE0-5A65-4FFE-B12B-E635A2A146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115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9" name="公式" r:id="rId25" imgW="129486" imgH="152472" progId="Equation.3">
                    <p:embed/>
                  </p:oleObj>
                </mc:Choice>
                <mc:Fallback>
                  <p:oleObj name="公式" r:id="rId25" imgW="129486" imgH="152472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115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8" name="Object 158">
              <a:extLst>
                <a:ext uri="{FF2B5EF4-FFF2-40B4-BE49-F238E27FC236}">
                  <a16:creationId xmlns:a16="http://schemas.microsoft.com/office/drawing/2014/main" id="{BBBBCBCE-FA6B-475C-8807-6ECFC821F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432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0" name="公式" r:id="rId27" imgW="114354" imgH="137160" progId="Equation.3">
                    <p:embed/>
                  </p:oleObj>
                </mc:Choice>
                <mc:Fallback>
                  <p:oleObj name="公式" r:id="rId27" imgW="114354" imgH="13716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432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49" name="Group 159">
              <a:extLst>
                <a:ext uri="{FF2B5EF4-FFF2-40B4-BE49-F238E27FC236}">
                  <a16:creationId xmlns:a16="http://schemas.microsoft.com/office/drawing/2014/main" id="{F697EB7B-2857-4465-99A1-EE88EE464B2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72" y="2097"/>
              <a:ext cx="240" cy="93"/>
              <a:chOff x="3787" y="2478"/>
              <a:chExt cx="240" cy="93"/>
            </a:xfrm>
          </p:grpSpPr>
          <p:sp>
            <p:nvSpPr>
              <p:cNvPr id="52272" name="Line 160">
                <a:extLst>
                  <a:ext uri="{FF2B5EF4-FFF2-40B4-BE49-F238E27FC236}">
                    <a16:creationId xmlns:a16="http://schemas.microsoft.com/office/drawing/2014/main" id="{DB360C7D-1898-40E7-A031-CF951C066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3" name="Line 161">
                <a:extLst>
                  <a:ext uri="{FF2B5EF4-FFF2-40B4-BE49-F238E27FC236}">
                    <a16:creationId xmlns:a16="http://schemas.microsoft.com/office/drawing/2014/main" id="{3AD96398-7E41-452E-A389-002A897F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0" name="Oval 162">
              <a:extLst>
                <a:ext uri="{FF2B5EF4-FFF2-40B4-BE49-F238E27FC236}">
                  <a16:creationId xmlns:a16="http://schemas.microsoft.com/office/drawing/2014/main" id="{4F6BFC7C-FF09-4545-921A-4B2100EC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1" name="Oval 163">
              <a:extLst>
                <a:ext uri="{FF2B5EF4-FFF2-40B4-BE49-F238E27FC236}">
                  <a16:creationId xmlns:a16="http://schemas.microsoft.com/office/drawing/2014/main" id="{B861C6A8-1366-4FFB-B582-13035BFE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28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2" name="Line 164">
              <a:extLst>
                <a:ext uri="{FF2B5EF4-FFF2-40B4-BE49-F238E27FC236}">
                  <a16:creationId xmlns:a16="http://schemas.microsoft.com/office/drawing/2014/main" id="{A52B7993-7D74-4889-98F0-D76447F6E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115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53" name="Group 165">
              <a:extLst>
                <a:ext uri="{FF2B5EF4-FFF2-40B4-BE49-F238E27FC236}">
                  <a16:creationId xmlns:a16="http://schemas.microsoft.com/office/drawing/2014/main" id="{EC4492E2-2B2D-4778-87C4-3C36C3412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387"/>
              <a:ext cx="91" cy="363"/>
              <a:chOff x="2744" y="2931"/>
              <a:chExt cx="57" cy="283"/>
            </a:xfrm>
          </p:grpSpPr>
          <p:sp>
            <p:nvSpPr>
              <p:cNvPr id="52269" name="Arc 166">
                <a:extLst>
                  <a:ext uri="{FF2B5EF4-FFF2-40B4-BE49-F238E27FC236}">
                    <a16:creationId xmlns:a16="http://schemas.microsoft.com/office/drawing/2014/main" id="{85EB49EA-BF64-4E77-83A1-CE8818D101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Arc 167">
                <a:extLst>
                  <a:ext uri="{FF2B5EF4-FFF2-40B4-BE49-F238E27FC236}">
                    <a16:creationId xmlns:a16="http://schemas.microsoft.com/office/drawing/2014/main" id="{F94A1CBB-3E6C-4210-97B5-DD9B3EA38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Arc 168">
                <a:extLst>
                  <a:ext uri="{FF2B5EF4-FFF2-40B4-BE49-F238E27FC236}">
                    <a16:creationId xmlns:a16="http://schemas.microsoft.com/office/drawing/2014/main" id="{8369BA2E-402D-44E7-AAB0-AD248374A49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54" name="Line 169">
              <a:extLst>
                <a:ext uri="{FF2B5EF4-FFF2-40B4-BE49-F238E27FC236}">
                  <a16:creationId xmlns:a16="http://schemas.microsoft.com/office/drawing/2014/main" id="{9D54A2CF-ACA8-4E61-ACBD-E1AFF5364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115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170">
              <a:extLst>
                <a:ext uri="{FF2B5EF4-FFF2-40B4-BE49-F238E27FC236}">
                  <a16:creationId xmlns:a16="http://schemas.microsoft.com/office/drawing/2014/main" id="{59A03CDA-C0DD-425E-8E19-026127EB6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50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56" name="Object 171">
              <a:extLst>
                <a:ext uri="{FF2B5EF4-FFF2-40B4-BE49-F238E27FC236}">
                  <a16:creationId xmlns:a16="http://schemas.microsoft.com/office/drawing/2014/main" id="{E180AEE0-7005-4221-94AE-B99853419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387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1" name="公式" r:id="rId29" imgW="137268" imgH="205740" progId="Equation.3">
                    <p:embed/>
                  </p:oleObj>
                </mc:Choice>
                <mc:Fallback>
                  <p:oleObj name="公式" r:id="rId29" imgW="137268" imgH="205740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87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7" name="Object 172">
              <a:extLst>
                <a:ext uri="{FF2B5EF4-FFF2-40B4-BE49-F238E27FC236}">
                  <a16:creationId xmlns:a16="http://schemas.microsoft.com/office/drawing/2014/main" id="{B32C40FF-C06D-4337-8F1D-6BC179D5F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115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2" name="公式" r:id="rId31" imgW="129486" imgH="152472" progId="Equation.3">
                    <p:embed/>
                  </p:oleObj>
                </mc:Choice>
                <mc:Fallback>
                  <p:oleObj name="公式" r:id="rId31" imgW="129486" imgH="152472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15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8" name="Object 173">
              <a:extLst>
                <a:ext uri="{FF2B5EF4-FFF2-40B4-BE49-F238E27FC236}">
                  <a16:creationId xmlns:a16="http://schemas.microsoft.com/office/drawing/2014/main" id="{2FCB6409-B458-486B-AAA2-78BDF28DA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478"/>
            <a:ext cx="19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3" name="公式" r:id="rId33" imgW="114354" imgH="137160" progId="Equation.3">
                    <p:embed/>
                  </p:oleObj>
                </mc:Choice>
                <mc:Fallback>
                  <p:oleObj name="公式" r:id="rId33" imgW="114354" imgH="13716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478"/>
                          <a:ext cx="19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59" name="Group 174">
              <a:extLst>
                <a:ext uri="{FF2B5EF4-FFF2-40B4-BE49-F238E27FC236}">
                  <a16:creationId xmlns:a16="http://schemas.microsoft.com/office/drawing/2014/main" id="{1BF47A32-860A-4A73-957E-2CBD9CE2C75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762" y="2097"/>
              <a:ext cx="240" cy="93"/>
              <a:chOff x="3787" y="2478"/>
              <a:chExt cx="240" cy="93"/>
            </a:xfrm>
          </p:grpSpPr>
          <p:sp>
            <p:nvSpPr>
              <p:cNvPr id="52267" name="Line 175">
                <a:extLst>
                  <a:ext uri="{FF2B5EF4-FFF2-40B4-BE49-F238E27FC236}">
                    <a16:creationId xmlns:a16="http://schemas.microsoft.com/office/drawing/2014/main" id="{A15608F8-087D-436A-A322-7AA7844F9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8" name="Line 176">
                <a:extLst>
                  <a:ext uri="{FF2B5EF4-FFF2-40B4-BE49-F238E27FC236}">
                    <a16:creationId xmlns:a16="http://schemas.microsoft.com/office/drawing/2014/main" id="{66EAA821-6673-4FDB-AD79-10DF7A1E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0" name="Oval 177">
              <a:extLst>
                <a:ext uri="{FF2B5EF4-FFF2-40B4-BE49-F238E27FC236}">
                  <a16:creationId xmlns:a16="http://schemas.microsoft.com/office/drawing/2014/main" id="{2458F17C-2B21-401A-B217-C7A13FC3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02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1" name="Oval 178">
              <a:extLst>
                <a:ext uri="{FF2B5EF4-FFF2-40B4-BE49-F238E27FC236}">
                  <a16:creationId xmlns:a16="http://schemas.microsoft.com/office/drawing/2014/main" id="{FA882FC7-D0DD-4F6B-8C24-9697F84C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70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2" name="Line 179">
              <a:extLst>
                <a:ext uri="{FF2B5EF4-FFF2-40B4-BE49-F238E27FC236}">
                  <a16:creationId xmlns:a16="http://schemas.microsoft.com/office/drawing/2014/main" id="{E4D5DADF-1205-4C48-A3D7-088DE3CE6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2115"/>
              <a:ext cx="10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63" name="Group 180">
              <a:extLst>
                <a:ext uri="{FF2B5EF4-FFF2-40B4-BE49-F238E27FC236}">
                  <a16:creationId xmlns:a16="http://schemas.microsoft.com/office/drawing/2014/main" id="{7DD085F0-F045-4BFE-AC27-49AB3AD24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3" y="2387"/>
              <a:ext cx="91" cy="363"/>
              <a:chOff x="2744" y="2931"/>
              <a:chExt cx="57" cy="283"/>
            </a:xfrm>
          </p:grpSpPr>
          <p:sp>
            <p:nvSpPr>
              <p:cNvPr id="52264" name="Arc 181">
                <a:extLst>
                  <a:ext uri="{FF2B5EF4-FFF2-40B4-BE49-F238E27FC236}">
                    <a16:creationId xmlns:a16="http://schemas.microsoft.com/office/drawing/2014/main" id="{A84ED9F9-254D-449A-AB75-33CA6B57F9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rc 182">
                <a:extLst>
                  <a:ext uri="{FF2B5EF4-FFF2-40B4-BE49-F238E27FC236}">
                    <a16:creationId xmlns:a16="http://schemas.microsoft.com/office/drawing/2014/main" id="{94B3B812-17DE-42F8-ACEF-6385D225495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rc 183">
                <a:extLst>
                  <a:ext uri="{FF2B5EF4-FFF2-40B4-BE49-F238E27FC236}">
                    <a16:creationId xmlns:a16="http://schemas.microsoft.com/office/drawing/2014/main" id="{4C1CC19B-F436-489C-8D36-5F9ADA2E10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31" name="Line 185">
            <a:extLst>
              <a:ext uri="{FF2B5EF4-FFF2-40B4-BE49-F238E27FC236}">
                <a16:creationId xmlns:a16="http://schemas.microsoft.com/office/drawing/2014/main" id="{9A847D9C-186A-4533-B384-E856A2BD6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213100"/>
            <a:ext cx="0" cy="21605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2" name="Line 186">
            <a:extLst>
              <a:ext uri="{FF2B5EF4-FFF2-40B4-BE49-F238E27FC236}">
                <a16:creationId xmlns:a16="http://schemas.microsoft.com/office/drawing/2014/main" id="{81F7E87C-6B34-4DF1-B6F0-29C57113C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4813"/>
            <a:ext cx="0" cy="2160587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33" name="Group 187">
            <a:extLst>
              <a:ext uri="{FF2B5EF4-FFF2-40B4-BE49-F238E27FC236}">
                <a16:creationId xmlns:a16="http://schemas.microsoft.com/office/drawing/2014/main" id="{81E10D3B-9456-4CFE-9527-EE960D20209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2240" name="Picture 188" descr="78900">
              <a:extLst>
                <a:ext uri="{FF2B5EF4-FFF2-40B4-BE49-F238E27FC236}">
                  <a16:creationId xmlns:a16="http://schemas.microsoft.com/office/drawing/2014/main" id="{9553373D-A852-4A19-9B43-796AA1645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1" name="Text Box 18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C8798A7-4D31-4F5E-91D5-6A5A8DF32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2234" name="Group 190">
            <a:extLst>
              <a:ext uri="{FF2B5EF4-FFF2-40B4-BE49-F238E27FC236}">
                <a16:creationId xmlns:a16="http://schemas.microsoft.com/office/drawing/2014/main" id="{5E302494-8D7C-4A6D-8BF0-49210955814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2238" name="Picture 191" descr="78900">
              <a:extLst>
                <a:ext uri="{FF2B5EF4-FFF2-40B4-BE49-F238E27FC236}">
                  <a16:creationId xmlns:a16="http://schemas.microsoft.com/office/drawing/2014/main" id="{7689E868-FB68-42BA-B1E3-34F13BA84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9" name="Text Box 19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ADDCB45-3DEA-4138-9E16-2991FEBA6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2235" name="Group 196">
            <a:extLst>
              <a:ext uri="{FF2B5EF4-FFF2-40B4-BE49-F238E27FC236}">
                <a16:creationId xmlns:a16="http://schemas.microsoft.com/office/drawing/2014/main" id="{84B96A39-7872-45AD-B607-2245EEE1101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2236" name="Picture 197" descr="78900">
              <a:extLst>
                <a:ext uri="{FF2B5EF4-FFF2-40B4-BE49-F238E27FC236}">
                  <a16:creationId xmlns:a16="http://schemas.microsoft.com/office/drawing/2014/main" id="{354D935E-6CB9-42EB-B285-FE9427090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19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6EC8360-2B21-4751-B555-10C566E5F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036860AB-FC1C-47CF-B710-B9AED4798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12875"/>
          <a:ext cx="2333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公式" r:id="rId3" imgW="1158240" imgH="457200" progId="Equation.3">
                  <p:embed/>
                </p:oleObj>
              </mc:Choice>
              <mc:Fallback>
                <p:oleObj name="公式" r:id="rId3" imgW="11582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2333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6">
            <a:extLst>
              <a:ext uri="{FF2B5EF4-FFF2-40B4-BE49-F238E27FC236}">
                <a16:creationId xmlns:a16="http://schemas.microsoft.com/office/drawing/2014/main" id="{900D8716-4328-4E9C-BBB8-4E3807351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7002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策动点阻抗</a:t>
            </a:r>
          </a:p>
        </p:txBody>
      </p:sp>
      <p:sp>
        <p:nvSpPr>
          <p:cNvPr id="7172" name="Text Box 7">
            <a:extLst>
              <a:ext uri="{FF2B5EF4-FFF2-40B4-BE49-F238E27FC236}">
                <a16:creationId xmlns:a16="http://schemas.microsoft.com/office/drawing/2014/main" id="{F85DA019-0F93-45D8-8349-EF21A4ED7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35756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策动点导纳</a:t>
            </a:r>
          </a:p>
        </p:txBody>
      </p:sp>
      <p:sp>
        <p:nvSpPr>
          <p:cNvPr id="7173" name="Text Box 17">
            <a:extLst>
              <a:ext uri="{FF2B5EF4-FFF2-40B4-BE49-F238E27FC236}">
                <a16:creationId xmlns:a16="http://schemas.microsoft.com/office/drawing/2014/main" id="{A928A71E-83E7-4544-AA29-EE0D9F1C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激励是电流源，响应是电压</a:t>
            </a:r>
          </a:p>
        </p:txBody>
      </p:sp>
      <p:sp>
        <p:nvSpPr>
          <p:cNvPr id="7174" name="Text Box 18">
            <a:extLst>
              <a:ext uri="{FF2B5EF4-FFF2-40B4-BE49-F238E27FC236}">
                <a16:creationId xmlns:a16="http://schemas.microsoft.com/office/drawing/2014/main" id="{76ECF29D-FF10-4FF2-BF00-781E11B0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激励是电压源，响应是电流</a:t>
            </a:r>
          </a:p>
        </p:txBody>
      </p:sp>
      <p:sp>
        <p:nvSpPr>
          <p:cNvPr id="7175" name="Line 32">
            <a:extLst>
              <a:ext uri="{FF2B5EF4-FFF2-40B4-BE49-F238E27FC236}">
                <a16:creationId xmlns:a16="http://schemas.microsoft.com/office/drawing/2014/main" id="{152AB171-024D-4881-B638-09D970FAA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916113"/>
            <a:ext cx="719138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6" name="Object 33">
            <a:extLst>
              <a:ext uri="{FF2B5EF4-FFF2-40B4-BE49-F238E27FC236}">
                <a16:creationId xmlns:a16="http://schemas.microsoft.com/office/drawing/2014/main" id="{D405D4C4-6894-43E0-84F1-16BD0B0AD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068638"/>
          <a:ext cx="2520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公式" r:id="rId5" imgW="1158240" imgH="457200" progId="Equation.3">
                  <p:embed/>
                </p:oleObj>
              </mc:Choice>
              <mc:Fallback>
                <p:oleObj name="公式" r:id="rId5" imgW="115824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25209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34">
            <a:extLst>
              <a:ext uri="{FF2B5EF4-FFF2-40B4-BE49-F238E27FC236}">
                <a16:creationId xmlns:a16="http://schemas.microsoft.com/office/drawing/2014/main" id="{C2412E1F-D82F-4D56-9011-E6B957BD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644900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8" name="Group 35">
            <a:extLst>
              <a:ext uri="{FF2B5EF4-FFF2-40B4-BE49-F238E27FC236}">
                <a16:creationId xmlns:a16="http://schemas.microsoft.com/office/drawing/2014/main" id="{47187AA4-B1D8-4CF4-BC12-DE71F31AE0A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49275"/>
            <a:ext cx="3187700" cy="1524000"/>
            <a:chOff x="81" y="1298"/>
            <a:chExt cx="2008" cy="960"/>
          </a:xfrm>
        </p:grpSpPr>
        <p:sp>
          <p:nvSpPr>
            <p:cNvPr id="7207" name="Line 36">
              <a:extLst>
                <a:ext uri="{FF2B5EF4-FFF2-40B4-BE49-F238E27FC236}">
                  <a16:creationId xmlns:a16="http://schemas.microsoft.com/office/drawing/2014/main" id="{0D95AA9A-06C7-428D-B44C-ED9B28AD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1418"/>
              <a:ext cx="7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37">
              <a:extLst>
                <a:ext uri="{FF2B5EF4-FFF2-40B4-BE49-F238E27FC236}">
                  <a16:creationId xmlns:a16="http://schemas.microsoft.com/office/drawing/2014/main" id="{A1730C34-5FD6-47FF-9D88-EAAD10FF7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2102"/>
              <a:ext cx="8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38">
              <a:extLst>
                <a:ext uri="{FF2B5EF4-FFF2-40B4-BE49-F238E27FC236}">
                  <a16:creationId xmlns:a16="http://schemas.microsoft.com/office/drawing/2014/main" id="{08BC3055-D63D-412C-B63E-3EB60E13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344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39">
              <a:extLst>
                <a:ext uri="{FF2B5EF4-FFF2-40B4-BE49-F238E27FC236}">
                  <a16:creationId xmlns:a16="http://schemas.microsoft.com/office/drawing/2014/main" id="{D8F18277-CD0F-437B-85F1-0550B5DF9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526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Rectangle 40">
              <a:extLst>
                <a:ext uri="{FF2B5EF4-FFF2-40B4-BE49-F238E27FC236}">
                  <a16:creationId xmlns:a16="http://schemas.microsoft.com/office/drawing/2014/main" id="{C3EFEB53-1B34-45A0-B989-2D6D7FD9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98"/>
              <a:ext cx="660" cy="96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</a:p>
          </p:txBody>
        </p:sp>
        <p:graphicFrame>
          <p:nvGraphicFramePr>
            <p:cNvPr id="7212" name="Object 41">
              <a:extLst>
                <a:ext uri="{FF2B5EF4-FFF2-40B4-BE49-F238E27FC236}">
                  <a16:creationId xmlns:a16="http://schemas.microsoft.com/office/drawing/2014/main" id="{206DC990-1156-4073-8945-B20B4B4F2F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34"/>
            <a:ext cx="5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公式" r:id="rId7" imgW="419154" imgH="228600" progId="Equation.3">
                    <p:embed/>
                  </p:oleObj>
                </mc:Choice>
                <mc:Fallback>
                  <p:oleObj name="公式" r:id="rId7" imgW="419154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434"/>
                          <a:ext cx="5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3" name="Object 42">
              <a:extLst>
                <a:ext uri="{FF2B5EF4-FFF2-40B4-BE49-F238E27FC236}">
                  <a16:creationId xmlns:a16="http://schemas.microsoft.com/office/drawing/2014/main" id="{CB0D1686-5179-4405-AB63-7D5D492AE8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" y="1570"/>
            <a:ext cx="65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公式" r:id="rId9" imgW="472548" imgH="228600" progId="Equation.3">
                    <p:embed/>
                  </p:oleObj>
                </mc:Choice>
                <mc:Fallback>
                  <p:oleObj name="公式" r:id="rId9" imgW="472548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" y="1570"/>
                          <a:ext cx="65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9" name="Text Box 43">
            <a:extLst>
              <a:ext uri="{FF2B5EF4-FFF2-40B4-BE49-F238E27FC236}">
                <a16:creationId xmlns:a16="http://schemas.microsoft.com/office/drawing/2014/main" id="{8ADF62D7-2C2E-4836-B690-850C4ECA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3778250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转移函数</a:t>
            </a: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传递函数</a:t>
            </a:r>
            <a:r>
              <a:rPr kumimoji="1" lang="en-US" altLang="zh-CN" sz="280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7180" name="Group 44">
            <a:extLst>
              <a:ext uri="{FF2B5EF4-FFF2-40B4-BE49-F238E27FC236}">
                <a16:creationId xmlns:a16="http://schemas.microsoft.com/office/drawing/2014/main" id="{603EEFE1-B49E-4C1D-82C2-09EF517EFE4E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292600"/>
            <a:ext cx="5600700" cy="2122488"/>
            <a:chOff x="612" y="1979"/>
            <a:chExt cx="3528" cy="1337"/>
          </a:xfrm>
        </p:grpSpPr>
        <p:graphicFrame>
          <p:nvGraphicFramePr>
            <p:cNvPr id="7190" name="Object 45">
              <a:extLst>
                <a:ext uri="{FF2B5EF4-FFF2-40B4-BE49-F238E27FC236}">
                  <a16:creationId xmlns:a16="http://schemas.microsoft.com/office/drawing/2014/main" id="{D253B67B-72DB-4D90-9ECE-1C045C2E01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614"/>
            <a:ext cx="7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公式" r:id="rId11" imgW="510594" imgH="228600" progId="Equation.3">
                    <p:embed/>
                  </p:oleObj>
                </mc:Choice>
                <mc:Fallback>
                  <p:oleObj name="公式" r:id="rId11" imgW="510594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614"/>
                          <a:ext cx="7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Line 46">
              <a:extLst>
                <a:ext uri="{FF2B5EF4-FFF2-40B4-BE49-F238E27FC236}">
                  <a16:creationId xmlns:a16="http://schemas.microsoft.com/office/drawing/2014/main" id="{40908791-DBA1-482C-A486-8AC3011E8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392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47">
              <a:extLst>
                <a:ext uri="{FF2B5EF4-FFF2-40B4-BE49-F238E27FC236}">
                  <a16:creationId xmlns:a16="http://schemas.microsoft.com/office/drawing/2014/main" id="{615C2590-4776-49DC-A6E2-4FD6AD0E8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08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48">
              <a:extLst>
                <a:ext uri="{FF2B5EF4-FFF2-40B4-BE49-F238E27FC236}">
                  <a16:creationId xmlns:a16="http://schemas.microsoft.com/office/drawing/2014/main" id="{A39A07A6-51E5-46F9-842C-FEA7D99C1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67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49">
              <a:extLst>
                <a:ext uri="{FF2B5EF4-FFF2-40B4-BE49-F238E27FC236}">
                  <a16:creationId xmlns:a16="http://schemas.microsoft.com/office/drawing/2014/main" id="{308108D3-B0B1-488D-A5DF-817FB791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203"/>
              <a:ext cx="7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50">
              <a:extLst>
                <a:ext uri="{FF2B5EF4-FFF2-40B4-BE49-F238E27FC236}">
                  <a16:creationId xmlns:a16="http://schemas.microsoft.com/office/drawing/2014/main" id="{40F7EBB2-0CE6-44D8-A214-2CB34E13B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60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51">
              <a:extLst>
                <a:ext uri="{FF2B5EF4-FFF2-40B4-BE49-F238E27FC236}">
                  <a16:creationId xmlns:a16="http://schemas.microsoft.com/office/drawing/2014/main" id="{2E095F22-4C6E-4A73-8A6E-99AD69D6F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584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52">
              <a:extLst>
                <a:ext uri="{FF2B5EF4-FFF2-40B4-BE49-F238E27FC236}">
                  <a16:creationId xmlns:a16="http://schemas.microsoft.com/office/drawing/2014/main" id="{CF452A31-5A77-4F2C-A31D-D5ABF2D6A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53">
              <a:extLst>
                <a:ext uri="{FF2B5EF4-FFF2-40B4-BE49-F238E27FC236}">
                  <a16:creationId xmlns:a16="http://schemas.microsoft.com/office/drawing/2014/main" id="{84117500-365E-4825-B4BB-65E3CF9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41"/>
              <a:ext cx="27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Rectangle 54">
              <a:extLst>
                <a:ext uri="{FF2B5EF4-FFF2-40B4-BE49-F238E27FC236}">
                  <a16:creationId xmlns:a16="http://schemas.microsoft.com/office/drawing/2014/main" id="{4A50FBEA-4807-455E-A3F7-75224D463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96"/>
              <a:ext cx="751" cy="10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</a:p>
          </p:txBody>
        </p:sp>
        <p:sp>
          <p:nvSpPr>
            <p:cNvPr id="7200" name="Oval 55">
              <a:extLst>
                <a:ext uri="{FF2B5EF4-FFF2-40B4-BE49-F238E27FC236}">
                  <a16:creationId xmlns:a16="http://schemas.microsoft.com/office/drawing/2014/main" id="{A82B2D6F-64A7-4EAA-B0C8-6A2E88AD3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1" name="Oval 56">
              <a:extLst>
                <a:ext uri="{FF2B5EF4-FFF2-40B4-BE49-F238E27FC236}">
                  <a16:creationId xmlns:a16="http://schemas.microsoft.com/office/drawing/2014/main" id="{C915C1A3-6C44-4098-83BF-F79C3C33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2" name="Oval 57">
              <a:extLst>
                <a:ext uri="{FF2B5EF4-FFF2-40B4-BE49-F238E27FC236}">
                  <a16:creationId xmlns:a16="http://schemas.microsoft.com/office/drawing/2014/main" id="{8B033340-84A3-44F5-8E2D-E3DC0BC6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3" name="Oval 58">
              <a:extLst>
                <a:ext uri="{FF2B5EF4-FFF2-40B4-BE49-F238E27FC236}">
                  <a16:creationId xmlns:a16="http://schemas.microsoft.com/office/drawing/2014/main" id="{491158B7-ACBA-41E3-9649-AE86DBF96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204" name="Object 59">
              <a:extLst>
                <a:ext uri="{FF2B5EF4-FFF2-40B4-BE49-F238E27FC236}">
                  <a16:creationId xmlns:a16="http://schemas.microsoft.com/office/drawing/2014/main" id="{53208606-3680-4CED-81A7-B33E4D2F26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7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13" imgW="518160" imgH="228600" progId="Equation.3">
                    <p:embed/>
                  </p:oleObj>
                </mc:Choice>
                <mc:Fallback>
                  <p:oleObj name="公式" r:id="rId13" imgW="51816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14"/>
                          <a:ext cx="71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60">
              <a:extLst>
                <a:ext uri="{FF2B5EF4-FFF2-40B4-BE49-F238E27FC236}">
                  <a16:creationId xmlns:a16="http://schemas.microsoft.com/office/drawing/2014/main" id="{7E991465-7877-4560-9235-50DDE0154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979"/>
            <a:ext cx="6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公式" r:id="rId15" imgW="457200" imgH="228600" progId="Equation.3">
                    <p:embed/>
                  </p:oleObj>
                </mc:Choice>
                <mc:Fallback>
                  <p:oleObj name="公式" r:id="rId15" imgW="4572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979"/>
                          <a:ext cx="6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61">
              <a:extLst>
                <a:ext uri="{FF2B5EF4-FFF2-40B4-BE49-F238E27FC236}">
                  <a16:creationId xmlns:a16="http://schemas.microsoft.com/office/drawing/2014/main" id="{B8ACAD43-76F6-47D9-A443-EB67F32D77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97"/>
            <a:ext cx="6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" name="公式" r:id="rId17" imgW="472548" imgH="228600" progId="Equation.3">
                    <p:embed/>
                  </p:oleObj>
                </mc:Choice>
                <mc:Fallback>
                  <p:oleObj name="公式" r:id="rId17" imgW="472548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97"/>
                          <a:ext cx="6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1" name="Group 62">
            <a:extLst>
              <a:ext uri="{FF2B5EF4-FFF2-40B4-BE49-F238E27FC236}">
                <a16:creationId xmlns:a16="http://schemas.microsoft.com/office/drawing/2014/main" id="{C134FB31-FB93-444A-A6F0-9D0BBDBFA00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88" name="Picture 63" descr="78900">
              <a:extLst>
                <a:ext uri="{FF2B5EF4-FFF2-40B4-BE49-F238E27FC236}">
                  <a16:creationId xmlns:a16="http://schemas.microsoft.com/office/drawing/2014/main" id="{5D477943-A509-4416-94F3-077C43A81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Text Box 6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248586-1B59-4F60-8886-0BD46F92B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7182" name="Group 65">
            <a:extLst>
              <a:ext uri="{FF2B5EF4-FFF2-40B4-BE49-F238E27FC236}">
                <a16:creationId xmlns:a16="http://schemas.microsoft.com/office/drawing/2014/main" id="{15A360AD-B08E-4202-894D-FD3523D5981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7186" name="Picture 66" descr="78900">
              <a:extLst>
                <a:ext uri="{FF2B5EF4-FFF2-40B4-BE49-F238E27FC236}">
                  <a16:creationId xmlns:a16="http://schemas.microsoft.com/office/drawing/2014/main" id="{91C12F28-41E8-43F3-A5DE-BF992BA1B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7" name="Text Box 6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03A2911-FCB9-430B-A1CB-527585F0A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7183" name="Group 71">
            <a:extLst>
              <a:ext uri="{FF2B5EF4-FFF2-40B4-BE49-F238E27FC236}">
                <a16:creationId xmlns:a16="http://schemas.microsoft.com/office/drawing/2014/main" id="{8CE9B1ED-6265-43F3-ACAC-25112A66E29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7184" name="Picture 72" descr="78900">
              <a:extLst>
                <a:ext uri="{FF2B5EF4-FFF2-40B4-BE49-F238E27FC236}">
                  <a16:creationId xmlns:a16="http://schemas.microsoft.com/office/drawing/2014/main" id="{9C21C895-3C14-4D50-9F2E-981ABEBC7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Text Box 7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A08230E-3D6C-4AFB-A86E-FA9A98037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8">
            <a:extLst>
              <a:ext uri="{FF2B5EF4-FFF2-40B4-BE49-F238E27FC236}">
                <a16:creationId xmlns:a16="http://schemas.microsoft.com/office/drawing/2014/main" id="{4ED31441-07C7-46B0-94FE-EEC0F303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35756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带通滤波器</a:t>
            </a:r>
          </a:p>
        </p:txBody>
      </p:sp>
      <p:grpSp>
        <p:nvGrpSpPr>
          <p:cNvPr id="53251" name="Group 101">
            <a:extLst>
              <a:ext uri="{FF2B5EF4-FFF2-40B4-BE49-F238E27FC236}">
                <a16:creationId xmlns:a16="http://schemas.microsoft.com/office/drawing/2014/main" id="{BD1BE9AC-446E-48B2-A7B5-2EE325534355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49275"/>
            <a:ext cx="4373563" cy="2484438"/>
            <a:chOff x="1292" y="1797"/>
            <a:chExt cx="2755" cy="1565"/>
          </a:xfrm>
        </p:grpSpPr>
        <p:grpSp>
          <p:nvGrpSpPr>
            <p:cNvPr id="53261" name="Group 102">
              <a:extLst>
                <a:ext uri="{FF2B5EF4-FFF2-40B4-BE49-F238E27FC236}">
                  <a16:creationId xmlns:a16="http://schemas.microsoft.com/office/drawing/2014/main" id="{548DE64D-1E07-4DE8-81A6-E4760E3D2CF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86" y="1683"/>
              <a:ext cx="90" cy="408"/>
              <a:chOff x="2744" y="2931"/>
              <a:chExt cx="57" cy="283"/>
            </a:xfrm>
          </p:grpSpPr>
          <p:sp>
            <p:nvSpPr>
              <p:cNvPr id="53294" name="Arc 103">
                <a:extLst>
                  <a:ext uri="{FF2B5EF4-FFF2-40B4-BE49-F238E27FC236}">
                    <a16:creationId xmlns:a16="http://schemas.microsoft.com/office/drawing/2014/main" id="{110BA802-21C8-4A03-9C21-9C432964D51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5" name="Arc 104">
                <a:extLst>
                  <a:ext uri="{FF2B5EF4-FFF2-40B4-BE49-F238E27FC236}">
                    <a16:creationId xmlns:a16="http://schemas.microsoft.com/office/drawing/2014/main" id="{D10B45D9-8A8A-452A-8F79-74FB222293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6" name="Arc 105">
                <a:extLst>
                  <a:ext uri="{FF2B5EF4-FFF2-40B4-BE49-F238E27FC236}">
                    <a16:creationId xmlns:a16="http://schemas.microsoft.com/office/drawing/2014/main" id="{3AFA8994-7438-4EA4-B270-685E7B429F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2" name="Line 106">
              <a:extLst>
                <a:ext uri="{FF2B5EF4-FFF2-40B4-BE49-F238E27FC236}">
                  <a16:creationId xmlns:a16="http://schemas.microsoft.com/office/drawing/2014/main" id="{86EC5BB2-3917-41AF-8351-453220CEF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933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07">
              <a:extLst>
                <a:ext uri="{FF2B5EF4-FFF2-40B4-BE49-F238E27FC236}">
                  <a16:creationId xmlns:a16="http://schemas.microsoft.com/office/drawing/2014/main" id="{F10E0F32-B481-45E1-85DE-4614FE85C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339"/>
              <a:ext cx="254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4" name="Object 108">
              <a:extLst>
                <a:ext uri="{FF2B5EF4-FFF2-40B4-BE49-F238E27FC236}">
                  <a16:creationId xmlns:a16="http://schemas.microsoft.com/office/drawing/2014/main" id="{B299B92D-DF11-45D8-8653-7FFD39359E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387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7" name="公式" r:id="rId3" imgW="129486" imgH="205740" progId="Equation.3">
                    <p:embed/>
                  </p:oleObj>
                </mc:Choice>
                <mc:Fallback>
                  <p:oleObj name="公式" r:id="rId3" imgW="129486" imgH="20574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87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109">
              <a:extLst>
                <a:ext uri="{FF2B5EF4-FFF2-40B4-BE49-F238E27FC236}">
                  <a16:creationId xmlns:a16="http://schemas.microsoft.com/office/drawing/2014/main" id="{78C16ED9-AD5F-4E4B-A7CF-4574CEFB35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3" y="2085"/>
            <a:ext cx="23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8" name="公式" r:id="rId5" imgW="152400" imgH="205740" progId="Equation.3">
                    <p:embed/>
                  </p:oleObj>
                </mc:Choice>
                <mc:Fallback>
                  <p:oleObj name="公式" r:id="rId5" imgW="152400" imgH="20574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" y="2085"/>
                          <a:ext cx="23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110">
              <a:extLst>
                <a:ext uri="{FF2B5EF4-FFF2-40B4-BE49-F238E27FC236}">
                  <a16:creationId xmlns:a16="http://schemas.microsoft.com/office/drawing/2014/main" id="{48E13596-FB4D-4CAF-9E62-23FF912D5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1979"/>
            <a:ext cx="23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name="公式" r:id="rId7" imgW="137268" imgH="205740" progId="Equation.3">
                    <p:embed/>
                  </p:oleObj>
                </mc:Choice>
                <mc:Fallback>
                  <p:oleObj name="公式" r:id="rId7" imgW="137268" imgH="20574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979"/>
                          <a:ext cx="23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67" name="Group 111">
              <a:extLst>
                <a:ext uri="{FF2B5EF4-FFF2-40B4-BE49-F238E27FC236}">
                  <a16:creationId xmlns:a16="http://schemas.microsoft.com/office/drawing/2014/main" id="{231BEB49-2A93-4011-A0A3-0219CAE1B1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580" y="1870"/>
              <a:ext cx="240" cy="93"/>
              <a:chOff x="3787" y="2478"/>
              <a:chExt cx="240" cy="93"/>
            </a:xfrm>
          </p:grpSpPr>
          <p:sp>
            <p:nvSpPr>
              <p:cNvPr id="53292" name="Line 112">
                <a:extLst>
                  <a:ext uri="{FF2B5EF4-FFF2-40B4-BE49-F238E27FC236}">
                    <a16:creationId xmlns:a16="http://schemas.microsoft.com/office/drawing/2014/main" id="{CAB0E057-B603-4F2B-8567-28F183D5B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3" name="Line 113">
                <a:extLst>
                  <a:ext uri="{FF2B5EF4-FFF2-40B4-BE49-F238E27FC236}">
                    <a16:creationId xmlns:a16="http://schemas.microsoft.com/office/drawing/2014/main" id="{05CEACDA-8512-4597-A818-3DD89C498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8" name="Oval 114">
              <a:extLst>
                <a:ext uri="{FF2B5EF4-FFF2-40B4-BE49-F238E27FC236}">
                  <a16:creationId xmlns:a16="http://schemas.microsoft.com/office/drawing/2014/main" id="{5FC5D448-54DF-432E-A550-F7F2630C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888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9" name="Oval 115">
              <a:extLst>
                <a:ext uri="{FF2B5EF4-FFF2-40B4-BE49-F238E27FC236}">
                  <a16:creationId xmlns:a16="http://schemas.microsoft.com/office/drawing/2014/main" id="{132DA430-F11B-4EB3-99FA-2A79C1F37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9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0" name="Line 116">
              <a:extLst>
                <a:ext uri="{FF2B5EF4-FFF2-40B4-BE49-F238E27FC236}">
                  <a16:creationId xmlns:a16="http://schemas.microsoft.com/office/drawing/2014/main" id="{4784BCE9-68B3-4248-AB45-CAF1A7288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933"/>
              <a:ext cx="3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117">
              <a:extLst>
                <a:ext uri="{FF2B5EF4-FFF2-40B4-BE49-F238E27FC236}">
                  <a16:creationId xmlns:a16="http://schemas.microsoft.com/office/drawing/2014/main" id="{97C92CC4-E144-4B53-8DE8-0218A5A5F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933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118">
              <a:extLst>
                <a:ext uri="{FF2B5EF4-FFF2-40B4-BE49-F238E27FC236}">
                  <a16:creationId xmlns:a16="http://schemas.microsoft.com/office/drawing/2014/main" id="{EF73FFA5-779E-47B9-83B8-F48E1B038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022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3" name="Object 119">
              <a:extLst>
                <a:ext uri="{FF2B5EF4-FFF2-40B4-BE49-F238E27FC236}">
                  <a16:creationId xmlns:a16="http://schemas.microsoft.com/office/drawing/2014/main" id="{E4BD170E-C559-479D-B125-1402DB64DD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387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0" name="公式" r:id="rId9" imgW="137268" imgH="205740" progId="Equation.3">
                    <p:embed/>
                  </p:oleObj>
                </mc:Choice>
                <mc:Fallback>
                  <p:oleObj name="公式" r:id="rId9" imgW="137268" imgH="20574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387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4" name="Object 120">
              <a:extLst>
                <a:ext uri="{FF2B5EF4-FFF2-40B4-BE49-F238E27FC236}">
                  <a16:creationId xmlns:a16="http://schemas.microsoft.com/office/drawing/2014/main" id="{F8F55E04-6A09-4F66-894B-78C7C198C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568"/>
            <a:ext cx="24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1" name="公式" r:id="rId11" imgW="167748" imgH="205740" progId="Equation.3">
                    <p:embed/>
                  </p:oleObj>
                </mc:Choice>
                <mc:Fallback>
                  <p:oleObj name="公式" r:id="rId11" imgW="167748" imgH="20574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568"/>
                          <a:ext cx="24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5" name="Object 121">
              <a:extLst>
                <a:ext uri="{FF2B5EF4-FFF2-40B4-BE49-F238E27FC236}">
                  <a16:creationId xmlns:a16="http://schemas.microsoft.com/office/drawing/2014/main" id="{4AD85D6F-D56C-40C8-9415-952F42A27E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2478"/>
            <a:ext cx="24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2" name="公式" r:id="rId13" imgW="152400" imgH="205740" progId="Equation.3">
                    <p:embed/>
                  </p:oleObj>
                </mc:Choice>
                <mc:Fallback>
                  <p:oleObj name="公式" r:id="rId13" imgW="152400" imgH="20574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478"/>
                          <a:ext cx="24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76" name="Group 122">
              <a:extLst>
                <a:ext uri="{FF2B5EF4-FFF2-40B4-BE49-F238E27FC236}">
                  <a16:creationId xmlns:a16="http://schemas.microsoft.com/office/drawing/2014/main" id="{6B13980C-5ABD-41CF-A4E6-9E0841285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78"/>
              <a:ext cx="240" cy="93"/>
              <a:chOff x="3787" y="2478"/>
              <a:chExt cx="240" cy="93"/>
            </a:xfrm>
          </p:grpSpPr>
          <p:sp>
            <p:nvSpPr>
              <p:cNvPr id="53290" name="Line 123">
                <a:extLst>
                  <a:ext uri="{FF2B5EF4-FFF2-40B4-BE49-F238E27FC236}">
                    <a16:creationId xmlns:a16="http://schemas.microsoft.com/office/drawing/2014/main" id="{1BDED4CD-0B67-4023-A5E8-DF1826129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1" name="Line 124">
                <a:extLst>
                  <a:ext uri="{FF2B5EF4-FFF2-40B4-BE49-F238E27FC236}">
                    <a16:creationId xmlns:a16="http://schemas.microsoft.com/office/drawing/2014/main" id="{81CF5E33-8753-49CC-AB36-9DBA714F9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7" name="Oval 125">
              <a:extLst>
                <a:ext uri="{FF2B5EF4-FFF2-40B4-BE49-F238E27FC236}">
                  <a16:creationId xmlns:a16="http://schemas.microsoft.com/office/drawing/2014/main" id="{40359ADB-EB74-4185-BD0A-E1498109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29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8" name="Oval 126">
              <a:extLst>
                <a:ext uri="{FF2B5EF4-FFF2-40B4-BE49-F238E27FC236}">
                  <a16:creationId xmlns:a16="http://schemas.microsoft.com/office/drawing/2014/main" id="{107D59AF-7A64-4139-A7EA-B4851993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9" name="Line 127">
              <a:extLst>
                <a:ext uri="{FF2B5EF4-FFF2-40B4-BE49-F238E27FC236}">
                  <a16:creationId xmlns:a16="http://schemas.microsoft.com/office/drawing/2014/main" id="{445AEF7A-067C-4EC1-A0FF-F85AFED0A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1933"/>
              <a:ext cx="10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80" name="Group 128">
              <a:extLst>
                <a:ext uri="{FF2B5EF4-FFF2-40B4-BE49-F238E27FC236}">
                  <a16:creationId xmlns:a16="http://schemas.microsoft.com/office/drawing/2014/main" id="{8D7F415B-86E0-4515-94A2-BA1C6F6FB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478"/>
              <a:ext cx="91" cy="363"/>
              <a:chOff x="2744" y="2931"/>
              <a:chExt cx="57" cy="283"/>
            </a:xfrm>
          </p:grpSpPr>
          <p:sp>
            <p:nvSpPr>
              <p:cNvPr id="53287" name="Arc 129">
                <a:extLst>
                  <a:ext uri="{FF2B5EF4-FFF2-40B4-BE49-F238E27FC236}">
                    <a16:creationId xmlns:a16="http://schemas.microsoft.com/office/drawing/2014/main" id="{0229B63E-F5B2-4A48-B06C-8150E01EBC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8" name="Arc 130">
                <a:extLst>
                  <a:ext uri="{FF2B5EF4-FFF2-40B4-BE49-F238E27FC236}">
                    <a16:creationId xmlns:a16="http://schemas.microsoft.com/office/drawing/2014/main" id="{08066B60-A4F3-401A-8FD0-E34766006F1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Arc 131">
                <a:extLst>
                  <a:ext uri="{FF2B5EF4-FFF2-40B4-BE49-F238E27FC236}">
                    <a16:creationId xmlns:a16="http://schemas.microsoft.com/office/drawing/2014/main" id="{D784C5F6-BD67-4EC5-B167-5C0B1BB77F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1" name="Line 132">
              <a:extLst>
                <a:ext uri="{FF2B5EF4-FFF2-40B4-BE49-F238E27FC236}">
                  <a16:creationId xmlns:a16="http://schemas.microsoft.com/office/drawing/2014/main" id="{880A110D-5DF6-4ACE-B807-5F2B704CD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5"/>
              <a:ext cx="0" cy="27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Line 133">
              <a:extLst>
                <a:ext uri="{FF2B5EF4-FFF2-40B4-BE49-F238E27FC236}">
                  <a16:creationId xmlns:a16="http://schemas.microsoft.com/office/drawing/2014/main" id="{58BC1A15-8650-48E3-898F-09C42CD89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205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Line 134">
              <a:extLst>
                <a:ext uri="{FF2B5EF4-FFF2-40B4-BE49-F238E27FC236}">
                  <a16:creationId xmlns:a16="http://schemas.microsoft.com/office/drawing/2014/main" id="{4023C5E2-8F8C-45AA-A732-F35316A0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022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135">
              <a:extLst>
                <a:ext uri="{FF2B5EF4-FFF2-40B4-BE49-F238E27FC236}">
                  <a16:creationId xmlns:a16="http://schemas.microsoft.com/office/drawing/2014/main" id="{0ED8DD42-914D-464B-9CB3-5ED4F968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205"/>
              <a:ext cx="0" cy="27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136">
              <a:extLst>
                <a:ext uri="{FF2B5EF4-FFF2-40B4-BE49-F238E27FC236}">
                  <a16:creationId xmlns:a16="http://schemas.microsoft.com/office/drawing/2014/main" id="{7EA33CB4-AC8C-4C60-9F31-804FFCDE8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840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137">
              <a:extLst>
                <a:ext uri="{FF2B5EF4-FFF2-40B4-BE49-F238E27FC236}">
                  <a16:creationId xmlns:a16="http://schemas.microsoft.com/office/drawing/2014/main" id="{76463F9C-EB01-41FB-BB7C-BA91DAA30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68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2" name="Group 138">
            <a:extLst>
              <a:ext uri="{FF2B5EF4-FFF2-40B4-BE49-F238E27FC236}">
                <a16:creationId xmlns:a16="http://schemas.microsoft.com/office/drawing/2014/main" id="{BA1349ED-9176-423C-A36B-4750F1738CE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3259" name="Picture 139" descr="78900">
              <a:extLst>
                <a:ext uri="{FF2B5EF4-FFF2-40B4-BE49-F238E27FC236}">
                  <a16:creationId xmlns:a16="http://schemas.microsoft.com/office/drawing/2014/main" id="{A6503DA3-B332-4F59-A6A6-15AEA485D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0" name="Text Box 1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00DEE9-567A-4AB3-B6CF-82D0C041D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3253" name="Group 141">
            <a:extLst>
              <a:ext uri="{FF2B5EF4-FFF2-40B4-BE49-F238E27FC236}">
                <a16:creationId xmlns:a16="http://schemas.microsoft.com/office/drawing/2014/main" id="{C1D13B57-B689-4F98-BE7B-BCDB0E1A57D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3257" name="Picture 142" descr="78900">
              <a:extLst>
                <a:ext uri="{FF2B5EF4-FFF2-40B4-BE49-F238E27FC236}">
                  <a16:creationId xmlns:a16="http://schemas.microsoft.com/office/drawing/2014/main" id="{5A1EF79A-1E5F-4674-82E7-5E26A53EF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Text Box 14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8D8FD13-ED23-4CD0-86B3-FF306B93C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3254" name="Group 147">
            <a:extLst>
              <a:ext uri="{FF2B5EF4-FFF2-40B4-BE49-F238E27FC236}">
                <a16:creationId xmlns:a16="http://schemas.microsoft.com/office/drawing/2014/main" id="{764A6282-9E82-425A-8436-DD798BA8C46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3255" name="Picture 148" descr="78900">
              <a:extLst>
                <a:ext uri="{FF2B5EF4-FFF2-40B4-BE49-F238E27FC236}">
                  <a16:creationId xmlns:a16="http://schemas.microsoft.com/office/drawing/2014/main" id="{28FD8A74-3EA9-4A1C-88F6-97FCE1471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Text Box 1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A74ED13-A5BF-4F15-8653-1BF194E12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9">
            <a:extLst>
              <a:ext uri="{FF2B5EF4-FFF2-40B4-BE49-F238E27FC236}">
                <a16:creationId xmlns:a16="http://schemas.microsoft.com/office/drawing/2014/main" id="{89CE3621-D0B6-4B37-A0D9-F2278067F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557338"/>
          <a:ext cx="26654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公式" r:id="rId3" imgW="1028754" imgH="205740" progId="Equation.3">
                  <p:embed/>
                </p:oleObj>
              </mc:Choice>
              <mc:Fallback>
                <p:oleObj name="公式" r:id="rId3" imgW="1028754" imgH="2057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557338"/>
                        <a:ext cx="26654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AutoShape 11">
            <a:extLst>
              <a:ext uri="{FF2B5EF4-FFF2-40B4-BE49-F238E27FC236}">
                <a16:creationId xmlns:a16="http://schemas.microsoft.com/office/drawing/2014/main" id="{BBF16024-3036-4888-A202-8F982275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16563"/>
            <a:ext cx="1081087" cy="504825"/>
          </a:xfrm>
          <a:prstGeom prst="wedgeRoundRectCallout">
            <a:avLst>
              <a:gd name="adj1" fmla="val 78343"/>
              <a:gd name="adj2" fmla="val -23647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高通</a:t>
            </a:r>
          </a:p>
        </p:txBody>
      </p:sp>
      <p:sp>
        <p:nvSpPr>
          <p:cNvPr id="54276" name="Text Box 12">
            <a:extLst>
              <a:ext uri="{FF2B5EF4-FFF2-40B4-BE49-F238E27FC236}">
                <a16:creationId xmlns:a16="http://schemas.microsoft.com/office/drawing/2014/main" id="{6595DA2E-4E8A-4E57-B1B6-3FAFC052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0525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传递函数，设：</a:t>
            </a:r>
          </a:p>
        </p:txBody>
      </p:sp>
      <p:graphicFrame>
        <p:nvGraphicFramePr>
          <p:cNvPr id="54277" name="Object 13">
            <a:extLst>
              <a:ext uri="{FF2B5EF4-FFF2-40B4-BE49-F238E27FC236}">
                <a16:creationId xmlns:a16="http://schemas.microsoft.com/office/drawing/2014/main" id="{BD8612B5-858C-44E0-A27C-A9F1AE228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2425" y="1974850"/>
          <a:ext cx="4441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公式" r:id="rId5" imgW="1851714" imgH="419028" progId="Equation.3">
                  <p:embed/>
                </p:oleObj>
              </mc:Choice>
              <mc:Fallback>
                <p:oleObj name="公式" r:id="rId5" imgW="1851714" imgH="41902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1974850"/>
                        <a:ext cx="44418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14">
            <a:extLst>
              <a:ext uri="{FF2B5EF4-FFF2-40B4-BE49-F238E27FC236}">
                <a16:creationId xmlns:a16="http://schemas.microsoft.com/office/drawing/2014/main" id="{687C0A70-AAB6-4DE6-8325-94F2B9709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3068638"/>
          <a:ext cx="39608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公式" r:id="rId7" imgW="1661268" imgH="472512" progId="Equation.3">
                  <p:embed/>
                </p:oleObj>
              </mc:Choice>
              <mc:Fallback>
                <p:oleObj name="公式" r:id="rId7" imgW="1661268" imgH="4725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068638"/>
                        <a:ext cx="39608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15">
            <a:extLst>
              <a:ext uri="{FF2B5EF4-FFF2-40B4-BE49-F238E27FC236}">
                <a16:creationId xmlns:a16="http://schemas.microsoft.com/office/drawing/2014/main" id="{C4A567C5-21A9-4FCA-B63B-3EE3EAFEA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437063"/>
          <a:ext cx="44767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公式" r:id="rId9" imgW="2004114" imgH="556188" progId="Equation.3">
                  <p:embed/>
                </p:oleObj>
              </mc:Choice>
              <mc:Fallback>
                <p:oleObj name="公式" r:id="rId9" imgW="2004114" imgH="55618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437063"/>
                        <a:ext cx="44767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0" name="Group 16">
            <a:extLst>
              <a:ext uri="{FF2B5EF4-FFF2-40B4-BE49-F238E27FC236}">
                <a16:creationId xmlns:a16="http://schemas.microsoft.com/office/drawing/2014/main" id="{45214BB5-0AD1-427C-A605-67E164A1C7E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96975"/>
            <a:ext cx="2560637" cy="1404938"/>
            <a:chOff x="2971" y="663"/>
            <a:chExt cx="1613" cy="885"/>
          </a:xfrm>
        </p:grpSpPr>
        <p:sp>
          <p:nvSpPr>
            <p:cNvPr id="54310" name="Line 17">
              <a:extLst>
                <a:ext uri="{FF2B5EF4-FFF2-40B4-BE49-F238E27FC236}">
                  <a16:creationId xmlns:a16="http://schemas.microsoft.com/office/drawing/2014/main" id="{3A704D7D-6582-407A-AF46-915B141AB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754"/>
              <a:ext cx="140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Line 18">
              <a:extLst>
                <a:ext uri="{FF2B5EF4-FFF2-40B4-BE49-F238E27FC236}">
                  <a16:creationId xmlns:a16="http://schemas.microsoft.com/office/drawing/2014/main" id="{1E40A25B-C7C8-4269-B71B-5F6DEE529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754"/>
              <a:ext cx="0" cy="27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Line 19">
              <a:extLst>
                <a:ext uri="{FF2B5EF4-FFF2-40B4-BE49-F238E27FC236}">
                  <a16:creationId xmlns:a16="http://schemas.microsoft.com/office/drawing/2014/main" id="{2206FC8F-3423-4761-AD3B-1DF51366D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525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Line 20">
              <a:extLst>
                <a:ext uri="{FF2B5EF4-FFF2-40B4-BE49-F238E27FC236}">
                  <a16:creationId xmlns:a16="http://schemas.microsoft.com/office/drawing/2014/main" id="{2F392C24-CE4A-44B8-B7B4-25764E59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17"/>
              <a:ext cx="0" cy="4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314" name="Object 21">
              <a:extLst>
                <a:ext uri="{FF2B5EF4-FFF2-40B4-BE49-F238E27FC236}">
                  <a16:creationId xmlns:a16="http://schemas.microsoft.com/office/drawing/2014/main" id="{84661422-452F-42E4-8138-53D611494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935"/>
            <a:ext cx="2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0" name="公式" r:id="rId11" imgW="129486" imgH="205740" progId="Equation.3">
                    <p:embed/>
                  </p:oleObj>
                </mc:Choice>
                <mc:Fallback>
                  <p:oleObj name="公式" r:id="rId11" imgW="129486" imgH="2057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935"/>
                          <a:ext cx="25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5" name="Object 22">
              <a:extLst>
                <a:ext uri="{FF2B5EF4-FFF2-40B4-BE49-F238E27FC236}">
                  <a16:creationId xmlns:a16="http://schemas.microsoft.com/office/drawing/2014/main" id="{A37B25A7-9A8D-43C3-81F3-B2F7CD252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890"/>
            <a:ext cx="30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1" name="公式" r:id="rId13" imgW="137268" imgH="205740" progId="Equation.3">
                    <p:embed/>
                  </p:oleObj>
                </mc:Choice>
                <mc:Fallback>
                  <p:oleObj name="公式" r:id="rId13" imgW="137268" imgH="2057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890"/>
                          <a:ext cx="30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6" name="Object 23">
              <a:extLst>
                <a:ext uri="{FF2B5EF4-FFF2-40B4-BE49-F238E27FC236}">
                  <a16:creationId xmlns:a16="http://schemas.microsoft.com/office/drawing/2014/main" id="{C55E3627-E9D1-41E5-82C9-9A93901F0F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8" y="1026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2" name="公式" r:id="rId15" imgW="129486" imgH="152472" progId="Equation.3">
                    <p:embed/>
                  </p:oleObj>
                </mc:Choice>
                <mc:Fallback>
                  <p:oleObj name="公式" r:id="rId15" imgW="129486" imgH="15247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026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7" name="Object 24">
              <a:extLst>
                <a:ext uri="{FF2B5EF4-FFF2-40B4-BE49-F238E27FC236}">
                  <a16:creationId xmlns:a16="http://schemas.microsoft.com/office/drawing/2014/main" id="{5DF37219-B9C3-4D05-817D-F99E007CAB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799"/>
            <a:ext cx="2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3" name="公式" r:id="rId17" imgW="129486" imgH="137160" progId="Equation.3">
                    <p:embed/>
                  </p:oleObj>
                </mc:Choice>
                <mc:Fallback>
                  <p:oleObj name="公式" r:id="rId17" imgW="129486" imgH="13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799"/>
                          <a:ext cx="2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8" name="Rectangle 25">
              <a:extLst>
                <a:ext uri="{FF2B5EF4-FFF2-40B4-BE49-F238E27FC236}">
                  <a16:creationId xmlns:a16="http://schemas.microsoft.com/office/drawing/2014/main" id="{A461D4B7-1897-4DF8-B741-AE195FB4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66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4319" name="Group 26">
              <a:extLst>
                <a:ext uri="{FF2B5EF4-FFF2-40B4-BE49-F238E27FC236}">
                  <a16:creationId xmlns:a16="http://schemas.microsoft.com/office/drawing/2014/main" id="{2F678A89-3106-43B8-A005-68252B3C6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026"/>
              <a:ext cx="240" cy="93"/>
              <a:chOff x="3787" y="2478"/>
              <a:chExt cx="240" cy="93"/>
            </a:xfrm>
          </p:grpSpPr>
          <p:sp>
            <p:nvSpPr>
              <p:cNvPr id="54324" name="Line 27">
                <a:extLst>
                  <a:ext uri="{FF2B5EF4-FFF2-40B4-BE49-F238E27FC236}">
                    <a16:creationId xmlns:a16="http://schemas.microsoft.com/office/drawing/2014/main" id="{844FA119-0D10-402D-BD1D-6FE3E1692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5" name="Line 28">
                <a:extLst>
                  <a:ext uri="{FF2B5EF4-FFF2-40B4-BE49-F238E27FC236}">
                    <a16:creationId xmlns:a16="http://schemas.microsoft.com/office/drawing/2014/main" id="{E222B41E-B949-4CEA-A05D-CC260AA24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0" name="Oval 29">
              <a:extLst>
                <a:ext uri="{FF2B5EF4-FFF2-40B4-BE49-F238E27FC236}">
                  <a16:creationId xmlns:a16="http://schemas.microsoft.com/office/drawing/2014/main" id="{26BB1ECD-33B9-46FD-8F52-D4A3EF17D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480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21" name="Oval 30">
              <a:extLst>
                <a:ext uri="{FF2B5EF4-FFF2-40B4-BE49-F238E27FC236}">
                  <a16:creationId xmlns:a16="http://schemas.microsoft.com/office/drawing/2014/main" id="{C05DB071-5A9B-4B1B-A4E4-C4CEC204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09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22" name="Oval 31">
              <a:extLst>
                <a:ext uri="{FF2B5EF4-FFF2-40B4-BE49-F238E27FC236}">
                  <a16:creationId xmlns:a16="http://schemas.microsoft.com/office/drawing/2014/main" id="{9DD5C7FE-190D-4F70-827F-07995532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709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23" name="Oval 32">
              <a:extLst>
                <a:ext uri="{FF2B5EF4-FFF2-40B4-BE49-F238E27FC236}">
                  <a16:creationId xmlns:a16="http://schemas.microsoft.com/office/drawing/2014/main" id="{8019E1B8-E60A-4587-B650-F20E2290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80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4281" name="Group 33">
            <a:extLst>
              <a:ext uri="{FF2B5EF4-FFF2-40B4-BE49-F238E27FC236}">
                <a16:creationId xmlns:a16="http://schemas.microsoft.com/office/drawing/2014/main" id="{1D7CBA70-96C3-4AD4-AD17-C95637D9ABD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89363"/>
            <a:ext cx="2947987" cy="1476375"/>
            <a:chOff x="2608" y="1661"/>
            <a:chExt cx="1857" cy="930"/>
          </a:xfrm>
        </p:grpSpPr>
        <p:sp>
          <p:nvSpPr>
            <p:cNvPr id="54294" name="Line 34">
              <a:extLst>
                <a:ext uri="{FF2B5EF4-FFF2-40B4-BE49-F238E27FC236}">
                  <a16:creationId xmlns:a16="http://schemas.microsoft.com/office/drawing/2014/main" id="{23B86CA6-D6B0-4F28-AA1B-BECCFF848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798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35">
              <a:extLst>
                <a:ext uri="{FF2B5EF4-FFF2-40B4-BE49-F238E27FC236}">
                  <a16:creationId xmlns:a16="http://schemas.microsoft.com/office/drawing/2014/main" id="{5DB58496-913D-43A2-BB37-89E9FE465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98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36">
              <a:extLst>
                <a:ext uri="{FF2B5EF4-FFF2-40B4-BE49-F238E27FC236}">
                  <a16:creationId xmlns:a16="http://schemas.microsoft.com/office/drawing/2014/main" id="{960375D2-AED6-474C-B802-31AD4833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798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37">
              <a:extLst>
                <a:ext uri="{FF2B5EF4-FFF2-40B4-BE49-F238E27FC236}">
                  <a16:creationId xmlns:a16="http://schemas.microsoft.com/office/drawing/2014/main" id="{5C66B2B9-A442-44A3-9A58-A3D6F0218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56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98" name="Object 38">
              <a:extLst>
                <a:ext uri="{FF2B5EF4-FFF2-40B4-BE49-F238E27FC236}">
                  <a16:creationId xmlns:a16="http://schemas.microsoft.com/office/drawing/2014/main" id="{E4412C69-28BA-413E-BA8C-F7C299A647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024"/>
            <a:ext cx="25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4" name="公式" r:id="rId19" imgW="129486" imgH="205740" progId="Equation.3">
                    <p:embed/>
                  </p:oleObj>
                </mc:Choice>
                <mc:Fallback>
                  <p:oleObj name="公式" r:id="rId19" imgW="129486" imgH="2057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024"/>
                          <a:ext cx="25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9" name="Object 39">
              <a:extLst>
                <a:ext uri="{FF2B5EF4-FFF2-40B4-BE49-F238E27FC236}">
                  <a16:creationId xmlns:a16="http://schemas.microsoft.com/office/drawing/2014/main" id="{D7BB4C6C-B221-45F2-9645-EAB509D83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979"/>
            <a:ext cx="27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5" name="公式" r:id="rId21" imgW="137268" imgH="205740" progId="Equation.3">
                    <p:embed/>
                  </p:oleObj>
                </mc:Choice>
                <mc:Fallback>
                  <p:oleObj name="公式" r:id="rId21" imgW="137268" imgH="2057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979"/>
                          <a:ext cx="27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0" name="Object 40">
              <a:extLst>
                <a:ext uri="{FF2B5EF4-FFF2-40B4-BE49-F238E27FC236}">
                  <a16:creationId xmlns:a16="http://schemas.microsoft.com/office/drawing/2014/main" id="{B4C40631-6EFE-4266-ADCE-83AFB993C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1979"/>
            <a:ext cx="19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6" name="公式" r:id="rId23" imgW="129486" imgH="152472" progId="Equation.3">
                    <p:embed/>
                  </p:oleObj>
                </mc:Choice>
                <mc:Fallback>
                  <p:oleObj name="公式" r:id="rId23" imgW="129486" imgH="15247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79"/>
                          <a:ext cx="19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1" name="Object 41">
              <a:extLst>
                <a:ext uri="{FF2B5EF4-FFF2-40B4-BE49-F238E27FC236}">
                  <a16:creationId xmlns:a16="http://schemas.microsoft.com/office/drawing/2014/main" id="{E9EAD61B-2DF6-42D0-BA22-FC07045CE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6" y="2069"/>
            <a:ext cx="2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7" name="公式" r:id="rId25" imgW="129486" imgH="137160" progId="Equation.3">
                    <p:embed/>
                  </p:oleObj>
                </mc:Choice>
                <mc:Fallback>
                  <p:oleObj name="公式" r:id="rId25" imgW="129486" imgH="1371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2069"/>
                          <a:ext cx="2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2" name="Oval 42">
              <a:extLst>
                <a:ext uri="{FF2B5EF4-FFF2-40B4-BE49-F238E27FC236}">
                  <a16:creationId xmlns:a16="http://schemas.microsoft.com/office/drawing/2014/main" id="{4C3FBC9E-29A3-47A9-ADC5-8E232248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52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3" name="Oval 43">
              <a:extLst>
                <a:ext uri="{FF2B5EF4-FFF2-40B4-BE49-F238E27FC236}">
                  <a16:creationId xmlns:a16="http://schemas.microsoft.com/office/drawing/2014/main" id="{5BBD8829-B33F-4CC2-8701-E35C88688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75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4" name="Oval 44">
              <a:extLst>
                <a:ext uri="{FF2B5EF4-FFF2-40B4-BE49-F238E27FC236}">
                  <a16:creationId xmlns:a16="http://schemas.microsoft.com/office/drawing/2014/main" id="{78923362-0ABB-427E-8DC2-05A9744D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52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5" name="Oval 45">
              <a:extLst>
                <a:ext uri="{FF2B5EF4-FFF2-40B4-BE49-F238E27FC236}">
                  <a16:creationId xmlns:a16="http://schemas.microsoft.com/office/drawing/2014/main" id="{B1BED593-50CE-4525-BFB8-EA35E395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52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6" name="Rectangle 46">
              <a:extLst>
                <a:ext uri="{FF2B5EF4-FFF2-40B4-BE49-F238E27FC236}">
                  <a16:creationId xmlns:a16="http://schemas.microsoft.com/office/drawing/2014/main" id="{81D0CA83-E423-4FB1-BD8B-45C1F91E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4307" name="Group 47">
              <a:extLst>
                <a:ext uri="{FF2B5EF4-FFF2-40B4-BE49-F238E27FC236}">
                  <a16:creationId xmlns:a16="http://schemas.microsoft.com/office/drawing/2014/main" id="{34882B99-7AE7-474B-A3BC-B123855C8A8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70" y="1734"/>
              <a:ext cx="240" cy="93"/>
              <a:chOff x="3787" y="2478"/>
              <a:chExt cx="240" cy="93"/>
            </a:xfrm>
          </p:grpSpPr>
          <p:sp>
            <p:nvSpPr>
              <p:cNvPr id="54308" name="Line 48">
                <a:extLst>
                  <a:ext uri="{FF2B5EF4-FFF2-40B4-BE49-F238E27FC236}">
                    <a16:creationId xmlns:a16="http://schemas.microsoft.com/office/drawing/2014/main" id="{C966E485-3035-46FC-B200-E207C28F7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Line 49">
                <a:extLst>
                  <a:ext uri="{FF2B5EF4-FFF2-40B4-BE49-F238E27FC236}">
                    <a16:creationId xmlns:a16="http://schemas.microsoft.com/office/drawing/2014/main" id="{37D1C258-6211-428A-B114-B9BB4FC9E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2" name="Text Box 50">
            <a:extLst>
              <a:ext uri="{FF2B5EF4-FFF2-40B4-BE49-F238E27FC236}">
                <a16:creationId xmlns:a16="http://schemas.microsoft.com/office/drawing/2014/main" id="{AD89971E-3D65-44C3-9072-9F1C1C1C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283" name="Rectangle 51">
            <a:extLst>
              <a:ext uri="{FF2B5EF4-FFF2-40B4-BE49-F238E27FC236}">
                <a16:creationId xmlns:a16="http://schemas.microsoft.com/office/drawing/2014/main" id="{8B1CEF79-862E-45DA-919C-CC9BC0C6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6250"/>
            <a:ext cx="3852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一阶</a:t>
            </a:r>
            <a:r>
              <a:rPr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无源低通滤波器</a:t>
            </a:r>
          </a:p>
        </p:txBody>
      </p:sp>
      <p:sp>
        <p:nvSpPr>
          <p:cNvPr id="54284" name="AutoShape 52">
            <a:extLst>
              <a:ext uri="{FF2B5EF4-FFF2-40B4-BE49-F238E27FC236}">
                <a16:creationId xmlns:a16="http://schemas.microsoft.com/office/drawing/2014/main" id="{D5E45E41-D1E5-4E77-AC11-AB854B7B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24175"/>
            <a:ext cx="1081088" cy="504825"/>
          </a:xfrm>
          <a:prstGeom prst="wedgeRoundRectCallout">
            <a:avLst>
              <a:gd name="adj1" fmla="val 106977"/>
              <a:gd name="adj2" fmla="val -15471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低通</a:t>
            </a:r>
          </a:p>
        </p:txBody>
      </p:sp>
      <p:grpSp>
        <p:nvGrpSpPr>
          <p:cNvPr id="54285" name="Group 53">
            <a:extLst>
              <a:ext uri="{FF2B5EF4-FFF2-40B4-BE49-F238E27FC236}">
                <a16:creationId xmlns:a16="http://schemas.microsoft.com/office/drawing/2014/main" id="{81F8917B-9333-411D-9CAE-F4F63E65F1D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4292" name="Picture 54" descr="78900">
              <a:extLst>
                <a:ext uri="{FF2B5EF4-FFF2-40B4-BE49-F238E27FC236}">
                  <a16:creationId xmlns:a16="http://schemas.microsoft.com/office/drawing/2014/main" id="{64D71385-3628-4FA5-9961-4182B600B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93" name="Text Box 5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A2561E1-3711-4A5F-B2A7-518508E9C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4286" name="Group 56">
            <a:extLst>
              <a:ext uri="{FF2B5EF4-FFF2-40B4-BE49-F238E27FC236}">
                <a16:creationId xmlns:a16="http://schemas.microsoft.com/office/drawing/2014/main" id="{AEAFDB08-C2B0-4FB0-A432-1B73BC88190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4290" name="Picture 57" descr="78900">
              <a:extLst>
                <a:ext uri="{FF2B5EF4-FFF2-40B4-BE49-F238E27FC236}">
                  <a16:creationId xmlns:a16="http://schemas.microsoft.com/office/drawing/2014/main" id="{36B16389-9970-4694-8232-45B2A91AB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91" name="Text Box 5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CC17042-4C82-43A1-910C-0F36DD4E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4287" name="Group 62">
            <a:extLst>
              <a:ext uri="{FF2B5EF4-FFF2-40B4-BE49-F238E27FC236}">
                <a16:creationId xmlns:a16="http://schemas.microsoft.com/office/drawing/2014/main" id="{79E77F36-90AB-4226-AA2A-4A271D154C6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4288" name="Picture 63" descr="78900">
              <a:extLst>
                <a:ext uri="{FF2B5EF4-FFF2-40B4-BE49-F238E27FC236}">
                  <a16:creationId xmlns:a16="http://schemas.microsoft.com/office/drawing/2014/main" id="{061B0C67-D414-4F6D-B911-1A958B189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9" name="Text Box 6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F9B334A-AA46-41C0-96B7-D94BFB4A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>
            <a:extLst>
              <a:ext uri="{FF2B5EF4-FFF2-40B4-BE49-F238E27FC236}">
                <a16:creationId xmlns:a16="http://schemas.microsoft.com/office/drawing/2014/main" id="{00470E46-F68C-41C4-863C-344D4F37BDF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04813"/>
            <a:ext cx="2389187" cy="1009650"/>
            <a:chOff x="3132" y="888"/>
            <a:chExt cx="1071" cy="592"/>
          </a:xfrm>
        </p:grpSpPr>
        <p:sp>
          <p:nvSpPr>
            <p:cNvPr id="55370" name="Text Box 3">
              <a:extLst>
                <a:ext uri="{FF2B5EF4-FFF2-40B4-BE49-F238E27FC236}">
                  <a16:creationId xmlns:a16="http://schemas.microsoft.com/office/drawing/2014/main" id="{9FEC0B0E-7B72-4ED8-AEB5-9E0963B6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888"/>
              <a:ext cx="997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zh-CN" altLang="en-US" b="0" baseline="300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r>
                <a:rPr kumimoji="1" lang="en-US" altLang="zh-CN" b="0">
                  <a:solidFill>
                    <a:schemeClr val="bg1"/>
                  </a:solidFill>
                  <a:ea typeface="宋体" panose="02010600030101010101" pitchFamily="2" charset="-122"/>
                </a:rPr>
                <a:t>= </a:t>
              </a:r>
              <a:r>
                <a:rPr kumimoji="1" lang="en-US" altLang="zh-CN" b="0" i="1">
                  <a:solidFill>
                    <a:schemeClr val="bg1"/>
                  </a:solidFill>
                  <a:ea typeface="仿宋_GB2312" pitchFamily="49" charset="-122"/>
                </a:rPr>
                <a:t>u</a:t>
              </a:r>
              <a:r>
                <a:rPr kumimoji="1" lang="zh-CN" altLang="en-US" b="0" i="1" baseline="30000">
                  <a:solidFill>
                    <a:schemeClr val="bg1"/>
                  </a:solidFill>
                  <a:ea typeface="仿宋_GB2312" pitchFamily="49" charset="-122"/>
                </a:rPr>
                <a:t>－</a:t>
              </a:r>
              <a:r>
                <a:rPr kumimoji="1" lang="zh-CN" altLang="en-US" sz="2400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＝</a:t>
              </a:r>
              <a:r>
                <a:rPr kumimoji="1" lang="zh-CN" altLang="en-US" sz="2400" b="0">
                  <a:latin typeface="Arial" panose="020B0604020202020204" pitchFamily="34" charset="0"/>
                  <a:ea typeface="仿宋_GB2312" pitchFamily="49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5371" name="Text Box 4">
              <a:extLst>
                <a:ext uri="{FF2B5EF4-FFF2-40B4-BE49-F238E27FC236}">
                  <a16:creationId xmlns:a16="http://schemas.microsoft.com/office/drawing/2014/main" id="{88C247D9-3E01-41C2-8AF0-CAA31D668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1140"/>
              <a:ext cx="85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300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>
                  <a:solidFill>
                    <a:schemeClr val="bg1"/>
                  </a:solidFill>
                  <a:ea typeface="宋体" panose="02010600030101010101" pitchFamily="2" charset="-122"/>
                </a:rPr>
                <a:t>=</a:t>
              </a:r>
              <a:r>
                <a:rPr kumimoji="1" lang="en-US" altLang="zh-CN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300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r>
                <a:rPr kumimoji="1" lang="en-US" altLang="zh-CN" b="0">
                  <a:solidFill>
                    <a:schemeClr val="bg1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  <p:sp>
          <p:nvSpPr>
            <p:cNvPr id="55372" name="AutoShape 5">
              <a:extLst>
                <a:ext uri="{FF2B5EF4-FFF2-40B4-BE49-F238E27FC236}">
                  <a16:creationId xmlns:a16="http://schemas.microsoft.com/office/drawing/2014/main" id="{67251D33-1970-440F-905C-E50EECAB4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08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299" name="Text Box 6">
            <a:extLst>
              <a:ext uri="{FF2B5EF4-FFF2-40B4-BE49-F238E27FC236}">
                <a16:creationId xmlns:a16="http://schemas.microsoft.com/office/drawing/2014/main" id="{89E60194-4DE1-4017-913D-10C03B65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412875"/>
            <a:ext cx="96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b="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="0" baseline="-25000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endParaRPr kumimoji="1" lang="en-US" altLang="zh-CN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5300" name="Object 7">
            <a:extLst>
              <a:ext uri="{FF2B5EF4-FFF2-40B4-BE49-F238E27FC236}">
                <a16:creationId xmlns:a16="http://schemas.microsoft.com/office/drawing/2014/main" id="{218AB704-D19B-4F54-88C1-E23209C4A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005263"/>
          <a:ext cx="28241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公式" r:id="rId3" imgW="1219200" imgH="419028" progId="Equation.3">
                  <p:embed/>
                </p:oleObj>
              </mc:Choice>
              <mc:Fallback>
                <p:oleObj name="公式" r:id="rId3" imgW="1219200" imgH="419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05263"/>
                        <a:ext cx="282416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8">
            <a:extLst>
              <a:ext uri="{FF2B5EF4-FFF2-40B4-BE49-F238E27FC236}">
                <a16:creationId xmlns:a16="http://schemas.microsoft.com/office/drawing/2014/main" id="{354F0347-951F-4714-BD21-FCF317C3C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76700"/>
          <a:ext cx="30908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公式" r:id="rId5" imgW="1371600" imgH="457200" progId="Equation.3">
                  <p:embed/>
                </p:oleObj>
              </mc:Choice>
              <mc:Fallback>
                <p:oleObj name="公式" r:id="rId5" imgW="1371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30908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9">
            <a:extLst>
              <a:ext uri="{FF2B5EF4-FFF2-40B4-BE49-F238E27FC236}">
                <a16:creationId xmlns:a16="http://schemas.microsoft.com/office/drawing/2014/main" id="{3D12B63A-9545-43B2-AE03-610B41167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373688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解得：</a:t>
            </a:r>
          </a:p>
        </p:txBody>
      </p:sp>
      <p:graphicFrame>
        <p:nvGraphicFramePr>
          <p:cNvPr id="55303" name="Object 10">
            <a:extLst>
              <a:ext uri="{FF2B5EF4-FFF2-40B4-BE49-F238E27FC236}">
                <a16:creationId xmlns:a16="http://schemas.microsoft.com/office/drawing/2014/main" id="{EB2EE5B5-10A1-4CEA-8D4E-C23E8C316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084763"/>
          <a:ext cx="3971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公式" r:id="rId7" imgW="1920240" imgH="510468" progId="Equation.3">
                  <p:embed/>
                </p:oleObj>
              </mc:Choice>
              <mc:Fallback>
                <p:oleObj name="公式" r:id="rId7" imgW="1920240" imgH="5104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84763"/>
                        <a:ext cx="39719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11">
            <a:extLst>
              <a:ext uri="{FF2B5EF4-FFF2-40B4-BE49-F238E27FC236}">
                <a16:creationId xmlns:a16="http://schemas.microsoft.com/office/drawing/2014/main" id="{578A8B16-3AB6-4684-BD74-EA47C6837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0066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设：</a:t>
            </a:r>
          </a:p>
        </p:txBody>
      </p:sp>
      <p:graphicFrame>
        <p:nvGraphicFramePr>
          <p:cNvPr id="55305" name="Object 12">
            <a:extLst>
              <a:ext uri="{FF2B5EF4-FFF2-40B4-BE49-F238E27FC236}">
                <a16:creationId xmlns:a16="http://schemas.microsoft.com/office/drawing/2014/main" id="{D883546A-6AB4-4493-B3CB-90E8ACD55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00663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公式" r:id="rId9" imgW="777348" imgH="205740" progId="Equation.3">
                  <p:embed/>
                </p:oleObj>
              </mc:Choice>
              <mc:Fallback>
                <p:oleObj name="公式" r:id="rId9" imgW="777348" imgH="2057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00663"/>
                        <a:ext cx="1844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3">
            <a:extLst>
              <a:ext uri="{FF2B5EF4-FFF2-40B4-BE49-F238E27FC236}">
                <a16:creationId xmlns:a16="http://schemas.microsoft.com/office/drawing/2014/main" id="{A51077C4-9A50-4938-BC68-0ABE3AA61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2013" y="2005013"/>
          <a:ext cx="22844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公式" r:id="rId11" imgW="1005840" imgH="480060" progId="Equation.3">
                  <p:embed/>
                </p:oleObj>
              </mc:Choice>
              <mc:Fallback>
                <p:oleObj name="公式" r:id="rId11" imgW="1005840" imgH="4800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2005013"/>
                        <a:ext cx="22844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4">
            <a:extLst>
              <a:ext uri="{FF2B5EF4-FFF2-40B4-BE49-F238E27FC236}">
                <a16:creationId xmlns:a16="http://schemas.microsoft.com/office/drawing/2014/main" id="{3707F29B-473F-460C-9D59-6A4669C4E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9325" y="3157538"/>
          <a:ext cx="2366963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公式" r:id="rId13" imgW="1043886" imgH="472512" progId="Equation.3">
                  <p:embed/>
                </p:oleObj>
              </mc:Choice>
              <mc:Fallback>
                <p:oleObj name="公式" r:id="rId13" imgW="1043886" imgH="4725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3157538"/>
                        <a:ext cx="2366963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Line 15">
            <a:extLst>
              <a:ext uri="{FF2B5EF4-FFF2-40B4-BE49-F238E27FC236}">
                <a16:creationId xmlns:a16="http://schemas.microsoft.com/office/drawing/2014/main" id="{01BDBFF1-00C5-400D-8616-FC8AEFCC8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581525"/>
            <a:ext cx="5048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Text Box 22">
            <a:extLst>
              <a:ext uri="{FF2B5EF4-FFF2-40B4-BE49-F238E27FC236}">
                <a16:creationId xmlns:a16="http://schemas.microsoft.com/office/drawing/2014/main" id="{62D23EEF-93AC-47DF-B6AD-98807F3A3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625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有源滤波器</a:t>
            </a:r>
          </a:p>
        </p:txBody>
      </p:sp>
      <p:grpSp>
        <p:nvGrpSpPr>
          <p:cNvPr id="55310" name="Group 23">
            <a:extLst>
              <a:ext uri="{FF2B5EF4-FFF2-40B4-BE49-F238E27FC236}">
                <a16:creationId xmlns:a16="http://schemas.microsoft.com/office/drawing/2014/main" id="{D8481226-86AD-4A64-A3EF-118B568665B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836613"/>
            <a:ext cx="5297487" cy="3071812"/>
            <a:chOff x="1791" y="1071"/>
            <a:chExt cx="3337" cy="1935"/>
          </a:xfrm>
        </p:grpSpPr>
        <p:sp>
          <p:nvSpPr>
            <p:cNvPr id="55321" name="Line 24">
              <a:extLst>
                <a:ext uri="{FF2B5EF4-FFF2-40B4-BE49-F238E27FC236}">
                  <a16:creationId xmlns:a16="http://schemas.microsoft.com/office/drawing/2014/main" id="{20E7829C-08D0-4ED5-9B5B-9455C6C90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296"/>
              <a:ext cx="18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Rectangle 25">
              <a:extLst>
                <a:ext uri="{FF2B5EF4-FFF2-40B4-BE49-F238E27FC236}">
                  <a16:creationId xmlns:a16="http://schemas.microsoft.com/office/drawing/2014/main" id="{F39F40A3-4A17-434A-9ABD-9D258D5C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729"/>
              <a:ext cx="750" cy="7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3" name="Line 26">
              <a:extLst>
                <a:ext uri="{FF2B5EF4-FFF2-40B4-BE49-F238E27FC236}">
                  <a16:creationId xmlns:a16="http://schemas.microsoft.com/office/drawing/2014/main" id="{32A0E069-E5B3-4A9C-8F8B-04CF4BA39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750"/>
              <a:ext cx="290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Line 27">
              <a:extLst>
                <a:ext uri="{FF2B5EF4-FFF2-40B4-BE49-F238E27FC236}">
                  <a16:creationId xmlns:a16="http://schemas.microsoft.com/office/drawing/2014/main" id="{5D717F52-6333-47F9-BB42-0780454B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115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8">
              <a:extLst>
                <a:ext uri="{FF2B5EF4-FFF2-40B4-BE49-F238E27FC236}">
                  <a16:creationId xmlns:a16="http://schemas.microsoft.com/office/drawing/2014/main" id="{3F191C0C-8AC9-46EF-B24D-71702E6C1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06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5326" name="Text Box 29">
              <a:extLst>
                <a:ext uri="{FF2B5EF4-FFF2-40B4-BE49-F238E27FC236}">
                  <a16:creationId xmlns:a16="http://schemas.microsoft.com/office/drawing/2014/main" id="{483CFE5C-7E3E-4A59-B795-B7D0F2748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38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5327" name="Text Box 30">
              <a:extLst>
                <a:ext uri="{FF2B5EF4-FFF2-40B4-BE49-F238E27FC236}">
                  <a16:creationId xmlns:a16="http://schemas.microsoft.com/office/drawing/2014/main" id="{5E3E8C32-3AD5-4C6B-A318-FD5B3F4E7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223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28" name="Text Box 31">
              <a:extLst>
                <a:ext uri="{FF2B5EF4-FFF2-40B4-BE49-F238E27FC236}">
                  <a16:creationId xmlns:a16="http://schemas.microsoft.com/office/drawing/2014/main" id="{0AE399FB-92EC-4C2E-A668-84A9E2222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16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5329" name="Text Box 32">
              <a:extLst>
                <a:ext uri="{FF2B5EF4-FFF2-40B4-BE49-F238E27FC236}">
                  <a16:creationId xmlns:a16="http://schemas.microsoft.com/office/drawing/2014/main" id="{6F9C25A1-E5B8-4981-8761-9B990CDA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211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5330" name="AutoShape 33">
              <a:extLst>
                <a:ext uri="{FF2B5EF4-FFF2-40B4-BE49-F238E27FC236}">
                  <a16:creationId xmlns:a16="http://schemas.microsoft.com/office/drawing/2014/main" id="{D73FCE16-CFAD-4623-B025-B69EC68505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81" y="1774"/>
              <a:ext cx="144" cy="161"/>
            </a:xfrm>
            <a:prstGeom prst="triangle">
              <a:avLst>
                <a:gd name="adj" fmla="val 5624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1" name="Text Box 34">
              <a:extLst>
                <a:ext uri="{FF2B5EF4-FFF2-40B4-BE49-F238E27FC236}">
                  <a16:creationId xmlns:a16="http://schemas.microsoft.com/office/drawing/2014/main" id="{80356568-E24A-4925-9715-66F5A911A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683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55332" name="Text Box 35">
              <a:extLst>
                <a:ext uri="{FF2B5EF4-FFF2-40B4-BE49-F238E27FC236}">
                  <a16:creationId xmlns:a16="http://schemas.microsoft.com/office/drawing/2014/main" id="{CC7C264B-8F32-4D23-9844-A1828ED8A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" y="19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5333" name="Line 36">
              <a:extLst>
                <a:ext uri="{FF2B5EF4-FFF2-40B4-BE49-F238E27FC236}">
                  <a16:creationId xmlns:a16="http://schemas.microsoft.com/office/drawing/2014/main" id="{A41CA6D4-F578-46AD-90DF-E91CF18BA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1480"/>
              <a:ext cx="13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37">
              <a:extLst>
                <a:ext uri="{FF2B5EF4-FFF2-40B4-BE49-F238E27FC236}">
                  <a16:creationId xmlns:a16="http://schemas.microsoft.com/office/drawing/2014/main" id="{60ED0D4F-44CA-4B10-B7D3-D5CF5660D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1480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38">
              <a:extLst>
                <a:ext uri="{FF2B5EF4-FFF2-40B4-BE49-F238E27FC236}">
                  <a16:creationId xmlns:a16="http://schemas.microsoft.com/office/drawing/2014/main" id="{DDD8F98B-4359-448B-AA05-4ADD8EE8E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480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Text Box 39">
              <a:extLst>
                <a:ext uri="{FF2B5EF4-FFF2-40B4-BE49-F238E27FC236}">
                  <a16:creationId xmlns:a16="http://schemas.microsoft.com/office/drawing/2014/main" id="{3BFAF6B8-5346-4457-A2CA-AE7CBB6F3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342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37" name="Text Box 40">
              <a:extLst>
                <a:ext uri="{FF2B5EF4-FFF2-40B4-BE49-F238E27FC236}">
                  <a16:creationId xmlns:a16="http://schemas.microsoft.com/office/drawing/2014/main" id="{82024B22-1711-4F25-8028-9C57397A7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11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f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38" name="Line 41">
              <a:extLst>
                <a:ext uri="{FF2B5EF4-FFF2-40B4-BE49-F238E27FC236}">
                  <a16:creationId xmlns:a16="http://schemas.microsoft.com/office/drawing/2014/main" id="{ACDDA3FB-2587-4255-AE28-0B99266D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933"/>
              <a:ext cx="15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2">
              <a:extLst>
                <a:ext uri="{FF2B5EF4-FFF2-40B4-BE49-F238E27FC236}">
                  <a16:creationId xmlns:a16="http://schemas.microsoft.com/office/drawing/2014/main" id="{E5408E6B-190D-4EEC-BDE6-5801F96D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509"/>
              <a:ext cx="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40" name="Text Box 43">
              <a:extLst>
                <a:ext uri="{FF2B5EF4-FFF2-40B4-BE49-F238E27FC236}">
                  <a16:creationId xmlns:a16="http://schemas.microsoft.com/office/drawing/2014/main" id="{0A3A4786-E5AF-4569-9572-0E242672D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251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300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5341" name="Text Box 44">
              <a:extLst>
                <a:ext uri="{FF2B5EF4-FFF2-40B4-BE49-F238E27FC236}">
                  <a16:creationId xmlns:a16="http://schemas.microsoft.com/office/drawing/2014/main" id="{F8591606-B557-4C5B-A1BF-E53E295A5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184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300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55342" name="Line 45">
              <a:extLst>
                <a:ext uri="{FF2B5EF4-FFF2-40B4-BE49-F238E27FC236}">
                  <a16:creationId xmlns:a16="http://schemas.microsoft.com/office/drawing/2014/main" id="{86DBFBB8-955F-41BA-B857-08C43206E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839"/>
              <a:ext cx="29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Text Box 46">
              <a:extLst>
                <a:ext uri="{FF2B5EF4-FFF2-40B4-BE49-F238E27FC236}">
                  <a16:creationId xmlns:a16="http://schemas.microsoft.com/office/drawing/2014/main" id="{58C44743-70AE-49F6-864E-5A47BA5F9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570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8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44" name="Text Box 47">
              <a:extLst>
                <a:ext uri="{FF2B5EF4-FFF2-40B4-BE49-F238E27FC236}">
                  <a16:creationId xmlns:a16="http://schemas.microsoft.com/office/drawing/2014/main" id="{2581D8A0-8942-4A74-A910-121D26411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35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5345" name="Text Box 48">
              <a:extLst>
                <a:ext uri="{FF2B5EF4-FFF2-40B4-BE49-F238E27FC236}">
                  <a16:creationId xmlns:a16="http://schemas.microsoft.com/office/drawing/2014/main" id="{A6B18738-68DE-41A6-8A27-51100A76F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069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55346" name="Group 49">
              <a:extLst>
                <a:ext uri="{FF2B5EF4-FFF2-40B4-BE49-F238E27FC236}">
                  <a16:creationId xmlns:a16="http://schemas.microsoft.com/office/drawing/2014/main" id="{487AF846-F230-4A47-A92C-69C01CB9D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2886"/>
              <a:ext cx="318" cy="120"/>
              <a:chOff x="720" y="1824"/>
              <a:chExt cx="261" cy="120"/>
            </a:xfrm>
          </p:grpSpPr>
          <p:sp>
            <p:nvSpPr>
              <p:cNvPr id="55367" name="Line 50">
                <a:extLst>
                  <a:ext uri="{FF2B5EF4-FFF2-40B4-BE49-F238E27FC236}">
                    <a16:creationId xmlns:a16="http://schemas.microsoft.com/office/drawing/2014/main" id="{B6115218-3659-4E11-910D-CE3501A8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68" name="Line 51">
                <a:extLst>
                  <a:ext uri="{FF2B5EF4-FFF2-40B4-BE49-F238E27FC236}">
                    <a16:creationId xmlns:a16="http://schemas.microsoft.com/office/drawing/2014/main" id="{1F8A7C1A-BB8A-4E9D-AA0F-EB763B9AE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69" name="Line 52">
                <a:extLst>
                  <a:ext uri="{FF2B5EF4-FFF2-40B4-BE49-F238E27FC236}">
                    <a16:creationId xmlns:a16="http://schemas.microsoft.com/office/drawing/2014/main" id="{B1494B1C-2228-4D07-A134-A3657C988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47" name="Line 53">
              <a:extLst>
                <a:ext uri="{FF2B5EF4-FFF2-40B4-BE49-F238E27FC236}">
                  <a16:creationId xmlns:a16="http://schemas.microsoft.com/office/drawing/2014/main" id="{7AE0C380-D142-4195-A4F7-B54CF580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750"/>
              <a:ext cx="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8" name="Line 54">
              <a:extLst>
                <a:ext uri="{FF2B5EF4-FFF2-40B4-BE49-F238E27FC236}">
                  <a16:creationId xmlns:a16="http://schemas.microsoft.com/office/drawing/2014/main" id="{FC2B733F-197F-4867-A0C7-C39CD4D30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42"/>
              <a:ext cx="31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9" name="Text Box 55">
              <a:extLst>
                <a:ext uri="{FF2B5EF4-FFF2-40B4-BE49-F238E27FC236}">
                  <a16:creationId xmlns:a16="http://schemas.microsoft.com/office/drawing/2014/main" id="{236B70A7-72C4-43FC-8050-15133191E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525"/>
              <a:ext cx="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350" name="Text Box 56">
              <a:extLst>
                <a:ext uri="{FF2B5EF4-FFF2-40B4-BE49-F238E27FC236}">
                  <a16:creationId xmlns:a16="http://schemas.microsoft.com/office/drawing/2014/main" id="{144DB3D7-6880-4FBF-AFBF-4F772DCFC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071"/>
              <a:ext cx="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5351" name="Line 57">
              <a:extLst>
                <a:ext uri="{FF2B5EF4-FFF2-40B4-BE49-F238E27FC236}">
                  <a16:creationId xmlns:a16="http://schemas.microsoft.com/office/drawing/2014/main" id="{3596DA31-2C2F-4073-B7E7-ADA95ED3E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389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2" name="Line 58">
              <a:extLst>
                <a:ext uri="{FF2B5EF4-FFF2-40B4-BE49-F238E27FC236}">
                  <a16:creationId xmlns:a16="http://schemas.microsoft.com/office/drawing/2014/main" id="{D3F97E71-A6C0-4F62-B4BB-31DB4091D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296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3" name="Line 59">
              <a:extLst>
                <a:ext uri="{FF2B5EF4-FFF2-40B4-BE49-F238E27FC236}">
                  <a16:creationId xmlns:a16="http://schemas.microsoft.com/office/drawing/2014/main" id="{AA2ABDF2-C1F2-4129-87A3-06742F571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68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4" name="Line 60">
              <a:extLst>
                <a:ext uri="{FF2B5EF4-FFF2-40B4-BE49-F238E27FC236}">
                  <a16:creationId xmlns:a16="http://schemas.microsoft.com/office/drawing/2014/main" id="{1F6ED388-4D9D-4BE4-BFF2-EC273A9C0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843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5" name="Line 61">
              <a:extLst>
                <a:ext uri="{FF2B5EF4-FFF2-40B4-BE49-F238E27FC236}">
                  <a16:creationId xmlns:a16="http://schemas.microsoft.com/office/drawing/2014/main" id="{B692F6C6-6014-42F0-ADEA-EA74416D0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87"/>
              <a:ext cx="27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6" name="Rectangle 62">
              <a:extLst>
                <a:ext uri="{FF2B5EF4-FFF2-40B4-BE49-F238E27FC236}">
                  <a16:creationId xmlns:a16="http://schemas.microsoft.com/office/drawing/2014/main" id="{AB0DF1FE-6BF0-4FF3-AB86-CC3AB4EE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309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仿宋_GB2312" pitchFamily="49" charset="-122"/>
                </a:rPr>
                <a:t>i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仿宋_GB2312" pitchFamily="49" charset="-122"/>
                </a:rPr>
                <a:t>2</a:t>
              </a:r>
            </a:p>
          </p:txBody>
        </p:sp>
        <p:sp>
          <p:nvSpPr>
            <p:cNvPr id="55357" name="Rectangle 63">
              <a:extLst>
                <a:ext uri="{FF2B5EF4-FFF2-40B4-BE49-F238E27FC236}">
                  <a16:creationId xmlns:a16="http://schemas.microsoft.com/office/drawing/2014/main" id="{351CD2C9-8913-4FCB-8E9C-E3C6C31F6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58" name="Rectangle 64">
              <a:extLst>
                <a:ext uri="{FF2B5EF4-FFF2-40B4-BE49-F238E27FC236}">
                  <a16:creationId xmlns:a16="http://schemas.microsoft.com/office/drawing/2014/main" id="{D54C1D74-7BBE-4763-8FE6-0BF353A9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88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59" name="Rectangle 65">
              <a:extLst>
                <a:ext uri="{FF2B5EF4-FFF2-40B4-BE49-F238E27FC236}">
                  <a16:creationId xmlns:a16="http://schemas.microsoft.com/office/drawing/2014/main" id="{12BF296C-4D26-49A5-B9A0-A4DE492F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4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5360" name="Group 66">
              <a:extLst>
                <a:ext uri="{FF2B5EF4-FFF2-40B4-BE49-F238E27FC236}">
                  <a16:creationId xmlns:a16="http://schemas.microsoft.com/office/drawing/2014/main" id="{D0C3D083-89ED-4B35-9E27-181014669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7" y="2478"/>
              <a:ext cx="240" cy="93"/>
              <a:chOff x="3787" y="2478"/>
              <a:chExt cx="240" cy="93"/>
            </a:xfrm>
          </p:grpSpPr>
          <p:sp>
            <p:nvSpPr>
              <p:cNvPr id="55365" name="Line 67">
                <a:extLst>
                  <a:ext uri="{FF2B5EF4-FFF2-40B4-BE49-F238E27FC236}">
                    <a16:creationId xmlns:a16="http://schemas.microsoft.com/office/drawing/2014/main" id="{A82DEB9C-041C-4EF7-8423-84853021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6" name="Line 68">
                <a:extLst>
                  <a:ext uri="{FF2B5EF4-FFF2-40B4-BE49-F238E27FC236}">
                    <a16:creationId xmlns:a16="http://schemas.microsoft.com/office/drawing/2014/main" id="{C47299A9-03F0-40B1-8B21-158CD0E0C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61" name="Oval 69">
              <a:extLst>
                <a:ext uri="{FF2B5EF4-FFF2-40B4-BE49-F238E27FC236}">
                  <a16:creationId xmlns:a16="http://schemas.microsoft.com/office/drawing/2014/main" id="{4116E111-C4F2-4B66-921E-5AE3FF7F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727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2" name="Oval 70">
              <a:extLst>
                <a:ext uri="{FF2B5EF4-FFF2-40B4-BE49-F238E27FC236}">
                  <a16:creationId xmlns:a16="http://schemas.microsoft.com/office/drawing/2014/main" id="{98D8D85E-38C8-42EF-B6EA-7E0D49F2A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251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3" name="Oval 71">
              <a:extLst>
                <a:ext uri="{FF2B5EF4-FFF2-40B4-BE49-F238E27FC236}">
                  <a16:creationId xmlns:a16="http://schemas.microsoft.com/office/drawing/2014/main" id="{56F2303A-4E08-4197-8CC3-477FB6AD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70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64" name="Oval 72">
              <a:extLst>
                <a:ext uri="{FF2B5EF4-FFF2-40B4-BE49-F238E27FC236}">
                  <a16:creationId xmlns:a16="http://schemas.microsoft.com/office/drawing/2014/main" id="{E89E30A3-1D65-4A5D-A3C9-E95F00B2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069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311" name="Text Box 73">
            <a:extLst>
              <a:ext uri="{FF2B5EF4-FFF2-40B4-BE49-F238E27FC236}">
                <a16:creationId xmlns:a16="http://schemas.microsoft.com/office/drawing/2014/main" id="{569DA718-51E3-4592-8DBB-18631CD67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55312" name="Group 74">
            <a:extLst>
              <a:ext uri="{FF2B5EF4-FFF2-40B4-BE49-F238E27FC236}">
                <a16:creationId xmlns:a16="http://schemas.microsoft.com/office/drawing/2014/main" id="{8016BBF0-FAF9-4C71-820B-E0F147912E6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5319" name="Picture 75" descr="78900">
              <a:extLst>
                <a:ext uri="{FF2B5EF4-FFF2-40B4-BE49-F238E27FC236}">
                  <a16:creationId xmlns:a16="http://schemas.microsoft.com/office/drawing/2014/main" id="{8172E197-F7D8-49C1-9804-0AA93F2F5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0" name="Text Box 7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525E85E-7389-448E-9640-8A41A5A55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5313" name="Group 77">
            <a:extLst>
              <a:ext uri="{FF2B5EF4-FFF2-40B4-BE49-F238E27FC236}">
                <a16:creationId xmlns:a16="http://schemas.microsoft.com/office/drawing/2014/main" id="{8C20F673-71FA-4DA2-B430-DF344139D9E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5317" name="Picture 78" descr="78900">
              <a:extLst>
                <a:ext uri="{FF2B5EF4-FFF2-40B4-BE49-F238E27FC236}">
                  <a16:creationId xmlns:a16="http://schemas.microsoft.com/office/drawing/2014/main" id="{3E52DCE7-A50A-467A-9D99-55552A736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8" name="Text Box 7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5C0813E-A306-43C1-A52C-EC98509E3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5314" name="Group 83">
            <a:extLst>
              <a:ext uri="{FF2B5EF4-FFF2-40B4-BE49-F238E27FC236}">
                <a16:creationId xmlns:a16="http://schemas.microsoft.com/office/drawing/2014/main" id="{33185477-916F-4615-A4BE-137D897A425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5315" name="Picture 84" descr="78900">
              <a:extLst>
                <a:ext uri="{FF2B5EF4-FFF2-40B4-BE49-F238E27FC236}">
                  <a16:creationId xmlns:a16="http://schemas.microsoft.com/office/drawing/2014/main" id="{79E62AC0-ABF5-424D-81BD-F0F0ECC5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6" name="Text Box 8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170C36F-58C2-4B2E-9AAD-DB7BADF51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06D245EC-8969-425F-826E-EB0E94A68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6250"/>
          <a:ext cx="45100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公式" r:id="rId3" imgW="2133600" imgH="510468" progId="Equation.3">
                  <p:embed/>
                </p:oleObj>
              </mc:Choice>
              <mc:Fallback>
                <p:oleObj name="公式" r:id="rId3" imgW="2133600" imgH="5104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45100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Line 4">
            <a:extLst>
              <a:ext uri="{FF2B5EF4-FFF2-40B4-BE49-F238E27FC236}">
                <a16:creationId xmlns:a16="http://schemas.microsoft.com/office/drawing/2014/main" id="{4D6DFE0D-F7C9-418B-834E-97522B174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924175"/>
            <a:ext cx="5048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F11DCCFE-0889-4247-9845-D539CC606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25384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公式" r:id="rId5" imgW="1196286" imgH="457200" progId="Equation.3">
                  <p:embed/>
                </p:oleObj>
              </mc:Choice>
              <mc:Fallback>
                <p:oleObj name="公式" r:id="rId5" imgW="1196286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25384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6">
            <a:extLst>
              <a:ext uri="{FF2B5EF4-FFF2-40B4-BE49-F238E27FC236}">
                <a16:creationId xmlns:a16="http://schemas.microsoft.com/office/drawing/2014/main" id="{70F8A67E-0B6D-41D4-9ED7-BF766F2F0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28775"/>
          <a:ext cx="22844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公式" r:id="rId7" imgW="1005840" imgH="472512" progId="Equation.3">
                  <p:embed/>
                </p:oleObj>
              </mc:Choice>
              <mc:Fallback>
                <p:oleObj name="公式" r:id="rId7" imgW="1005840" imgH="4725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8775"/>
                        <a:ext cx="22844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7">
            <a:extLst>
              <a:ext uri="{FF2B5EF4-FFF2-40B4-BE49-F238E27FC236}">
                <a16:creationId xmlns:a16="http://schemas.microsoft.com/office/drawing/2014/main" id="{461B0962-3899-4B63-B647-23F9F22CC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133600"/>
            <a:ext cx="5048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7" name="Object 8">
            <a:extLst>
              <a:ext uri="{FF2B5EF4-FFF2-40B4-BE49-F238E27FC236}">
                <a16:creationId xmlns:a16="http://schemas.microsoft.com/office/drawing/2014/main" id="{E8775888-B2BD-409A-8E21-B35D6492F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420938"/>
          <a:ext cx="3984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公式" r:id="rId9" imgW="1775406" imgH="480060" progId="Equation.3">
                  <p:embed/>
                </p:oleObj>
              </mc:Choice>
              <mc:Fallback>
                <p:oleObj name="公式" r:id="rId9" imgW="1775406" imgH="4800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420938"/>
                        <a:ext cx="3984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AutoShape 9">
            <a:extLst>
              <a:ext uri="{FF2B5EF4-FFF2-40B4-BE49-F238E27FC236}">
                <a16:creationId xmlns:a16="http://schemas.microsoft.com/office/drawing/2014/main" id="{8BD99F71-4BD0-4084-85D9-53D8FA46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933825"/>
            <a:ext cx="1944688" cy="504825"/>
          </a:xfrm>
          <a:prstGeom prst="wedgeRoundRectCallout">
            <a:avLst>
              <a:gd name="adj1" fmla="val -119958"/>
              <a:gd name="adj2" fmla="val 2830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幅频特性</a:t>
            </a:r>
          </a:p>
        </p:txBody>
      </p:sp>
      <p:grpSp>
        <p:nvGrpSpPr>
          <p:cNvPr id="56329" name="Group 16">
            <a:extLst>
              <a:ext uri="{FF2B5EF4-FFF2-40B4-BE49-F238E27FC236}">
                <a16:creationId xmlns:a16="http://schemas.microsoft.com/office/drawing/2014/main" id="{EB017A40-FD44-478F-8ED3-A00A6FC5FED8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467100"/>
            <a:ext cx="6121400" cy="2998788"/>
            <a:chOff x="839" y="2184"/>
            <a:chExt cx="3856" cy="1889"/>
          </a:xfrm>
        </p:grpSpPr>
        <p:grpSp>
          <p:nvGrpSpPr>
            <p:cNvPr id="56343" name="Group 17">
              <a:extLst>
                <a:ext uri="{FF2B5EF4-FFF2-40B4-BE49-F238E27FC236}">
                  <a16:creationId xmlns:a16="http://schemas.microsoft.com/office/drawing/2014/main" id="{6AD384AE-A3CD-4852-A460-40A960822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184"/>
              <a:ext cx="3770" cy="1889"/>
              <a:chOff x="612" y="2115"/>
              <a:chExt cx="3770" cy="1889"/>
            </a:xfrm>
          </p:grpSpPr>
          <p:sp>
            <p:nvSpPr>
              <p:cNvPr id="56346" name="Line 18">
                <a:extLst>
                  <a:ext uri="{FF2B5EF4-FFF2-40B4-BE49-F238E27FC236}">
                    <a16:creationId xmlns:a16="http://schemas.microsoft.com/office/drawing/2014/main" id="{6842DA61-DA4A-4ACA-80A3-D15A90801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702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Line 19">
                <a:extLst>
                  <a:ext uri="{FF2B5EF4-FFF2-40B4-BE49-F238E27FC236}">
                    <a16:creationId xmlns:a16="http://schemas.microsoft.com/office/drawing/2014/main" id="{99394D90-363D-4448-ABFE-A35D90597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2115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48" name="Object 20">
                <a:extLst>
                  <a:ext uri="{FF2B5EF4-FFF2-40B4-BE49-F238E27FC236}">
                    <a16:creationId xmlns:a16="http://schemas.microsoft.com/office/drawing/2014/main" id="{4153C83D-1E7B-4952-AC4E-E82A2F8F7D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2" y="2243"/>
              <a:ext cx="421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9" name="公式" r:id="rId11" imgW="266754" imgH="228600" progId="Equation.3">
                      <p:embed/>
                    </p:oleObj>
                  </mc:Choice>
                  <mc:Fallback>
                    <p:oleObj name="公式" r:id="rId11" imgW="266754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2243"/>
                            <a:ext cx="421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9" name="Object 21">
                <a:extLst>
                  <a:ext uri="{FF2B5EF4-FFF2-40B4-BE49-F238E27FC236}">
                    <a16:creationId xmlns:a16="http://schemas.microsoft.com/office/drawing/2014/main" id="{9ABBF69A-5B0E-4D35-BE26-76E03C5D7C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42" y="3604"/>
              <a:ext cx="340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0" name="公式" r:id="rId13" imgW="213360" imgH="114300" progId="Equation.3">
                      <p:embed/>
                    </p:oleObj>
                  </mc:Choice>
                  <mc:Fallback>
                    <p:oleObj name="公式" r:id="rId13" imgW="213360" imgH="1143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2" y="3604"/>
                            <a:ext cx="340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0" name="Freeform 22">
                <a:extLst>
                  <a:ext uri="{FF2B5EF4-FFF2-40B4-BE49-F238E27FC236}">
                    <a16:creationId xmlns:a16="http://schemas.microsoft.com/office/drawing/2014/main" id="{50C58597-8745-4610-930F-76912DFF4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2450"/>
                <a:ext cx="2002" cy="1052"/>
              </a:xfrm>
              <a:custGeom>
                <a:avLst/>
                <a:gdLst>
                  <a:gd name="T0" fmla="*/ 0 w 2002"/>
                  <a:gd name="T1" fmla="*/ 0 h 1052"/>
                  <a:gd name="T2" fmla="*/ 822 w 2002"/>
                  <a:gd name="T3" fmla="*/ 37 h 1052"/>
                  <a:gd name="T4" fmla="*/ 886 w 2002"/>
                  <a:gd name="T5" fmla="*/ 46 h 1052"/>
                  <a:gd name="T6" fmla="*/ 1133 w 2002"/>
                  <a:gd name="T7" fmla="*/ 55 h 1052"/>
                  <a:gd name="T8" fmla="*/ 1216 w 2002"/>
                  <a:gd name="T9" fmla="*/ 83 h 1052"/>
                  <a:gd name="T10" fmla="*/ 1243 w 2002"/>
                  <a:gd name="T11" fmla="*/ 92 h 1052"/>
                  <a:gd name="T12" fmla="*/ 1508 w 2002"/>
                  <a:gd name="T13" fmla="*/ 384 h 1052"/>
                  <a:gd name="T14" fmla="*/ 1517 w 2002"/>
                  <a:gd name="T15" fmla="*/ 430 h 1052"/>
                  <a:gd name="T16" fmla="*/ 1536 w 2002"/>
                  <a:gd name="T17" fmla="*/ 448 h 1052"/>
                  <a:gd name="T18" fmla="*/ 1627 w 2002"/>
                  <a:gd name="T19" fmla="*/ 585 h 1052"/>
                  <a:gd name="T20" fmla="*/ 1819 w 2002"/>
                  <a:gd name="T21" fmla="*/ 869 h 1052"/>
                  <a:gd name="T22" fmla="*/ 1938 w 2002"/>
                  <a:gd name="T23" fmla="*/ 979 h 1052"/>
                  <a:gd name="T24" fmla="*/ 2002 w 2002"/>
                  <a:gd name="T25" fmla="*/ 1052 h 10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02" h="1052">
                    <a:moveTo>
                      <a:pt x="0" y="0"/>
                    </a:moveTo>
                    <a:cubicBezTo>
                      <a:pt x="276" y="23"/>
                      <a:pt x="542" y="32"/>
                      <a:pt x="822" y="37"/>
                    </a:cubicBezTo>
                    <a:cubicBezTo>
                      <a:pt x="843" y="40"/>
                      <a:pt x="864" y="45"/>
                      <a:pt x="886" y="46"/>
                    </a:cubicBezTo>
                    <a:cubicBezTo>
                      <a:pt x="968" y="51"/>
                      <a:pt x="1051" y="48"/>
                      <a:pt x="1133" y="55"/>
                    </a:cubicBezTo>
                    <a:cubicBezTo>
                      <a:pt x="1142" y="56"/>
                      <a:pt x="1198" y="77"/>
                      <a:pt x="1216" y="83"/>
                    </a:cubicBezTo>
                    <a:cubicBezTo>
                      <a:pt x="1225" y="86"/>
                      <a:pt x="1243" y="92"/>
                      <a:pt x="1243" y="92"/>
                    </a:cubicBezTo>
                    <a:cubicBezTo>
                      <a:pt x="1337" y="184"/>
                      <a:pt x="1415" y="291"/>
                      <a:pt x="1508" y="384"/>
                    </a:cubicBezTo>
                    <a:cubicBezTo>
                      <a:pt x="1511" y="399"/>
                      <a:pt x="1511" y="416"/>
                      <a:pt x="1517" y="430"/>
                    </a:cubicBezTo>
                    <a:cubicBezTo>
                      <a:pt x="1520" y="438"/>
                      <a:pt x="1531" y="441"/>
                      <a:pt x="1536" y="448"/>
                    </a:cubicBezTo>
                    <a:cubicBezTo>
                      <a:pt x="1568" y="491"/>
                      <a:pt x="1597" y="540"/>
                      <a:pt x="1627" y="585"/>
                    </a:cubicBezTo>
                    <a:cubicBezTo>
                      <a:pt x="1690" y="681"/>
                      <a:pt x="1745" y="783"/>
                      <a:pt x="1819" y="869"/>
                    </a:cubicBezTo>
                    <a:cubicBezTo>
                      <a:pt x="1856" y="912"/>
                      <a:pt x="1901" y="940"/>
                      <a:pt x="1938" y="979"/>
                    </a:cubicBezTo>
                    <a:cubicBezTo>
                      <a:pt x="1950" y="1016"/>
                      <a:pt x="1975" y="1025"/>
                      <a:pt x="2002" y="1052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1" name="Line 23">
                <a:extLst>
                  <a:ext uri="{FF2B5EF4-FFF2-40B4-BE49-F238E27FC236}">
                    <a16:creationId xmlns:a16="http://schemas.microsoft.com/office/drawing/2014/main" id="{A2D8DFD9-A913-4D45-9AC3-1C051971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1496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2" name="Line 24">
                <a:extLst>
                  <a:ext uri="{FF2B5EF4-FFF2-40B4-BE49-F238E27FC236}">
                    <a16:creationId xmlns:a16="http://schemas.microsoft.com/office/drawing/2014/main" id="{5A72E8CE-F899-4C28-8AAB-7A8EA891B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40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53" name="Object 25">
                <a:extLst>
                  <a:ext uri="{FF2B5EF4-FFF2-40B4-BE49-F238E27FC236}">
                    <a16:creationId xmlns:a16="http://schemas.microsoft.com/office/drawing/2014/main" id="{42E16CEF-626D-46B8-99C0-3103EF498F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3" y="3694"/>
              <a:ext cx="340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1" name="公式" r:id="rId15" imgW="213360" imgH="205740" progId="Equation.3">
                      <p:embed/>
                    </p:oleObj>
                  </mc:Choice>
                  <mc:Fallback>
                    <p:oleObj name="公式" r:id="rId15" imgW="213360" imgH="20574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3694"/>
                            <a:ext cx="340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54" name="Object 26">
                <a:extLst>
                  <a:ext uri="{FF2B5EF4-FFF2-40B4-BE49-F238E27FC236}">
                    <a16:creationId xmlns:a16="http://schemas.microsoft.com/office/drawing/2014/main" id="{CC7BBD7E-2B30-4891-AAEB-411AC74925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2" y="2592"/>
              <a:ext cx="397" cy="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2" name="公式" r:id="rId17" imgW="289668" imgH="457200" progId="Equation.3">
                      <p:embed/>
                    </p:oleObj>
                  </mc:Choice>
                  <mc:Fallback>
                    <p:oleObj name="公式" r:id="rId17" imgW="289668" imgH="457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2592"/>
                            <a:ext cx="397" cy="5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344" name="AutoShape 27">
              <a:extLst>
                <a:ext uri="{FF2B5EF4-FFF2-40B4-BE49-F238E27FC236}">
                  <a16:creationId xmlns:a16="http://schemas.microsoft.com/office/drawing/2014/main" id="{EC81674F-BDEE-4609-A704-16F119BF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72"/>
              <a:ext cx="1225" cy="318"/>
            </a:xfrm>
            <a:prstGeom prst="wedgeRoundRectCallout">
              <a:avLst>
                <a:gd name="adj1" fmla="val -98162"/>
                <a:gd name="adj2" fmla="val 153773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截至频率</a:t>
              </a:r>
            </a:p>
          </p:txBody>
        </p:sp>
        <p:sp>
          <p:nvSpPr>
            <p:cNvPr id="56345" name="Text Box 28">
              <a:extLst>
                <a:ext uri="{FF2B5EF4-FFF2-40B4-BE49-F238E27FC236}">
                  <a16:creationId xmlns:a16="http://schemas.microsoft.com/office/drawing/2014/main" id="{FF7D01F1-35DB-4E1E-ADC5-ED1FC5B18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61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ea typeface="仿宋_GB2312" pitchFamily="49" charset="-122"/>
                </a:rPr>
                <a:t>o</a:t>
              </a:r>
            </a:p>
          </p:txBody>
        </p:sp>
      </p:grpSp>
      <p:grpSp>
        <p:nvGrpSpPr>
          <p:cNvPr id="56330" name="Group 29">
            <a:extLst>
              <a:ext uri="{FF2B5EF4-FFF2-40B4-BE49-F238E27FC236}">
                <a16:creationId xmlns:a16="http://schemas.microsoft.com/office/drawing/2014/main" id="{6C3F51F9-15B3-419E-8E20-817D0285957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6341" name="Picture 30" descr="78900">
              <a:extLst>
                <a:ext uri="{FF2B5EF4-FFF2-40B4-BE49-F238E27FC236}">
                  <a16:creationId xmlns:a16="http://schemas.microsoft.com/office/drawing/2014/main" id="{554EF3B9-FFD8-4B56-B41D-C737A420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2" name="Text Box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66CD60A-16D4-40A9-845C-77B775720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6331" name="Group 32">
            <a:extLst>
              <a:ext uri="{FF2B5EF4-FFF2-40B4-BE49-F238E27FC236}">
                <a16:creationId xmlns:a16="http://schemas.microsoft.com/office/drawing/2014/main" id="{4CD70562-FCB0-48E7-A2BD-F06EC27F559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6339" name="Picture 33" descr="78900">
              <a:extLst>
                <a:ext uri="{FF2B5EF4-FFF2-40B4-BE49-F238E27FC236}">
                  <a16:creationId xmlns:a16="http://schemas.microsoft.com/office/drawing/2014/main" id="{9BA48E64-FC26-479B-83F0-91650C2A5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0" name="Text Box 3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4874610-D0D0-4BE1-BD5E-6B98EAFA6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56332" name="Object 40">
            <a:extLst>
              <a:ext uri="{FF2B5EF4-FFF2-40B4-BE49-F238E27FC236}">
                <a16:creationId xmlns:a16="http://schemas.microsoft.com/office/drawing/2014/main" id="{627071B3-E69C-46EB-9AE7-17665B19E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3340100"/>
          <a:ext cx="393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20" imgW="393359" imgH="177646" progId="Equation.DSMT4">
                  <p:embed/>
                </p:oleObj>
              </mc:Choice>
              <mc:Fallback>
                <p:oleObj name="Equation" r:id="rId20" imgW="393359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340100"/>
                        <a:ext cx="393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3" name="Group 42">
            <a:extLst>
              <a:ext uri="{FF2B5EF4-FFF2-40B4-BE49-F238E27FC236}">
                <a16:creationId xmlns:a16="http://schemas.microsoft.com/office/drawing/2014/main" id="{7148D91B-1EC6-4F82-8BBA-08B7BC38A6F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44675"/>
            <a:ext cx="1728787" cy="519113"/>
            <a:chOff x="3969" y="663"/>
            <a:chExt cx="1043" cy="327"/>
          </a:xfrm>
        </p:grpSpPr>
        <p:sp>
          <p:nvSpPr>
            <p:cNvPr id="56337" name="Text Box 39">
              <a:extLst>
                <a:ext uri="{FF2B5EF4-FFF2-40B4-BE49-F238E27FC236}">
                  <a16:creationId xmlns:a16="http://schemas.microsoft.com/office/drawing/2014/main" id="{D45BCBE2-45CF-4798-916A-89706555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66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当</a:t>
              </a:r>
              <a:endParaRPr lang="zh-CN" altLang="en-US" sz="280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graphicFrame>
          <p:nvGraphicFramePr>
            <p:cNvPr id="56338" name="Object 41">
              <a:extLst>
                <a:ext uri="{FF2B5EF4-FFF2-40B4-BE49-F238E27FC236}">
                  <a16:creationId xmlns:a16="http://schemas.microsoft.com/office/drawing/2014/main" id="{10232153-E651-487E-B21D-E8B70EC267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709"/>
            <a:ext cx="77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4" name="Equation" r:id="rId22" imgW="472548" imgH="137160" progId="Equation.DSMT4">
                    <p:embed/>
                  </p:oleObj>
                </mc:Choice>
                <mc:Fallback>
                  <p:oleObj name="Equation" r:id="rId22" imgW="472548" imgH="13716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709"/>
                          <a:ext cx="77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34" name="Group 43">
            <a:extLst>
              <a:ext uri="{FF2B5EF4-FFF2-40B4-BE49-F238E27FC236}">
                <a16:creationId xmlns:a16="http://schemas.microsoft.com/office/drawing/2014/main" id="{2BDB237E-AFB1-45E1-9E17-766D722AD69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6335" name="Picture 44" descr="78900">
              <a:extLst>
                <a:ext uri="{FF2B5EF4-FFF2-40B4-BE49-F238E27FC236}">
                  <a16:creationId xmlns:a16="http://schemas.microsoft.com/office/drawing/2014/main" id="{8C5A50BB-B634-4FB5-BFA8-4325AE4D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6" name="Text Box 4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2CC3B4B-3E3D-4C8A-BBE1-58C07F3A2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A15FBC9B-4CC0-4D4A-B020-F8DB696A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975E6D8-0D8F-4707-988E-DDBFFD5A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275"/>
            <a:ext cx="766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激励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，包含两个频率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分量 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8BFD4BE-DE47-407E-8E7F-94161273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44675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要求响应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只含有</a:t>
            </a:r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频率电压。如何实现？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CB77B637-2CDF-4BBD-AE1E-2C8F909BE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25538"/>
            <a:ext cx="3787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7350" name="Group 38">
            <a:extLst>
              <a:ext uri="{FF2B5EF4-FFF2-40B4-BE49-F238E27FC236}">
                <a16:creationId xmlns:a16="http://schemas.microsoft.com/office/drawing/2014/main" id="{B423A2DC-8C07-4991-BA52-A4A36EB205C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708275"/>
            <a:ext cx="3981450" cy="1346200"/>
            <a:chOff x="1338" y="2400"/>
            <a:chExt cx="2508" cy="848"/>
          </a:xfrm>
        </p:grpSpPr>
        <p:sp>
          <p:nvSpPr>
            <p:cNvPr id="57362" name="Rectangle 10">
              <a:extLst>
                <a:ext uri="{FF2B5EF4-FFF2-40B4-BE49-F238E27FC236}">
                  <a16:creationId xmlns:a16="http://schemas.microsoft.com/office/drawing/2014/main" id="{0049C29F-7D49-4458-BC6C-4B6B30307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432"/>
              <a:ext cx="576" cy="816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3" name="Line 11">
              <a:extLst>
                <a:ext uri="{FF2B5EF4-FFF2-40B4-BE49-F238E27FC236}">
                  <a16:creationId xmlns:a16="http://schemas.microsoft.com/office/drawing/2014/main" id="{D957C531-0646-4984-921D-6C9D9F07C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552"/>
              <a:ext cx="5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12">
              <a:extLst>
                <a:ext uri="{FF2B5EF4-FFF2-40B4-BE49-F238E27FC236}">
                  <a16:creationId xmlns:a16="http://schemas.microsoft.com/office/drawing/2014/main" id="{B5B55D23-EA21-4937-B582-CDEFB3875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3116"/>
              <a:ext cx="5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13">
              <a:extLst>
                <a:ext uri="{FF2B5EF4-FFF2-40B4-BE49-F238E27FC236}">
                  <a16:creationId xmlns:a16="http://schemas.microsoft.com/office/drawing/2014/main" id="{FFC7E205-84A3-4868-AFED-5C05520F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2552"/>
              <a:ext cx="0" cy="5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Rectangle 14">
              <a:extLst>
                <a:ext uri="{FF2B5EF4-FFF2-40B4-BE49-F238E27FC236}">
                  <a16:creationId xmlns:a16="http://schemas.microsoft.com/office/drawing/2014/main" id="{04C6E532-3EFF-4BCD-8C8B-DA842E65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659"/>
              <a:ext cx="136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7" name="Line 15">
              <a:extLst>
                <a:ext uri="{FF2B5EF4-FFF2-40B4-BE49-F238E27FC236}">
                  <a16:creationId xmlns:a16="http://schemas.microsoft.com/office/drawing/2014/main" id="{45A610FD-1B41-4F71-AB31-2BBD42D85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576"/>
              <a:ext cx="5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Line 16">
              <a:extLst>
                <a:ext uri="{FF2B5EF4-FFF2-40B4-BE49-F238E27FC236}">
                  <a16:creationId xmlns:a16="http://schemas.microsoft.com/office/drawing/2014/main" id="{49C9F7ED-D4E6-4A94-9EED-4EECB3615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3104"/>
              <a:ext cx="5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Text Box 17">
              <a:extLst>
                <a:ext uri="{FF2B5EF4-FFF2-40B4-BE49-F238E27FC236}">
                  <a16:creationId xmlns:a16="http://schemas.microsoft.com/office/drawing/2014/main" id="{96CFD8C0-5E04-4169-B6F2-60BD49BD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0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7370" name="Text Box 18">
              <a:extLst>
                <a:ext uri="{FF2B5EF4-FFF2-40B4-BE49-F238E27FC236}">
                  <a16:creationId xmlns:a16="http://schemas.microsoft.com/office/drawing/2014/main" id="{2E948231-41A2-48B2-A849-522EB037C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82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7371" name="Text Box 19">
              <a:extLst>
                <a:ext uri="{FF2B5EF4-FFF2-40B4-BE49-F238E27FC236}">
                  <a16:creationId xmlns:a16="http://schemas.microsoft.com/office/drawing/2014/main" id="{66E8127E-AC03-4129-9CAC-F13DC734B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64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7372" name="Text Box 20">
              <a:extLst>
                <a:ext uri="{FF2B5EF4-FFF2-40B4-BE49-F238E27FC236}">
                  <a16:creationId xmlns:a16="http://schemas.microsoft.com/office/drawing/2014/main" id="{B9B7A30D-D40C-4152-A7D2-078E73F98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264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7373" name="Oval 21">
              <a:extLst>
                <a:ext uri="{FF2B5EF4-FFF2-40B4-BE49-F238E27FC236}">
                  <a16:creationId xmlns:a16="http://schemas.microsoft.com/office/drawing/2014/main" id="{739E2141-9818-4A3A-88F4-F68E3553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074"/>
              <a:ext cx="45" cy="45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4" name="Oval 22">
              <a:extLst>
                <a:ext uri="{FF2B5EF4-FFF2-40B4-BE49-F238E27FC236}">
                  <a16:creationId xmlns:a16="http://schemas.microsoft.com/office/drawing/2014/main" id="{01C83C9E-600B-4DC3-B040-C885EEB2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2552"/>
              <a:ext cx="45" cy="45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7351" name="Text Box 23">
            <a:extLst>
              <a:ext uri="{FF2B5EF4-FFF2-40B4-BE49-F238E27FC236}">
                <a16:creationId xmlns:a16="http://schemas.microsoft.com/office/drawing/2014/main" id="{B3EBF59C-97EE-43A9-9D57-58B58DE3B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34975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设计下列滤波电路实现：</a:t>
            </a:r>
          </a:p>
        </p:txBody>
      </p:sp>
      <p:sp>
        <p:nvSpPr>
          <p:cNvPr id="57352" name="Text Box 24">
            <a:extLst>
              <a:ext uri="{FF2B5EF4-FFF2-40B4-BE49-F238E27FC236}">
                <a16:creationId xmlns:a16="http://schemas.microsoft.com/office/drawing/2014/main" id="{35F4AC7E-5B7F-4532-92BB-82F65A2FC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49750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grpSp>
        <p:nvGrpSpPr>
          <p:cNvPr id="57353" name="Group 75">
            <a:extLst>
              <a:ext uri="{FF2B5EF4-FFF2-40B4-BE49-F238E27FC236}">
                <a16:creationId xmlns:a16="http://schemas.microsoft.com/office/drawing/2014/main" id="{B507FA00-6666-45A9-8ADB-E518580AD4B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7360" name="Picture 76" descr="78900">
              <a:extLst>
                <a:ext uri="{FF2B5EF4-FFF2-40B4-BE49-F238E27FC236}">
                  <a16:creationId xmlns:a16="http://schemas.microsoft.com/office/drawing/2014/main" id="{BE06C28B-31CA-4A9B-AD4A-DADD5264D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1" name="Text Box 7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6F107E9-80AD-469A-AD72-CCA085F6D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7354" name="Group 78">
            <a:extLst>
              <a:ext uri="{FF2B5EF4-FFF2-40B4-BE49-F238E27FC236}">
                <a16:creationId xmlns:a16="http://schemas.microsoft.com/office/drawing/2014/main" id="{0BFD0D59-5A60-48E6-9425-7FE053D9306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57358" name="Picture 79" descr="78900">
              <a:extLst>
                <a:ext uri="{FF2B5EF4-FFF2-40B4-BE49-F238E27FC236}">
                  <a16:creationId xmlns:a16="http://schemas.microsoft.com/office/drawing/2014/main" id="{C818FF6F-E5A9-439D-9898-95817143C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Text Box 8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37CA3F3-5AA2-4CC3-B882-A07829341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7355" name="Group 84">
            <a:extLst>
              <a:ext uri="{FF2B5EF4-FFF2-40B4-BE49-F238E27FC236}">
                <a16:creationId xmlns:a16="http://schemas.microsoft.com/office/drawing/2014/main" id="{5E5AB06E-7A7F-4F5C-AF66-04ADE06333E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57356" name="Picture 85" descr="78900">
              <a:extLst>
                <a:ext uri="{FF2B5EF4-FFF2-40B4-BE49-F238E27FC236}">
                  <a16:creationId xmlns:a16="http://schemas.microsoft.com/office/drawing/2014/main" id="{60E99470-AE4D-43A1-B31A-4B32BFCEB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7" name="Text Box 8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713029A-92E4-4C3C-BCEF-9FEB8FE5E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24B3FC94-FC8B-4F0E-8492-03B8B1C28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33375"/>
          <a:ext cx="1792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公式" r:id="rId3" imgW="822960" imgH="419028" progId="Equation.3">
                  <p:embed/>
                </p:oleObj>
              </mc:Choice>
              <mc:Fallback>
                <p:oleObj name="公式" r:id="rId3" imgW="822960" imgH="41902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17922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C3B06CA2-32FA-4604-8AEA-20108541E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73238"/>
          <a:ext cx="26590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公式" r:id="rId5" imgW="1280160" imgH="419028" progId="Equation.3">
                  <p:embed/>
                </p:oleObj>
              </mc:Choice>
              <mc:Fallback>
                <p:oleObj name="公式" r:id="rId5" imgW="1280160" imgH="419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26590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7A253F80-DA56-4FA1-A2FF-40ECC1FD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6841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并联谐振，开路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2F38CED0-524C-4F39-B565-D94918A2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串联谐振，短路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A470B705-13E1-4CC4-AFA7-AAD2D3FF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84538"/>
            <a:ext cx="505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0" i="1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aseline="-2500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信号短路直接加到负载上。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F54644FE-B18B-4F32-B0F8-7DEBC1A86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6494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该电路 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&gt;</a:t>
            </a:r>
            <a:r>
              <a:rPr kumimoji="1"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aseline="-250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，滤去高频，得到低频。</a:t>
            </a:r>
          </a:p>
        </p:txBody>
      </p:sp>
      <p:grpSp>
        <p:nvGrpSpPr>
          <p:cNvPr id="58376" name="Group 58">
            <a:extLst>
              <a:ext uri="{FF2B5EF4-FFF2-40B4-BE49-F238E27FC236}">
                <a16:creationId xmlns:a16="http://schemas.microsoft.com/office/drawing/2014/main" id="{48D95D88-8705-4EF8-BB0C-20937AF6F8C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33375"/>
            <a:ext cx="3965575" cy="2263775"/>
            <a:chOff x="1066" y="1706"/>
            <a:chExt cx="2498" cy="1426"/>
          </a:xfrm>
        </p:grpSpPr>
        <p:sp>
          <p:nvSpPr>
            <p:cNvPr id="58387" name="Oval 59">
              <a:extLst>
                <a:ext uri="{FF2B5EF4-FFF2-40B4-BE49-F238E27FC236}">
                  <a16:creationId xmlns:a16="http://schemas.microsoft.com/office/drawing/2014/main" id="{3B58B5A5-0634-4B7F-A7AB-3E3B4ABC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47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sz="2400" b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58388" name="Group 60">
              <a:extLst>
                <a:ext uri="{FF2B5EF4-FFF2-40B4-BE49-F238E27FC236}">
                  <a16:creationId xmlns:a16="http://schemas.microsoft.com/office/drawing/2014/main" id="{5692115F-436D-4A2B-AA39-131E68B1778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359" y="1866"/>
              <a:ext cx="90" cy="408"/>
              <a:chOff x="2744" y="2931"/>
              <a:chExt cx="57" cy="283"/>
            </a:xfrm>
          </p:grpSpPr>
          <p:sp>
            <p:nvSpPr>
              <p:cNvPr id="58419" name="Arc 61">
                <a:extLst>
                  <a:ext uri="{FF2B5EF4-FFF2-40B4-BE49-F238E27FC236}">
                    <a16:creationId xmlns:a16="http://schemas.microsoft.com/office/drawing/2014/main" id="{0CE506E7-84A7-4EFE-A795-3FC98148053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20" name="Arc 62">
                <a:extLst>
                  <a:ext uri="{FF2B5EF4-FFF2-40B4-BE49-F238E27FC236}">
                    <a16:creationId xmlns:a16="http://schemas.microsoft.com/office/drawing/2014/main" id="{BB2D87F6-7842-4DF4-BEF5-D36E4FA4F2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21" name="Arc 63">
                <a:extLst>
                  <a:ext uri="{FF2B5EF4-FFF2-40B4-BE49-F238E27FC236}">
                    <a16:creationId xmlns:a16="http://schemas.microsoft.com/office/drawing/2014/main" id="{EA95AD19-51F9-482F-8262-16EF3C3128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89" name="Line 64">
              <a:extLst>
                <a:ext uri="{FF2B5EF4-FFF2-40B4-BE49-F238E27FC236}">
                  <a16:creationId xmlns:a16="http://schemas.microsoft.com/office/drawing/2014/main" id="{FF6887DE-446E-4CE9-A18D-4F38B686D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115"/>
              <a:ext cx="1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Line 65">
              <a:extLst>
                <a:ext uri="{FF2B5EF4-FFF2-40B4-BE49-F238E27FC236}">
                  <a16:creationId xmlns:a16="http://schemas.microsoft.com/office/drawing/2014/main" id="{5688AAB5-9C8C-43F9-A8D6-B5CC09F13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8" y="2088"/>
              <a:ext cx="2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1" name="Line 66">
              <a:extLst>
                <a:ext uri="{FF2B5EF4-FFF2-40B4-BE49-F238E27FC236}">
                  <a16:creationId xmlns:a16="http://schemas.microsoft.com/office/drawing/2014/main" id="{49F3B695-7287-4EF7-B917-580F98C34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424"/>
              <a:ext cx="3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2" name="Line 67">
              <a:extLst>
                <a:ext uri="{FF2B5EF4-FFF2-40B4-BE49-F238E27FC236}">
                  <a16:creationId xmlns:a16="http://schemas.microsoft.com/office/drawing/2014/main" id="{53017378-FB68-4823-8DCF-5031AC965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115"/>
              <a:ext cx="2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68">
              <a:extLst>
                <a:ext uri="{FF2B5EF4-FFF2-40B4-BE49-F238E27FC236}">
                  <a16:creationId xmlns:a16="http://schemas.microsoft.com/office/drawing/2014/main" id="{FEC76176-FF5D-4CDB-A5B2-346F8F45F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8" y="2424"/>
              <a:ext cx="3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Line 69">
              <a:extLst>
                <a:ext uri="{FF2B5EF4-FFF2-40B4-BE49-F238E27FC236}">
                  <a16:creationId xmlns:a16="http://schemas.microsoft.com/office/drawing/2014/main" id="{0581D112-093A-46A3-AB6A-7D1998715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2088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Line 70">
              <a:extLst>
                <a:ext uri="{FF2B5EF4-FFF2-40B4-BE49-F238E27FC236}">
                  <a16:creationId xmlns:a16="http://schemas.microsoft.com/office/drawing/2014/main" id="{AF6F7128-B1FB-480F-8B88-D4D5401F0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268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71">
              <a:extLst>
                <a:ext uri="{FF2B5EF4-FFF2-40B4-BE49-F238E27FC236}">
                  <a16:creationId xmlns:a16="http://schemas.microsoft.com/office/drawing/2014/main" id="{2BAC0B49-41D9-4159-946E-6C2AE9D41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268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72">
              <a:extLst>
                <a:ext uri="{FF2B5EF4-FFF2-40B4-BE49-F238E27FC236}">
                  <a16:creationId xmlns:a16="http://schemas.microsoft.com/office/drawing/2014/main" id="{734B6F6F-3E4A-404F-A5BC-A20AD0E9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2268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73">
              <a:extLst>
                <a:ext uri="{FF2B5EF4-FFF2-40B4-BE49-F238E27FC236}">
                  <a16:creationId xmlns:a16="http://schemas.microsoft.com/office/drawing/2014/main" id="{D0CA392A-0A86-48A1-B7E4-71B2A450E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2268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74">
              <a:extLst>
                <a:ext uri="{FF2B5EF4-FFF2-40B4-BE49-F238E27FC236}">
                  <a16:creationId xmlns:a16="http://schemas.microsoft.com/office/drawing/2014/main" id="{44001DF3-5238-4891-9366-CBD268D6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3132"/>
              <a:ext cx="17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Text Box 75">
              <a:extLst>
                <a:ext uri="{FF2B5EF4-FFF2-40B4-BE49-F238E27FC236}">
                  <a16:creationId xmlns:a16="http://schemas.microsoft.com/office/drawing/2014/main" id="{8A3A1C0F-B30D-47A5-9DA7-1BD3886B0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25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8401" name="Text Box 76">
              <a:extLst>
                <a:ext uri="{FF2B5EF4-FFF2-40B4-BE49-F238E27FC236}">
                  <a16:creationId xmlns:a16="http://schemas.microsoft.com/office/drawing/2014/main" id="{53A7CA04-C20B-4528-A3AB-809697637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3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8402" name="Text Box 77">
              <a:extLst>
                <a:ext uri="{FF2B5EF4-FFF2-40B4-BE49-F238E27FC236}">
                  <a16:creationId xmlns:a16="http://schemas.microsoft.com/office/drawing/2014/main" id="{56F80E53-6EE6-4DCD-AC11-9EFCE9C34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25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4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403" name="Line 78">
              <a:extLst>
                <a:ext uri="{FF2B5EF4-FFF2-40B4-BE49-F238E27FC236}">
                  <a16:creationId xmlns:a16="http://schemas.microsoft.com/office/drawing/2014/main" id="{98E1C597-023A-49B6-AED3-31AFCABF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2268"/>
              <a:ext cx="3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Text Box 79">
              <a:extLst>
                <a:ext uri="{FF2B5EF4-FFF2-40B4-BE49-F238E27FC236}">
                  <a16:creationId xmlns:a16="http://schemas.microsoft.com/office/drawing/2014/main" id="{22A27F9D-1691-41A7-AD6F-CC74250C9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84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400" b="0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405" name="Text Box 80">
              <a:extLst>
                <a:ext uri="{FF2B5EF4-FFF2-40B4-BE49-F238E27FC236}">
                  <a16:creationId xmlns:a16="http://schemas.microsoft.com/office/drawing/2014/main" id="{4E46D010-5C2E-402B-BC3C-90F396A90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0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4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4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8406" name="Group 81">
              <a:extLst>
                <a:ext uri="{FF2B5EF4-FFF2-40B4-BE49-F238E27FC236}">
                  <a16:creationId xmlns:a16="http://schemas.microsoft.com/office/drawing/2014/main" id="{7062D56A-7725-4007-8279-47E510375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133"/>
              <a:ext cx="96" cy="257"/>
              <a:chOff x="866" y="705"/>
              <a:chExt cx="96" cy="257"/>
            </a:xfrm>
          </p:grpSpPr>
          <p:sp>
            <p:nvSpPr>
              <p:cNvPr id="58417" name="Line 82">
                <a:extLst>
                  <a:ext uri="{FF2B5EF4-FFF2-40B4-BE49-F238E27FC236}">
                    <a16:creationId xmlns:a16="http://schemas.microsoft.com/office/drawing/2014/main" id="{B7351BF9-7755-417C-A672-F38A550B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738" y="833"/>
                <a:ext cx="257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8" name="Line 83">
                <a:extLst>
                  <a:ext uri="{FF2B5EF4-FFF2-40B4-BE49-F238E27FC236}">
                    <a16:creationId xmlns:a16="http://schemas.microsoft.com/office/drawing/2014/main" id="{E74361DA-0B82-4C27-B220-BD0E872FE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833" y="834"/>
                <a:ext cx="25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7" name="Text Box 84">
              <a:extLst>
                <a:ext uri="{FF2B5EF4-FFF2-40B4-BE49-F238E27FC236}">
                  <a16:creationId xmlns:a16="http://schemas.microsoft.com/office/drawing/2014/main" id="{1E63BC7F-C657-459C-BFE8-7AD39457E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0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8408" name="Text Box 85">
              <a:extLst>
                <a:ext uri="{FF2B5EF4-FFF2-40B4-BE49-F238E27FC236}">
                  <a16:creationId xmlns:a16="http://schemas.microsoft.com/office/drawing/2014/main" id="{3603D3C7-98BE-4E2C-A4F6-E068637CE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8409" name="Text Box 86">
              <a:extLst>
                <a:ext uri="{FF2B5EF4-FFF2-40B4-BE49-F238E27FC236}">
                  <a16:creationId xmlns:a16="http://schemas.microsoft.com/office/drawing/2014/main" id="{0C457F82-3F25-49F2-8A51-ADE5FC439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5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8410" name="Text Box 87">
              <a:extLst>
                <a:ext uri="{FF2B5EF4-FFF2-40B4-BE49-F238E27FC236}">
                  <a16:creationId xmlns:a16="http://schemas.microsoft.com/office/drawing/2014/main" id="{830E07FA-2907-4970-918D-B8D9D1F6E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2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8411" name="Text Box 88">
              <a:extLst>
                <a:ext uri="{FF2B5EF4-FFF2-40B4-BE49-F238E27FC236}">
                  <a16:creationId xmlns:a16="http://schemas.microsoft.com/office/drawing/2014/main" id="{07C0E910-FD75-4CA7-97D3-9E87E68C4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28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8412" name="Text Box 89">
              <a:extLst>
                <a:ext uri="{FF2B5EF4-FFF2-40B4-BE49-F238E27FC236}">
                  <a16:creationId xmlns:a16="http://schemas.microsoft.com/office/drawing/2014/main" id="{BE74EDD6-E18F-4E74-8D91-1207AE1F4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0" i="1">
                  <a:solidFill>
                    <a:schemeClr val="bg1"/>
                  </a:solidFill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58413" name="Group 90">
              <a:extLst>
                <a:ext uri="{FF2B5EF4-FFF2-40B4-BE49-F238E27FC236}">
                  <a16:creationId xmlns:a16="http://schemas.microsoft.com/office/drawing/2014/main" id="{D0151BD7-6C64-4BE4-9FDF-3844F4CEF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287"/>
              <a:ext cx="96" cy="257"/>
              <a:chOff x="866" y="705"/>
              <a:chExt cx="96" cy="257"/>
            </a:xfrm>
          </p:grpSpPr>
          <p:sp>
            <p:nvSpPr>
              <p:cNvPr id="58415" name="Line 91">
                <a:extLst>
                  <a:ext uri="{FF2B5EF4-FFF2-40B4-BE49-F238E27FC236}">
                    <a16:creationId xmlns:a16="http://schemas.microsoft.com/office/drawing/2014/main" id="{DFE8342C-5E25-45CC-9EDD-A60A7458D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738" y="833"/>
                <a:ext cx="257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6" name="Line 92">
                <a:extLst>
                  <a:ext uri="{FF2B5EF4-FFF2-40B4-BE49-F238E27FC236}">
                    <a16:creationId xmlns:a16="http://schemas.microsoft.com/office/drawing/2014/main" id="{D04F36E2-F507-43AA-A3FA-24054C784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833" y="834"/>
                <a:ext cx="25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14" name="Rectangle 93">
              <a:extLst>
                <a:ext uri="{FF2B5EF4-FFF2-40B4-BE49-F238E27FC236}">
                  <a16:creationId xmlns:a16="http://schemas.microsoft.com/office/drawing/2014/main" id="{BDFC6D4B-3173-41F3-95F7-B59F55E56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8377" name="Rectangle 94">
            <a:extLst>
              <a:ext uri="{FF2B5EF4-FFF2-40B4-BE49-F238E27FC236}">
                <a16:creationId xmlns:a16="http://schemas.microsoft.com/office/drawing/2014/main" id="{43A10DCE-9CFB-4F94-B423-CC58BA76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24400"/>
            <a:ext cx="7416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/>
              <a:t>        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滤波器利用谐振电路的频率特性，只允许谐振频率邻域内的信号通过。 </a:t>
            </a:r>
          </a:p>
        </p:txBody>
      </p:sp>
      <p:grpSp>
        <p:nvGrpSpPr>
          <p:cNvPr id="58378" name="Group 95">
            <a:extLst>
              <a:ext uri="{FF2B5EF4-FFF2-40B4-BE49-F238E27FC236}">
                <a16:creationId xmlns:a16="http://schemas.microsoft.com/office/drawing/2014/main" id="{89D2ABA7-74AE-44B0-9AF5-26A29AEB2E7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581525"/>
            <a:ext cx="1847850" cy="850900"/>
            <a:chOff x="385" y="3022"/>
            <a:chExt cx="1164" cy="536"/>
          </a:xfrm>
        </p:grpSpPr>
        <p:pic>
          <p:nvPicPr>
            <p:cNvPr id="58385" name="Picture 96" descr="123">
              <a:extLst>
                <a:ext uri="{FF2B5EF4-FFF2-40B4-BE49-F238E27FC236}">
                  <a16:creationId xmlns:a16="http://schemas.microsoft.com/office/drawing/2014/main" id="{4A64B68E-E905-4353-A3B8-C90878B92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6" name="Text Box 97">
              <a:extLst>
                <a:ext uri="{FF2B5EF4-FFF2-40B4-BE49-F238E27FC236}">
                  <a16:creationId xmlns:a16="http://schemas.microsoft.com/office/drawing/2014/main" id="{F5FC566D-74ED-4F53-BA44-C698B69B9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 </a:t>
              </a:r>
            </a:p>
          </p:txBody>
        </p:sp>
      </p:grpSp>
      <p:grpSp>
        <p:nvGrpSpPr>
          <p:cNvPr id="58379" name="Group 101">
            <a:extLst>
              <a:ext uri="{FF2B5EF4-FFF2-40B4-BE49-F238E27FC236}">
                <a16:creationId xmlns:a16="http://schemas.microsoft.com/office/drawing/2014/main" id="{740F6A30-D6F7-461C-A561-33C1B068966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4695" y="4061"/>
            <a:chExt cx="499" cy="231"/>
          </a:xfrm>
        </p:grpSpPr>
        <p:pic>
          <p:nvPicPr>
            <p:cNvPr id="58383" name="Picture 102" descr="78900">
              <a:extLst>
                <a:ext uri="{FF2B5EF4-FFF2-40B4-BE49-F238E27FC236}">
                  <a16:creationId xmlns:a16="http://schemas.microsoft.com/office/drawing/2014/main" id="{DA5DC9C4-06A8-43D5-B7B7-8F415F59F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4" name="Text Box 10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DAD9B9E-1153-48B4-8F4D-65FBAEF7F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8380" name="Group 107">
            <a:extLst>
              <a:ext uri="{FF2B5EF4-FFF2-40B4-BE49-F238E27FC236}">
                <a16:creationId xmlns:a16="http://schemas.microsoft.com/office/drawing/2014/main" id="{E16F0DEE-B753-45CF-85C2-3D27009BC74F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6446838"/>
            <a:ext cx="792163" cy="366712"/>
            <a:chOff x="4695" y="4061"/>
            <a:chExt cx="499" cy="231"/>
          </a:xfrm>
        </p:grpSpPr>
        <p:pic>
          <p:nvPicPr>
            <p:cNvPr id="58381" name="Picture 108" descr="78900">
              <a:extLst>
                <a:ext uri="{FF2B5EF4-FFF2-40B4-BE49-F238E27FC236}">
                  <a16:creationId xmlns:a16="http://schemas.microsoft.com/office/drawing/2014/main" id="{39BEE834-83F6-4B75-A832-2CEE19D9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2" name="Text Box 10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6B01236-5316-4F74-B5BB-B1DA0DFD3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>
            <a:extLst>
              <a:ext uri="{FF2B5EF4-FFF2-40B4-BE49-F238E27FC236}">
                <a16:creationId xmlns:a16="http://schemas.microsoft.com/office/drawing/2014/main" id="{DA97ECD6-C373-47F2-AAC8-4C2E5B69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429000"/>
            <a:ext cx="89852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导纳</a:t>
            </a:r>
          </a:p>
        </p:txBody>
      </p:sp>
      <p:sp>
        <p:nvSpPr>
          <p:cNvPr id="8195" name="Text Box 8">
            <a:extLst>
              <a:ext uri="{FF2B5EF4-FFF2-40B4-BE49-F238E27FC236}">
                <a16:creationId xmlns:a16="http://schemas.microsoft.com/office/drawing/2014/main" id="{4BDCCC18-2606-416B-86E9-8E632517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429000"/>
            <a:ext cx="100965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阻抗</a:t>
            </a:r>
            <a:endParaRPr kumimoji="1" lang="zh-CN" altLang="en-US" sz="28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Text Box 9">
            <a:extLst>
              <a:ext uri="{FF2B5EF4-FFF2-40B4-BE49-F238E27FC236}">
                <a16:creationId xmlns:a16="http://schemas.microsoft.com/office/drawing/2014/main" id="{95396A24-4467-4E15-A493-226944E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68863"/>
            <a:ext cx="1255713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</a:rPr>
              <a:t>  </a:t>
            </a:r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电压比</a:t>
            </a:r>
          </a:p>
        </p:txBody>
      </p:sp>
      <p:sp>
        <p:nvSpPr>
          <p:cNvPr id="8197" name="Text Box 10">
            <a:extLst>
              <a:ext uri="{FF2B5EF4-FFF2-40B4-BE49-F238E27FC236}">
                <a16:creationId xmlns:a16="http://schemas.microsoft.com/office/drawing/2014/main" id="{144F210E-0B60-4CB7-9AC8-36A5C2D6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797425"/>
            <a:ext cx="1262063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</a:rPr>
              <a:t>  </a:t>
            </a:r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</a:p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电流比</a:t>
            </a:r>
          </a:p>
        </p:txBody>
      </p:sp>
      <p:sp>
        <p:nvSpPr>
          <p:cNvPr id="8198" name="Text Box 11">
            <a:extLst>
              <a:ext uri="{FF2B5EF4-FFF2-40B4-BE49-F238E27FC236}">
                <a16:creationId xmlns:a16="http://schemas.microsoft.com/office/drawing/2014/main" id="{A00D2C9E-0839-41AC-BE02-72CAEDA3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93975"/>
            <a:ext cx="2447925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激励是电压源</a:t>
            </a:r>
          </a:p>
        </p:txBody>
      </p:sp>
      <p:sp>
        <p:nvSpPr>
          <p:cNvPr id="8199" name="Text Box 26">
            <a:extLst>
              <a:ext uri="{FF2B5EF4-FFF2-40B4-BE49-F238E27FC236}">
                <a16:creationId xmlns:a16="http://schemas.microsoft.com/office/drawing/2014/main" id="{23AA5943-4774-422B-A89B-9F462D8BC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2565400"/>
            <a:ext cx="2349500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激励是电流源</a:t>
            </a:r>
          </a:p>
        </p:txBody>
      </p:sp>
      <p:grpSp>
        <p:nvGrpSpPr>
          <p:cNvPr id="8200" name="Group 55">
            <a:extLst>
              <a:ext uri="{FF2B5EF4-FFF2-40B4-BE49-F238E27FC236}">
                <a16:creationId xmlns:a16="http://schemas.microsoft.com/office/drawing/2014/main" id="{0BE8F003-6484-48EE-8FA6-E61C1448323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3375"/>
            <a:ext cx="5600700" cy="2122488"/>
            <a:chOff x="612" y="1979"/>
            <a:chExt cx="3528" cy="1337"/>
          </a:xfrm>
        </p:grpSpPr>
        <p:graphicFrame>
          <p:nvGraphicFramePr>
            <p:cNvPr id="8214" name="Object 56">
              <a:extLst>
                <a:ext uri="{FF2B5EF4-FFF2-40B4-BE49-F238E27FC236}">
                  <a16:creationId xmlns:a16="http://schemas.microsoft.com/office/drawing/2014/main" id="{FA61CC85-C26A-4EEE-ACFD-E6ECEB61A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614"/>
            <a:ext cx="7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公式" r:id="rId3" imgW="510594" imgH="228600" progId="Equation.3">
                    <p:embed/>
                  </p:oleObj>
                </mc:Choice>
                <mc:Fallback>
                  <p:oleObj name="公式" r:id="rId3" imgW="510594" imgH="228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614"/>
                          <a:ext cx="7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57">
              <a:extLst>
                <a:ext uri="{FF2B5EF4-FFF2-40B4-BE49-F238E27FC236}">
                  <a16:creationId xmlns:a16="http://schemas.microsoft.com/office/drawing/2014/main" id="{3B04C8C6-4093-49FD-8369-A3331B033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392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58">
              <a:extLst>
                <a:ext uri="{FF2B5EF4-FFF2-40B4-BE49-F238E27FC236}">
                  <a16:creationId xmlns:a16="http://schemas.microsoft.com/office/drawing/2014/main" id="{5D88C7DA-2924-46A5-A9F6-F9EC55FAC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08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59">
              <a:extLst>
                <a:ext uri="{FF2B5EF4-FFF2-40B4-BE49-F238E27FC236}">
                  <a16:creationId xmlns:a16="http://schemas.microsoft.com/office/drawing/2014/main" id="{FBC77B23-33E8-4EBC-B1E7-28B7AE065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67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60">
              <a:extLst>
                <a:ext uri="{FF2B5EF4-FFF2-40B4-BE49-F238E27FC236}">
                  <a16:creationId xmlns:a16="http://schemas.microsoft.com/office/drawing/2014/main" id="{4DCFD611-FBE2-44A1-A577-1C664E7C0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203"/>
              <a:ext cx="7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61">
              <a:extLst>
                <a:ext uri="{FF2B5EF4-FFF2-40B4-BE49-F238E27FC236}">
                  <a16:creationId xmlns:a16="http://schemas.microsoft.com/office/drawing/2014/main" id="{E46E598C-9994-4119-A5B3-5D9D64E26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60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62">
              <a:extLst>
                <a:ext uri="{FF2B5EF4-FFF2-40B4-BE49-F238E27FC236}">
                  <a16:creationId xmlns:a16="http://schemas.microsoft.com/office/drawing/2014/main" id="{A99CD208-CB90-46FC-902A-BD326605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584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63">
              <a:extLst>
                <a:ext uri="{FF2B5EF4-FFF2-40B4-BE49-F238E27FC236}">
                  <a16:creationId xmlns:a16="http://schemas.microsoft.com/office/drawing/2014/main" id="{8366B873-610F-480B-8189-4C92B2564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64">
              <a:extLst>
                <a:ext uri="{FF2B5EF4-FFF2-40B4-BE49-F238E27FC236}">
                  <a16:creationId xmlns:a16="http://schemas.microsoft.com/office/drawing/2014/main" id="{F943F609-3744-43ED-B140-6197440A2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41"/>
              <a:ext cx="27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Rectangle 65">
              <a:extLst>
                <a:ext uri="{FF2B5EF4-FFF2-40B4-BE49-F238E27FC236}">
                  <a16:creationId xmlns:a16="http://schemas.microsoft.com/office/drawing/2014/main" id="{36403D39-87C9-4A0A-8A77-DCB7F342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96"/>
              <a:ext cx="751" cy="10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</a:p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</a:p>
          </p:txBody>
        </p:sp>
        <p:sp>
          <p:nvSpPr>
            <p:cNvPr id="8224" name="Oval 66">
              <a:extLst>
                <a:ext uri="{FF2B5EF4-FFF2-40B4-BE49-F238E27FC236}">
                  <a16:creationId xmlns:a16="http://schemas.microsoft.com/office/drawing/2014/main" id="{29D057CE-4B99-416C-88B6-DE434166C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5" name="Oval 67">
              <a:extLst>
                <a:ext uri="{FF2B5EF4-FFF2-40B4-BE49-F238E27FC236}">
                  <a16:creationId xmlns:a16="http://schemas.microsoft.com/office/drawing/2014/main" id="{21ECF1A8-720F-4649-A911-AA920A3C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6" name="Oval 68">
              <a:extLst>
                <a:ext uri="{FF2B5EF4-FFF2-40B4-BE49-F238E27FC236}">
                  <a16:creationId xmlns:a16="http://schemas.microsoft.com/office/drawing/2014/main" id="{7C1448A7-A33D-42AC-82C0-F200964B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7" name="Oval 69">
              <a:extLst>
                <a:ext uri="{FF2B5EF4-FFF2-40B4-BE49-F238E27FC236}">
                  <a16:creationId xmlns:a16="http://schemas.microsoft.com/office/drawing/2014/main" id="{8A336C90-6199-42A3-9E94-332B6EF1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28" name="Object 70">
              <a:extLst>
                <a:ext uri="{FF2B5EF4-FFF2-40B4-BE49-F238E27FC236}">
                  <a16:creationId xmlns:a16="http://schemas.microsoft.com/office/drawing/2014/main" id="{C253E834-C059-4BCF-8104-A2D3F7173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7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2" name="公式" r:id="rId5" imgW="518160" imgH="228600" progId="Equation.3">
                    <p:embed/>
                  </p:oleObj>
                </mc:Choice>
                <mc:Fallback>
                  <p:oleObj name="公式" r:id="rId5" imgW="518160" imgH="2286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14"/>
                          <a:ext cx="71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Object 71">
              <a:extLst>
                <a:ext uri="{FF2B5EF4-FFF2-40B4-BE49-F238E27FC236}">
                  <a16:creationId xmlns:a16="http://schemas.microsoft.com/office/drawing/2014/main" id="{246570AB-5F3F-4E4C-8646-055659F5F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979"/>
            <a:ext cx="6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公式" r:id="rId7" imgW="457200" imgH="228600" progId="Equation.3">
                    <p:embed/>
                  </p:oleObj>
                </mc:Choice>
                <mc:Fallback>
                  <p:oleObj name="公式" r:id="rId7" imgW="457200" imgH="228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979"/>
                          <a:ext cx="6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72">
              <a:extLst>
                <a:ext uri="{FF2B5EF4-FFF2-40B4-BE49-F238E27FC236}">
                  <a16:creationId xmlns:a16="http://schemas.microsoft.com/office/drawing/2014/main" id="{F238A65B-0D97-47EC-875C-9420DAF29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97"/>
            <a:ext cx="6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公式" r:id="rId9" imgW="472548" imgH="228600" progId="Equation.3">
                    <p:embed/>
                  </p:oleObj>
                </mc:Choice>
                <mc:Fallback>
                  <p:oleObj name="公式" r:id="rId9" imgW="472548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97"/>
                          <a:ext cx="6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1" name="Object 73">
            <a:extLst>
              <a:ext uri="{FF2B5EF4-FFF2-40B4-BE49-F238E27FC236}">
                <a16:creationId xmlns:a16="http://schemas.microsoft.com/office/drawing/2014/main" id="{D5B70EC4-DD47-4026-A042-1F95B83C9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429000"/>
          <a:ext cx="23526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公式" r:id="rId11" imgW="1204068" imgH="472512" progId="Equation.3">
                  <p:embed/>
                </p:oleObj>
              </mc:Choice>
              <mc:Fallback>
                <p:oleObj name="公式" r:id="rId11" imgW="1204068" imgH="472512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23526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74">
            <a:extLst>
              <a:ext uri="{FF2B5EF4-FFF2-40B4-BE49-F238E27FC236}">
                <a16:creationId xmlns:a16="http://schemas.microsoft.com/office/drawing/2014/main" id="{E50401C2-C181-44C5-9B3B-02450C063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4538"/>
          <a:ext cx="25193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公式" r:id="rId13" imgW="1181154" imgH="472512" progId="Equation.3">
                  <p:embed/>
                </p:oleObj>
              </mc:Choice>
              <mc:Fallback>
                <p:oleObj name="公式" r:id="rId13" imgW="1181154" imgH="472512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25193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75">
            <a:extLst>
              <a:ext uri="{FF2B5EF4-FFF2-40B4-BE49-F238E27FC236}">
                <a16:creationId xmlns:a16="http://schemas.microsoft.com/office/drawing/2014/main" id="{547075E0-B224-4E5A-B748-A83268729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26289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公式" r:id="rId15" imgW="1204068" imgH="472512" progId="Equation.3">
                  <p:embed/>
                </p:oleObj>
              </mc:Choice>
              <mc:Fallback>
                <p:oleObj name="公式" r:id="rId15" imgW="1204068" imgH="472512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97425"/>
                        <a:ext cx="26289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76">
            <a:extLst>
              <a:ext uri="{FF2B5EF4-FFF2-40B4-BE49-F238E27FC236}">
                <a16:creationId xmlns:a16="http://schemas.microsoft.com/office/drawing/2014/main" id="{12354735-A29D-4378-9931-993C05D96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724400"/>
          <a:ext cx="2447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公式" r:id="rId17" imgW="1158240" imgH="472512" progId="Equation.3">
                  <p:embed/>
                </p:oleObj>
              </mc:Choice>
              <mc:Fallback>
                <p:oleObj name="公式" r:id="rId17" imgW="1158240" imgH="472512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24400"/>
                        <a:ext cx="2447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5" name="Group 78">
            <a:extLst>
              <a:ext uri="{FF2B5EF4-FFF2-40B4-BE49-F238E27FC236}">
                <a16:creationId xmlns:a16="http://schemas.microsoft.com/office/drawing/2014/main" id="{32374982-88BB-423B-800F-8CF44516293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12" name="Picture 79" descr="78900">
              <a:extLst>
                <a:ext uri="{FF2B5EF4-FFF2-40B4-BE49-F238E27FC236}">
                  <a16:creationId xmlns:a16="http://schemas.microsoft.com/office/drawing/2014/main" id="{EFAC82C9-7B9E-4E8B-9A76-2E3AAE0C9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3" name="Text Box 8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EADD4EB-3FCC-4CDB-921E-0AD3748FE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8206" name="Group 81">
            <a:extLst>
              <a:ext uri="{FF2B5EF4-FFF2-40B4-BE49-F238E27FC236}">
                <a16:creationId xmlns:a16="http://schemas.microsoft.com/office/drawing/2014/main" id="{12BC5682-393D-4CA3-92D9-2E7231D64B4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8210" name="Picture 82" descr="78900">
              <a:extLst>
                <a:ext uri="{FF2B5EF4-FFF2-40B4-BE49-F238E27FC236}">
                  <a16:creationId xmlns:a16="http://schemas.microsoft.com/office/drawing/2014/main" id="{8BB46268-547D-4669-A58B-BC23FAB57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1" name="Text Box 8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511FF7B-F313-4DE5-BC60-0999B15BF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8207" name="Group 87">
            <a:extLst>
              <a:ext uri="{FF2B5EF4-FFF2-40B4-BE49-F238E27FC236}">
                <a16:creationId xmlns:a16="http://schemas.microsoft.com/office/drawing/2014/main" id="{2A2684E8-256D-4C56-BE9A-30777D6DA1D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8208" name="Picture 88" descr="78900">
              <a:extLst>
                <a:ext uri="{FF2B5EF4-FFF2-40B4-BE49-F238E27FC236}">
                  <a16:creationId xmlns:a16="http://schemas.microsoft.com/office/drawing/2014/main" id="{27537D9B-92B1-4713-B025-7C14E486B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Text Box 8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C6FA474-E2DE-4818-8478-37A359FB8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>
            <a:extLst>
              <a:ext uri="{FF2B5EF4-FFF2-40B4-BE49-F238E27FC236}">
                <a16:creationId xmlns:a16="http://schemas.microsoft.com/office/drawing/2014/main" id="{F3346010-567B-4BAE-B3E8-F284AD3A139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1847850" cy="850900"/>
            <a:chOff x="385" y="3022"/>
            <a:chExt cx="1164" cy="536"/>
          </a:xfrm>
        </p:grpSpPr>
        <p:pic>
          <p:nvPicPr>
            <p:cNvPr id="9241" name="Picture 18" descr="123">
              <a:extLst>
                <a:ext uri="{FF2B5EF4-FFF2-40B4-BE49-F238E27FC236}">
                  <a16:creationId xmlns:a16="http://schemas.microsoft.com/office/drawing/2014/main" id="{2213B1B4-DEE9-41C9-A68D-FB1069E5C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2" name="Text Box 19">
              <a:extLst>
                <a:ext uri="{FF2B5EF4-FFF2-40B4-BE49-F238E27FC236}">
                  <a16:creationId xmlns:a16="http://schemas.microsoft.com/office/drawing/2014/main" id="{CC579674-4445-4BE5-9049-7E8145E2A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 </a:t>
              </a:r>
            </a:p>
          </p:txBody>
        </p:sp>
      </p:grpSp>
      <p:sp>
        <p:nvSpPr>
          <p:cNvPr id="9219" name="Text Box 20">
            <a:extLst>
              <a:ext uri="{FF2B5EF4-FFF2-40B4-BE49-F238E27FC236}">
                <a16:creationId xmlns:a16="http://schemas.microsoft.com/office/drawing/2014/main" id="{5385BF42-86C5-4403-9743-BF552FFC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353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 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与网络的结构、参数值有关，与输入、输出变量的类型以及端口对的相互位置有关，与输入、输出幅值无关。因此网络函数是网络性质的一种体现。</a:t>
            </a:r>
          </a:p>
        </p:txBody>
      </p:sp>
      <p:sp>
        <p:nvSpPr>
          <p:cNvPr id="9220" name="Text Box 24">
            <a:extLst>
              <a:ext uri="{FF2B5EF4-FFF2-40B4-BE49-F238E27FC236}">
                <a16:creationId xmlns:a16="http://schemas.microsoft.com/office/drawing/2014/main" id="{857A522F-805A-4283-B88A-B5034DEB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8638"/>
            <a:ext cx="8532812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lang="en-US" altLang="zh-CN" b="0" i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是一个复数，它的频率特性分为两个部分：</a:t>
            </a:r>
          </a:p>
        </p:txBody>
      </p:sp>
      <p:grpSp>
        <p:nvGrpSpPr>
          <p:cNvPr id="9221" name="Group 28">
            <a:extLst>
              <a:ext uri="{FF2B5EF4-FFF2-40B4-BE49-F238E27FC236}">
                <a16:creationId xmlns:a16="http://schemas.microsoft.com/office/drawing/2014/main" id="{E48ABDFB-4B5C-472B-BC38-2630A31C5013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87775"/>
            <a:ext cx="4752975" cy="523875"/>
            <a:chOff x="567" y="2431"/>
            <a:chExt cx="2994" cy="330"/>
          </a:xfrm>
        </p:grpSpPr>
        <p:sp>
          <p:nvSpPr>
            <p:cNvPr id="9239" name="Rectangle 25">
              <a:extLst>
                <a:ext uri="{FF2B5EF4-FFF2-40B4-BE49-F238E27FC236}">
                  <a16:creationId xmlns:a16="http://schemas.microsoft.com/office/drawing/2014/main" id="{FF129CD3-F021-4070-9E11-9460A4C8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431"/>
              <a:ext cx="18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模与频率的关系 </a:t>
              </a:r>
            </a:p>
          </p:txBody>
        </p:sp>
        <p:graphicFrame>
          <p:nvGraphicFramePr>
            <p:cNvPr id="9240" name="Object 26">
              <a:extLst>
                <a:ext uri="{FF2B5EF4-FFF2-40B4-BE49-F238E27FC236}">
                  <a16:creationId xmlns:a16="http://schemas.microsoft.com/office/drawing/2014/main" id="{432C53D2-66FC-4917-A602-32A09006F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2432"/>
            <a:ext cx="122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公式" r:id="rId4" imgW="762000" imgH="167568" progId="Equation.3">
                    <p:embed/>
                  </p:oleObj>
                </mc:Choice>
                <mc:Fallback>
                  <p:oleObj name="公式" r:id="rId4" imgW="762000" imgH="16756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432"/>
                          <a:ext cx="1225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Rectangle 29">
            <a:extLst>
              <a:ext uri="{FF2B5EF4-FFF2-40B4-BE49-F238E27FC236}">
                <a16:creationId xmlns:a16="http://schemas.microsoft.com/office/drawing/2014/main" id="{E68976BB-CCF0-431F-81FD-1E19FCD7C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89363"/>
            <a:ext cx="1717675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幅频特性 </a:t>
            </a:r>
          </a:p>
        </p:txBody>
      </p:sp>
      <p:sp>
        <p:nvSpPr>
          <p:cNvPr id="9223" name="Line 30">
            <a:extLst>
              <a:ext uri="{FF2B5EF4-FFF2-40B4-BE49-F238E27FC236}">
                <a16:creationId xmlns:a16="http://schemas.microsoft.com/office/drawing/2014/main" id="{993DD189-874A-4435-A703-80115153D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076700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4" name="Group 36">
            <a:extLst>
              <a:ext uri="{FF2B5EF4-FFF2-40B4-BE49-F238E27FC236}">
                <a16:creationId xmlns:a16="http://schemas.microsoft.com/office/drawing/2014/main" id="{FC2AE1A0-134F-4A28-ADAD-CB8C51F702CA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4651375"/>
            <a:ext cx="4700588" cy="523875"/>
            <a:chOff x="2336" y="2930"/>
            <a:chExt cx="2961" cy="330"/>
          </a:xfrm>
        </p:grpSpPr>
        <p:sp>
          <p:nvSpPr>
            <p:cNvPr id="9237" name="Rectangle 32">
              <a:extLst>
                <a:ext uri="{FF2B5EF4-FFF2-40B4-BE49-F238E27FC236}">
                  <a16:creationId xmlns:a16="http://schemas.microsoft.com/office/drawing/2014/main" id="{CC093F8B-9EC3-416E-A5A3-00B21D6AD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30"/>
              <a:ext cx="20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幅角与频率的关系 </a:t>
              </a:r>
            </a:p>
          </p:txBody>
        </p:sp>
        <p:graphicFrame>
          <p:nvGraphicFramePr>
            <p:cNvPr id="9238" name="Object 33">
              <a:extLst>
                <a:ext uri="{FF2B5EF4-FFF2-40B4-BE49-F238E27FC236}">
                  <a16:creationId xmlns:a16="http://schemas.microsoft.com/office/drawing/2014/main" id="{1DE6C37E-AFCE-4090-AE3E-A23E5C4ED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6" y="2931"/>
            <a:ext cx="10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公式" r:id="rId6" imgW="708606" imgH="190428" progId="Equation.3">
                    <p:embed/>
                  </p:oleObj>
                </mc:Choice>
                <mc:Fallback>
                  <p:oleObj name="公式" r:id="rId6" imgW="708606" imgH="19042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931"/>
                          <a:ext cx="104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5" name="Rectangle 34">
            <a:extLst>
              <a:ext uri="{FF2B5EF4-FFF2-40B4-BE49-F238E27FC236}">
                <a16:creationId xmlns:a16="http://schemas.microsoft.com/office/drawing/2014/main" id="{3F5AB37F-80F7-4888-A615-6629943C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1717675" cy="523875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相频特性 </a:t>
            </a:r>
          </a:p>
        </p:txBody>
      </p:sp>
      <p:sp>
        <p:nvSpPr>
          <p:cNvPr id="9226" name="Line 35">
            <a:extLst>
              <a:ext uri="{FF2B5EF4-FFF2-40B4-BE49-F238E27FC236}">
                <a16:creationId xmlns:a16="http://schemas.microsoft.com/office/drawing/2014/main" id="{058B6145-E7D7-416D-B085-C15EB24A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941888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Rectangle 37">
            <a:extLst>
              <a:ext uri="{FF2B5EF4-FFF2-40B4-BE49-F238E27FC236}">
                <a16:creationId xmlns:a16="http://schemas.microsoft.com/office/drawing/2014/main" id="{F69A8B47-426A-4BE2-ADDA-2F279D73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5373688"/>
            <a:ext cx="860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网络函数可以用相量法中任一分析求解方法获得。</a:t>
            </a:r>
          </a:p>
        </p:txBody>
      </p:sp>
      <p:grpSp>
        <p:nvGrpSpPr>
          <p:cNvPr id="9228" name="Group 38">
            <a:extLst>
              <a:ext uri="{FF2B5EF4-FFF2-40B4-BE49-F238E27FC236}">
                <a16:creationId xmlns:a16="http://schemas.microsoft.com/office/drawing/2014/main" id="{7EB88A07-2140-4528-BFEA-46344E81E7F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35" name="Picture 39" descr="78900">
              <a:extLst>
                <a:ext uri="{FF2B5EF4-FFF2-40B4-BE49-F238E27FC236}">
                  <a16:creationId xmlns:a16="http://schemas.microsoft.com/office/drawing/2014/main" id="{62A8C9BE-594B-467C-955C-2DC71CA3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Text Box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7083401-F572-41EB-9A63-69DCD6BE0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9229" name="Group 41">
            <a:extLst>
              <a:ext uri="{FF2B5EF4-FFF2-40B4-BE49-F238E27FC236}">
                <a16:creationId xmlns:a16="http://schemas.microsoft.com/office/drawing/2014/main" id="{6DED677B-5808-46FC-8050-1724EA1519E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9233" name="Picture 42" descr="78900">
              <a:extLst>
                <a:ext uri="{FF2B5EF4-FFF2-40B4-BE49-F238E27FC236}">
                  <a16:creationId xmlns:a16="http://schemas.microsoft.com/office/drawing/2014/main" id="{51A15BCA-CE46-4283-AD1E-D1F38F052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Text Box 4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2419E7-DAEA-41A3-8C88-A9CB5898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9230" name="Group 47">
            <a:extLst>
              <a:ext uri="{FF2B5EF4-FFF2-40B4-BE49-F238E27FC236}">
                <a16:creationId xmlns:a16="http://schemas.microsoft.com/office/drawing/2014/main" id="{1D8B0D08-7F5A-4885-AB99-47CEC5E8E3E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9231" name="Picture 48" descr="78900">
              <a:extLst>
                <a:ext uri="{FF2B5EF4-FFF2-40B4-BE49-F238E27FC236}">
                  <a16:creationId xmlns:a16="http://schemas.microsoft.com/office/drawing/2014/main" id="{04C4BCD3-7A81-4E9C-A53A-3C77A9002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Text Box 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C3DB728A-7AE6-44B8-8E72-1F2C82C5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>
            <a:extLst>
              <a:ext uri="{FF2B5EF4-FFF2-40B4-BE49-F238E27FC236}">
                <a16:creationId xmlns:a16="http://schemas.microsoft.com/office/drawing/2014/main" id="{6B546456-6E38-4A4F-87D6-43AF6FE0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574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grpSp>
        <p:nvGrpSpPr>
          <p:cNvPr id="10243" name="Group 150">
            <a:extLst>
              <a:ext uri="{FF2B5EF4-FFF2-40B4-BE49-F238E27FC236}">
                <a16:creationId xmlns:a16="http://schemas.microsoft.com/office/drawing/2014/main" id="{17AE46B8-4B2A-4C8E-BEC7-BEBF91196F4D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441325"/>
            <a:ext cx="6407150" cy="574675"/>
            <a:chOff x="658" y="278"/>
            <a:chExt cx="4036" cy="362"/>
          </a:xfrm>
        </p:grpSpPr>
        <p:sp>
          <p:nvSpPr>
            <p:cNvPr id="10301" name="Rectangle 79">
              <a:extLst>
                <a:ext uri="{FF2B5EF4-FFF2-40B4-BE49-F238E27FC236}">
                  <a16:creationId xmlns:a16="http://schemas.microsoft.com/office/drawing/2014/main" id="{1D8D2CF7-0599-44D0-AAC1-BCA897EEB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78"/>
              <a:ext cx="28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求图示电路的网络函数</a:t>
              </a:r>
            </a:p>
          </p:txBody>
        </p:sp>
        <p:graphicFrame>
          <p:nvGraphicFramePr>
            <p:cNvPr id="10302" name="Object 78">
              <a:extLst>
                <a:ext uri="{FF2B5EF4-FFF2-40B4-BE49-F238E27FC236}">
                  <a16:creationId xmlns:a16="http://schemas.microsoft.com/office/drawing/2014/main" id="{2B36FF56-F0C2-4A75-BF9A-E650032B57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300"/>
            <a:ext cx="5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3" r:id="rId3" imgW="381108" imgH="205740" progId="Equation.3">
                    <p:embed/>
                  </p:oleObj>
                </mc:Choice>
                <mc:Fallback>
                  <p:oleObj r:id="rId3" imgW="381108" imgH="20574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00"/>
                          <a:ext cx="5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3" name="Object 77">
              <a:extLst>
                <a:ext uri="{FF2B5EF4-FFF2-40B4-BE49-F238E27FC236}">
                  <a16:creationId xmlns:a16="http://schemas.microsoft.com/office/drawing/2014/main" id="{CB3AC4A3-E2C9-482B-8EEF-6818F8372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300"/>
            <a:ext cx="6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4" r:id="rId5" imgW="434286" imgH="205740" progId="Equation.3">
                    <p:embed/>
                  </p:oleObj>
                </mc:Choice>
                <mc:Fallback>
                  <p:oleObj r:id="rId5" imgW="434286" imgH="2057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00"/>
                          <a:ext cx="6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4" name="Rectangle 80">
              <a:extLst>
                <a:ext uri="{FF2B5EF4-FFF2-40B4-BE49-F238E27FC236}">
                  <a16:creationId xmlns:a16="http://schemas.microsoft.com/office/drawing/2014/main" id="{3CEADB9B-843C-4FA9-9FE8-3D378AF6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00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</a:p>
          </p:txBody>
        </p:sp>
      </p:grpSp>
      <p:grpSp>
        <p:nvGrpSpPr>
          <p:cNvPr id="10244" name="Group 84">
            <a:extLst>
              <a:ext uri="{FF2B5EF4-FFF2-40B4-BE49-F238E27FC236}">
                <a16:creationId xmlns:a16="http://schemas.microsoft.com/office/drawing/2014/main" id="{9AE1BAA5-20AB-4361-AC3C-6E7D947A6FCD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836613"/>
            <a:ext cx="5165725" cy="2303462"/>
            <a:chOff x="706" y="2205"/>
            <a:chExt cx="3254" cy="1451"/>
          </a:xfrm>
        </p:grpSpPr>
        <p:graphicFrame>
          <p:nvGraphicFramePr>
            <p:cNvPr id="10267" name="Object 85">
              <a:extLst>
                <a:ext uri="{FF2B5EF4-FFF2-40B4-BE49-F238E27FC236}">
                  <a16:creationId xmlns:a16="http://schemas.microsoft.com/office/drawing/2014/main" id="{6A28EB10-E186-4B9D-83C7-94CF2B95E7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585409"/>
                </p:ext>
              </p:extLst>
            </p:nvPr>
          </p:nvGraphicFramePr>
          <p:xfrm>
            <a:off x="2784" y="2522"/>
            <a:ext cx="3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5" name="公式" r:id="rId7" imgW="205794" imgH="251460" progId="Equation.3">
                    <p:embed/>
                  </p:oleObj>
                </mc:Choice>
                <mc:Fallback>
                  <p:oleObj name="公式" r:id="rId7" imgW="205794" imgH="25146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22"/>
                          <a:ext cx="3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Line 86">
              <a:extLst>
                <a:ext uri="{FF2B5EF4-FFF2-40B4-BE49-F238E27FC236}">
                  <a16:creationId xmlns:a16="http://schemas.microsoft.com/office/drawing/2014/main" id="{C37E0E59-55CF-423E-B4AE-E23CF2CA4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614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87">
              <a:extLst>
                <a:ext uri="{FF2B5EF4-FFF2-40B4-BE49-F238E27FC236}">
                  <a16:creationId xmlns:a16="http://schemas.microsoft.com/office/drawing/2014/main" id="{7FE8DF47-EC28-4600-8DB8-A40FD5434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14"/>
              <a:ext cx="5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88">
              <a:extLst>
                <a:ext uri="{FF2B5EF4-FFF2-40B4-BE49-F238E27FC236}">
                  <a16:creationId xmlns:a16="http://schemas.microsoft.com/office/drawing/2014/main" id="{5CFACE53-0816-4AC2-AA3C-597A8E803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614"/>
              <a:ext cx="4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89">
              <a:extLst>
                <a:ext uri="{FF2B5EF4-FFF2-40B4-BE49-F238E27FC236}">
                  <a16:creationId xmlns:a16="http://schemas.microsoft.com/office/drawing/2014/main" id="{1535AFC8-3FA8-479A-9631-7B5FB88DC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612"/>
              <a:ext cx="272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90">
              <a:extLst>
                <a:ext uri="{FF2B5EF4-FFF2-40B4-BE49-F238E27FC236}">
                  <a16:creationId xmlns:a16="http://schemas.microsoft.com/office/drawing/2014/main" id="{B65D1318-264A-4BA2-98FF-DCBA12FDD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61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3" name="Group 91">
              <a:extLst>
                <a:ext uri="{FF2B5EF4-FFF2-40B4-BE49-F238E27FC236}">
                  <a16:creationId xmlns:a16="http://schemas.microsoft.com/office/drawing/2014/main" id="{8DE90F08-EBEC-47DF-98FD-48A3A069C32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587" y="2365"/>
              <a:ext cx="91" cy="408"/>
              <a:chOff x="2744" y="2931"/>
              <a:chExt cx="57" cy="283"/>
            </a:xfrm>
          </p:grpSpPr>
          <p:sp>
            <p:nvSpPr>
              <p:cNvPr id="10298" name="Arc 92">
                <a:extLst>
                  <a:ext uri="{FF2B5EF4-FFF2-40B4-BE49-F238E27FC236}">
                    <a16:creationId xmlns:a16="http://schemas.microsoft.com/office/drawing/2014/main" id="{489934A0-26C4-4E57-A80D-746B6D7B88E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Arc 93">
                <a:extLst>
                  <a:ext uri="{FF2B5EF4-FFF2-40B4-BE49-F238E27FC236}">
                    <a16:creationId xmlns:a16="http://schemas.microsoft.com/office/drawing/2014/main" id="{0B7336DF-4BEB-49F6-9510-785EAB78EF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Arc 94">
                <a:extLst>
                  <a:ext uri="{FF2B5EF4-FFF2-40B4-BE49-F238E27FC236}">
                    <a16:creationId xmlns:a16="http://schemas.microsoft.com/office/drawing/2014/main" id="{003B484D-E52F-4966-AEC2-C4C3CC208C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4" name="Group 95">
              <a:extLst>
                <a:ext uri="{FF2B5EF4-FFF2-40B4-BE49-F238E27FC236}">
                  <a16:creationId xmlns:a16="http://schemas.microsoft.com/office/drawing/2014/main" id="{2330F70A-D23F-4D8D-B116-16FF8B779B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858" y="2364"/>
              <a:ext cx="90" cy="408"/>
              <a:chOff x="2744" y="2931"/>
              <a:chExt cx="57" cy="283"/>
            </a:xfrm>
          </p:grpSpPr>
          <p:sp>
            <p:nvSpPr>
              <p:cNvPr id="10295" name="Arc 96">
                <a:extLst>
                  <a:ext uri="{FF2B5EF4-FFF2-40B4-BE49-F238E27FC236}">
                    <a16:creationId xmlns:a16="http://schemas.microsoft.com/office/drawing/2014/main" id="{4FFBEA02-7036-4ECD-AA59-5A8A9CAB79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Arc 97">
                <a:extLst>
                  <a:ext uri="{FF2B5EF4-FFF2-40B4-BE49-F238E27FC236}">
                    <a16:creationId xmlns:a16="http://schemas.microsoft.com/office/drawing/2014/main" id="{DBA1065A-267D-4D81-900A-77C0A5981F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Arc 98">
                <a:extLst>
                  <a:ext uri="{FF2B5EF4-FFF2-40B4-BE49-F238E27FC236}">
                    <a16:creationId xmlns:a16="http://schemas.microsoft.com/office/drawing/2014/main" id="{BF791C2E-B15C-4DEC-839D-D9E1E19C8F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75" name="Line 99">
              <a:extLst>
                <a:ext uri="{FF2B5EF4-FFF2-40B4-BE49-F238E27FC236}">
                  <a16:creationId xmlns:a16="http://schemas.microsoft.com/office/drawing/2014/main" id="{8E56203D-E8CA-41E8-AF55-BFC04CA1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61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Rectangle 100">
              <a:extLst>
                <a:ext uri="{FF2B5EF4-FFF2-40B4-BE49-F238E27FC236}">
                  <a16:creationId xmlns:a16="http://schemas.microsoft.com/office/drawing/2014/main" id="{0F0E1079-A819-4ABB-8953-42ABB7B4C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Rectangle 101">
              <a:extLst>
                <a:ext uri="{FF2B5EF4-FFF2-40B4-BE49-F238E27FC236}">
                  <a16:creationId xmlns:a16="http://schemas.microsoft.com/office/drawing/2014/main" id="{200D54C1-1130-44B6-A99C-C7DBC3B0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78" name="Object 102">
              <a:extLst>
                <a:ext uri="{FF2B5EF4-FFF2-40B4-BE49-F238E27FC236}">
                  <a16:creationId xmlns:a16="http://schemas.microsoft.com/office/drawing/2014/main" id="{F60C0ECB-F032-4FC8-9DD4-BC4EF470F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6" y="2941"/>
            <a:ext cx="2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Equation" r:id="rId9" imgW="175314" imgH="213288" progId="Equation.DSMT4">
                    <p:embed/>
                  </p:oleObj>
                </mc:Choice>
                <mc:Fallback>
                  <p:oleObj name="Equation" r:id="rId9" imgW="175314" imgH="213288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941"/>
                          <a:ext cx="28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Text Box 103">
              <a:extLst>
                <a:ext uri="{FF2B5EF4-FFF2-40B4-BE49-F238E27FC236}">
                  <a16:creationId xmlns:a16="http://schemas.microsoft.com/office/drawing/2014/main" id="{26573BC6-09F3-4FAD-9B8C-A6B578D8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931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0280" name="Text Box 104">
              <a:extLst>
                <a:ext uri="{FF2B5EF4-FFF2-40B4-BE49-F238E27FC236}">
                  <a16:creationId xmlns:a16="http://schemas.microsoft.com/office/drawing/2014/main" id="{804AB7C1-4820-4017-8B4B-87B511FBA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0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j</a:t>
              </a:r>
              <a:r>
                <a:rPr kumimoji="1" lang="el-GR" altLang="zh-CN" sz="2800" b="0" i="1">
                  <a:solidFill>
                    <a:schemeClr val="bg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10281" name="Text Box 105">
              <a:extLst>
                <a:ext uri="{FF2B5EF4-FFF2-40B4-BE49-F238E27FC236}">
                  <a16:creationId xmlns:a16="http://schemas.microsoft.com/office/drawing/2014/main" id="{E822FEA7-29E6-45BA-9A11-F9A573288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61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282" name="Text Box 106">
              <a:extLst>
                <a:ext uri="{FF2B5EF4-FFF2-40B4-BE49-F238E27FC236}">
                  <a16:creationId xmlns:a16="http://schemas.microsoft.com/office/drawing/2014/main" id="{4B56F4F6-84AE-43A7-886B-286641BE6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20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0283" name="Text Box 107">
              <a:extLst>
                <a:ext uri="{FF2B5EF4-FFF2-40B4-BE49-F238E27FC236}">
                  <a16:creationId xmlns:a16="http://schemas.microsoft.com/office/drawing/2014/main" id="{F8220007-C290-41F9-8834-C7BB6E38F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258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284" name="Text Box 108">
              <a:extLst>
                <a:ext uri="{FF2B5EF4-FFF2-40B4-BE49-F238E27FC236}">
                  <a16:creationId xmlns:a16="http://schemas.microsoft.com/office/drawing/2014/main" id="{A7FB2462-3368-46F9-BA6E-C3339FD07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4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0285" name="Oval 109">
              <a:extLst>
                <a:ext uri="{FF2B5EF4-FFF2-40B4-BE49-F238E27FC236}">
                  <a16:creationId xmlns:a16="http://schemas.microsoft.com/office/drawing/2014/main" id="{BBAF2A08-C4F6-4414-B62F-56BA6DC9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568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6" name="Oval 110">
              <a:extLst>
                <a:ext uri="{FF2B5EF4-FFF2-40B4-BE49-F238E27FC236}">
                  <a16:creationId xmlns:a16="http://schemas.microsoft.com/office/drawing/2014/main" id="{74903694-1BDB-4BE7-9484-9F53ADD4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66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7" name="Text Box 111">
              <a:extLst>
                <a:ext uri="{FF2B5EF4-FFF2-40B4-BE49-F238E27FC236}">
                  <a16:creationId xmlns:a16="http://schemas.microsoft.com/office/drawing/2014/main" id="{94C52979-30FD-4E35-8A10-E69EF2BF8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20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j</a:t>
              </a:r>
              <a:r>
                <a:rPr kumimoji="1" lang="el-GR" altLang="zh-CN" sz="2800" b="0" i="1">
                  <a:solidFill>
                    <a:schemeClr val="bg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10288" name="Text Box 112">
              <a:extLst>
                <a:ext uri="{FF2B5EF4-FFF2-40B4-BE49-F238E27FC236}">
                  <a16:creationId xmlns:a16="http://schemas.microsoft.com/office/drawing/2014/main" id="{98A3784E-6505-4BCE-9985-7BC3D8329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931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0289" name="Freeform 113">
              <a:extLst>
                <a:ext uri="{FF2B5EF4-FFF2-40B4-BE49-F238E27FC236}">
                  <a16:creationId xmlns:a16="http://schemas.microsoft.com/office/drawing/2014/main" id="{ABB8C3F6-2419-4905-9581-4A38C85F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2886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114">
              <a:extLst>
                <a:ext uri="{FF2B5EF4-FFF2-40B4-BE49-F238E27FC236}">
                  <a16:creationId xmlns:a16="http://schemas.microsoft.com/office/drawing/2014/main" id="{5491EB40-FA5C-46E7-8A01-26DD629D7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931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1" name="Object 115">
              <a:extLst>
                <a:ext uri="{FF2B5EF4-FFF2-40B4-BE49-F238E27FC236}">
                  <a16:creationId xmlns:a16="http://schemas.microsoft.com/office/drawing/2014/main" id="{DED11733-CD04-496B-8C1E-8C46866A0D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976"/>
            <a:ext cx="25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7" name="公式" r:id="rId11" imgW="129486" imgH="228600" progId="Equation.3">
                    <p:embed/>
                  </p:oleObj>
                </mc:Choice>
                <mc:Fallback>
                  <p:oleObj name="公式" r:id="rId11" imgW="129486" imgH="2286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76"/>
                          <a:ext cx="25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2" name="Object 116">
              <a:extLst>
                <a:ext uri="{FF2B5EF4-FFF2-40B4-BE49-F238E27FC236}">
                  <a16:creationId xmlns:a16="http://schemas.microsoft.com/office/drawing/2014/main" id="{7C3172E7-26B0-44A8-95F0-91583213FF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2935"/>
            <a:ext cx="23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" name="公式" r:id="rId13" imgW="114354" imgH="228600" progId="Equation.3">
                    <p:embed/>
                  </p:oleObj>
                </mc:Choice>
                <mc:Fallback>
                  <p:oleObj name="公式" r:id="rId13" imgW="114354" imgH="22860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2935"/>
                          <a:ext cx="23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3" name="Object 117">
              <a:extLst>
                <a:ext uri="{FF2B5EF4-FFF2-40B4-BE49-F238E27FC236}">
                  <a16:creationId xmlns:a16="http://schemas.microsoft.com/office/drawing/2014/main" id="{DC029880-E73D-40DB-99C9-9235055C0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2568"/>
            <a:ext cx="23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" name="公式" r:id="rId15" imgW="129486" imgH="228600" progId="Equation.3">
                    <p:embed/>
                  </p:oleObj>
                </mc:Choice>
                <mc:Fallback>
                  <p:oleObj name="公式" r:id="rId15" imgW="129486" imgH="2286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568"/>
                          <a:ext cx="23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118">
              <a:extLst>
                <a:ext uri="{FF2B5EF4-FFF2-40B4-BE49-F238E27FC236}">
                  <a16:creationId xmlns:a16="http://schemas.microsoft.com/office/drawing/2014/main" id="{0A5A92EF-8EDF-450D-848C-061DCBCC5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614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5" name="Text Box 119">
            <a:extLst>
              <a:ext uri="{FF2B5EF4-FFF2-40B4-BE49-F238E27FC236}">
                <a16:creationId xmlns:a16="http://schemas.microsoft.com/office/drawing/2014/main" id="{DA9396FD-2F8F-4F18-B281-2C022BEC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647700" cy="579437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10246" name="Group 123">
            <a:extLst>
              <a:ext uri="{FF2B5EF4-FFF2-40B4-BE49-F238E27FC236}">
                <a16:creationId xmlns:a16="http://schemas.microsoft.com/office/drawing/2014/main" id="{3639E8F6-469E-4CF9-90E3-718516EE5593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5975"/>
            <a:ext cx="3503612" cy="577850"/>
            <a:chOff x="657" y="2114"/>
            <a:chExt cx="2207" cy="364"/>
          </a:xfrm>
        </p:grpSpPr>
        <p:sp>
          <p:nvSpPr>
            <p:cNvPr id="10265" name="Rectangle 120">
              <a:extLst>
                <a:ext uri="{FF2B5EF4-FFF2-40B4-BE49-F238E27FC236}">
                  <a16:creationId xmlns:a16="http://schemas.microsoft.com/office/drawing/2014/main" id="{905E36FA-E6CF-4FA1-82C0-1B2EED15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14"/>
              <a:ext cx="20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列网孔方程求电流 </a:t>
              </a:r>
            </a:p>
          </p:txBody>
        </p:sp>
        <p:graphicFrame>
          <p:nvGraphicFramePr>
            <p:cNvPr id="10266" name="Object 121">
              <a:extLst>
                <a:ext uri="{FF2B5EF4-FFF2-40B4-BE49-F238E27FC236}">
                  <a16:creationId xmlns:a16="http://schemas.microsoft.com/office/drawing/2014/main" id="{F385D7C9-7BBD-4326-8956-854403AEE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115"/>
            <a:ext cx="25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公式" r:id="rId17" imgW="129486" imgH="190428" progId="Equation.3">
                    <p:embed/>
                  </p:oleObj>
                </mc:Choice>
                <mc:Fallback>
                  <p:oleObj name="公式" r:id="rId17" imgW="129486" imgH="190428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15"/>
                          <a:ext cx="25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7" name="Group 129">
            <a:extLst>
              <a:ext uri="{FF2B5EF4-FFF2-40B4-BE49-F238E27FC236}">
                <a16:creationId xmlns:a16="http://schemas.microsoft.com/office/drawing/2014/main" id="{AC108061-698C-4D3A-8F1E-EBD78D84D59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5263"/>
            <a:ext cx="3960812" cy="1201737"/>
            <a:chOff x="1247" y="2478"/>
            <a:chExt cx="2495" cy="757"/>
          </a:xfrm>
        </p:grpSpPr>
        <p:graphicFrame>
          <p:nvGraphicFramePr>
            <p:cNvPr id="10262" name="Object 125">
              <a:extLst>
                <a:ext uri="{FF2B5EF4-FFF2-40B4-BE49-F238E27FC236}">
                  <a16:creationId xmlns:a16="http://schemas.microsoft.com/office/drawing/2014/main" id="{23C44FA6-6D6A-4D9E-A5AD-B7431E98D6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478"/>
            <a:ext cx="208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r:id="rId19" imgW="1257246" imgH="205740" progId="Equation.3">
                    <p:embed/>
                  </p:oleObj>
                </mc:Choice>
                <mc:Fallback>
                  <p:oleObj r:id="rId19" imgW="1257246" imgH="20574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478"/>
                          <a:ext cx="208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24">
              <a:extLst>
                <a:ext uri="{FF2B5EF4-FFF2-40B4-BE49-F238E27FC236}">
                  <a16:creationId xmlns:a16="http://schemas.microsoft.com/office/drawing/2014/main" id="{C4672835-0670-4642-8ABE-6EE2C987B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840"/>
            <a:ext cx="240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2" name="公式" r:id="rId21" imgW="1348686" imgH="190428" progId="Equation.3">
                    <p:embed/>
                  </p:oleObj>
                </mc:Choice>
                <mc:Fallback>
                  <p:oleObj name="公式" r:id="rId21" imgW="1348686" imgH="190428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840"/>
                          <a:ext cx="2404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AutoShape 128">
              <a:extLst>
                <a:ext uri="{FF2B5EF4-FFF2-40B4-BE49-F238E27FC236}">
                  <a16:creationId xmlns:a16="http://schemas.microsoft.com/office/drawing/2014/main" id="{4C6FB5CC-A8AF-4466-A7D9-F77A8401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523"/>
              <a:ext cx="46" cy="635"/>
            </a:xfrm>
            <a:prstGeom prst="leftBrace">
              <a:avLst>
                <a:gd name="adj1" fmla="val 115036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0248" name="Object 130">
            <a:extLst>
              <a:ext uri="{FF2B5EF4-FFF2-40B4-BE49-F238E27FC236}">
                <a16:creationId xmlns:a16="http://schemas.microsoft.com/office/drawing/2014/main" id="{92B0BD49-7A5C-419D-92B0-3F4714773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00663"/>
          <a:ext cx="30972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r:id="rId23" imgW="1234548" imgH="403932" progId="Equation.3">
                  <p:embed/>
                </p:oleObj>
              </mc:Choice>
              <mc:Fallback>
                <p:oleObj r:id="rId23" imgW="1234548" imgH="403932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00663"/>
                        <a:ext cx="30972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32">
            <a:extLst>
              <a:ext uri="{FF2B5EF4-FFF2-40B4-BE49-F238E27FC236}">
                <a16:creationId xmlns:a16="http://schemas.microsoft.com/office/drawing/2014/main" id="{3618A874-E3D4-4748-8560-E485F7630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500438"/>
          <a:ext cx="33829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r:id="rId25" imgW="1333554" imgH="381072" progId="Equation.3">
                  <p:embed/>
                </p:oleObj>
              </mc:Choice>
              <mc:Fallback>
                <p:oleObj r:id="rId25" imgW="1333554" imgH="381072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500438"/>
                        <a:ext cx="338296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34">
            <a:extLst>
              <a:ext uri="{FF2B5EF4-FFF2-40B4-BE49-F238E27FC236}">
                <a16:creationId xmlns:a16="http://schemas.microsoft.com/office/drawing/2014/main" id="{B8A67473-ECC4-45FA-8B79-C03A75D4E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652963"/>
          <a:ext cx="33131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r:id="rId27" imgW="1386948" imgH="381072" progId="Equation.3">
                  <p:embed/>
                </p:oleObj>
              </mc:Choice>
              <mc:Fallback>
                <p:oleObj r:id="rId27" imgW="1386948" imgH="381072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52963"/>
                        <a:ext cx="33131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AutoShape 136" descr="羊皮纸">
            <a:extLst>
              <a:ext uri="{FF2B5EF4-FFF2-40B4-BE49-F238E27FC236}">
                <a16:creationId xmlns:a16="http://schemas.microsoft.com/office/drawing/2014/main" id="{70C46A57-1044-4BDE-B216-7CCF4B1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636838"/>
            <a:ext cx="1835150" cy="503237"/>
          </a:xfrm>
          <a:prstGeom prst="wedgeRoundRectCallout">
            <a:avLst>
              <a:gd name="adj1" fmla="val -81745"/>
              <a:gd name="adj2" fmla="val 171449"/>
              <a:gd name="adj3" fmla="val 16667"/>
            </a:avLst>
          </a:prstGeom>
          <a:blipFill dpi="0" rotWithShape="1">
            <a:blip r:embed="rId2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转移导纳 </a:t>
            </a:r>
          </a:p>
        </p:txBody>
      </p:sp>
      <p:sp>
        <p:nvSpPr>
          <p:cNvPr id="10252" name="AutoShape 137" descr="羊皮纸">
            <a:extLst>
              <a:ext uri="{FF2B5EF4-FFF2-40B4-BE49-F238E27FC236}">
                <a16:creationId xmlns:a16="http://schemas.microsoft.com/office/drawing/2014/main" id="{0AC5E67C-6EB5-4B7D-A3DF-2415221B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805488"/>
            <a:ext cx="2592388" cy="503237"/>
          </a:xfrm>
          <a:prstGeom prst="wedgeRoundRectCallout">
            <a:avLst>
              <a:gd name="adj1" fmla="val -44000"/>
              <a:gd name="adj2" fmla="val -142745"/>
              <a:gd name="adj3" fmla="val 16667"/>
            </a:avLst>
          </a:prstGeom>
          <a:blipFill dpi="0" rotWithShape="1">
            <a:blip r:embed="rId2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转移电压比 </a:t>
            </a:r>
          </a:p>
        </p:txBody>
      </p:sp>
      <p:grpSp>
        <p:nvGrpSpPr>
          <p:cNvPr id="10253" name="Group 138">
            <a:extLst>
              <a:ext uri="{FF2B5EF4-FFF2-40B4-BE49-F238E27FC236}">
                <a16:creationId xmlns:a16="http://schemas.microsoft.com/office/drawing/2014/main" id="{F4B7620E-AD98-4B45-A3E0-A4E90AEFC9D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60" name="Picture 139" descr="78900">
              <a:extLst>
                <a:ext uri="{FF2B5EF4-FFF2-40B4-BE49-F238E27FC236}">
                  <a16:creationId xmlns:a16="http://schemas.microsoft.com/office/drawing/2014/main" id="{B6C45E4B-C815-47F4-BC4E-BC5D382E9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Text Box 1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00AF534-4CB7-4C4B-BA96-544910E09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254" name="Group 141">
            <a:extLst>
              <a:ext uri="{FF2B5EF4-FFF2-40B4-BE49-F238E27FC236}">
                <a16:creationId xmlns:a16="http://schemas.microsoft.com/office/drawing/2014/main" id="{E7CD2365-8996-4CCB-B83C-45B614F0D63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0258" name="Picture 142" descr="78900">
              <a:extLst>
                <a:ext uri="{FF2B5EF4-FFF2-40B4-BE49-F238E27FC236}">
                  <a16:creationId xmlns:a16="http://schemas.microsoft.com/office/drawing/2014/main" id="{F821DF92-CB49-45E7-AB54-088EACF77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Text Box 14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4D66367-B487-4437-94F1-25EB4125D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0255" name="Group 147">
            <a:extLst>
              <a:ext uri="{FF2B5EF4-FFF2-40B4-BE49-F238E27FC236}">
                <a16:creationId xmlns:a16="http://schemas.microsoft.com/office/drawing/2014/main" id="{19625E34-9D09-41E3-BD70-73BE3DD378E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0256" name="Picture 148" descr="78900">
              <a:extLst>
                <a:ext uri="{FF2B5EF4-FFF2-40B4-BE49-F238E27FC236}">
                  <a16:creationId xmlns:a16="http://schemas.microsoft.com/office/drawing/2014/main" id="{5736180D-22BD-4D67-866C-C767B0E26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7" name="Text Box 1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618B92B-CD0F-47E7-9C5A-D331780B2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>
            <a:extLst>
              <a:ext uri="{FF2B5EF4-FFF2-40B4-BE49-F238E27FC236}">
                <a16:creationId xmlns:a16="http://schemas.microsoft.com/office/drawing/2014/main" id="{1002B3E6-6E9C-460D-B569-E188129E3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987425"/>
            <a:ext cx="72977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以网络函数中</a:t>
            </a:r>
            <a:r>
              <a:rPr kumimoji="1" lang="en-US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l-GR" altLang="zh-CN" sz="2800" b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的最高次方的次数定义网络函数的阶数。 </a:t>
            </a:r>
          </a:p>
        </p:txBody>
      </p:sp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id="{1D67675E-D760-43CB-98C8-9DA78E856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578225"/>
          <a:ext cx="3057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3" imgW="1562046" imgH="228600" progId="Equation.3">
                  <p:embed/>
                </p:oleObj>
              </mc:Choice>
              <mc:Fallback>
                <p:oleObj name="公式" r:id="rId3" imgW="1562046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78225"/>
                        <a:ext cx="3057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6">
            <a:extLst>
              <a:ext uri="{FF2B5EF4-FFF2-40B4-BE49-F238E27FC236}">
                <a16:creationId xmlns:a16="http://schemas.microsoft.com/office/drawing/2014/main" id="{2A639037-D3AA-41B9-B31B-C40DD3BE5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94125"/>
            <a:ext cx="720725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9" name="Group 77">
            <a:extLst>
              <a:ext uri="{FF2B5EF4-FFF2-40B4-BE49-F238E27FC236}">
                <a16:creationId xmlns:a16="http://schemas.microsoft.com/office/drawing/2014/main" id="{74F8BBCF-8ABB-4709-9C42-D633B16679B4}"/>
              </a:ext>
            </a:extLst>
          </p:cNvPr>
          <p:cNvGrpSpPr>
            <a:grpSpLocks/>
          </p:cNvGrpSpPr>
          <p:nvPr/>
        </p:nvGrpSpPr>
        <p:grpSpPr bwMode="auto">
          <a:xfrm>
            <a:off x="0" y="842963"/>
            <a:ext cx="1847850" cy="850900"/>
            <a:chOff x="385" y="3022"/>
            <a:chExt cx="1164" cy="536"/>
          </a:xfrm>
        </p:grpSpPr>
        <p:pic>
          <p:nvPicPr>
            <p:cNvPr id="11281" name="Picture 78" descr="123">
              <a:extLst>
                <a:ext uri="{FF2B5EF4-FFF2-40B4-BE49-F238E27FC236}">
                  <a16:creationId xmlns:a16="http://schemas.microsoft.com/office/drawing/2014/main" id="{6620388B-85BC-4E7C-A838-B0271E7D4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2" name="Text Box 79">
              <a:extLst>
                <a:ext uri="{FF2B5EF4-FFF2-40B4-BE49-F238E27FC236}">
                  <a16:creationId xmlns:a16="http://schemas.microsoft.com/office/drawing/2014/main" id="{61C5D1AB-9782-4F0B-A7FF-19780449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solidFill>
                    <a:srgbClr val="FA7748"/>
                  </a:solidFill>
                  <a:ea typeface="华文行楷" panose="02010800040101010101" pitchFamily="2" charset="-122"/>
                </a:rPr>
                <a:t>注意  </a:t>
              </a:r>
            </a:p>
          </p:txBody>
        </p:sp>
      </p:grpSp>
      <p:sp>
        <p:nvSpPr>
          <p:cNvPr id="11270" name="Text Box 80">
            <a:extLst>
              <a:ext uri="{FF2B5EF4-FFF2-40B4-BE49-F238E27FC236}">
                <a16:creationId xmlns:a16="http://schemas.microsoft.com/office/drawing/2014/main" id="{1D27CB08-997B-4B21-8F56-E9078C140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995488"/>
            <a:ext cx="71993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由网络函数能求得网络在任意正弦输入时的端口正弦响应，即有</a:t>
            </a:r>
          </a:p>
        </p:txBody>
      </p:sp>
      <p:graphicFrame>
        <p:nvGraphicFramePr>
          <p:cNvPr id="11271" name="Object 81">
            <a:extLst>
              <a:ext uri="{FF2B5EF4-FFF2-40B4-BE49-F238E27FC236}">
                <a16:creationId xmlns:a16="http://schemas.microsoft.com/office/drawing/2014/main" id="{09CBB6D2-FCFF-4249-921E-C51BE0E20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290888"/>
          <a:ext cx="23907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6" imgW="1143108" imgH="457200" progId="Equation.3">
                  <p:embed/>
                </p:oleObj>
              </mc:Choice>
              <mc:Fallback>
                <p:oleObj name="公式" r:id="rId6" imgW="1143108" imgH="4572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90888"/>
                        <a:ext cx="23907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33CC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33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82">
            <a:extLst>
              <a:ext uri="{FF2B5EF4-FFF2-40B4-BE49-F238E27FC236}">
                <a16:creationId xmlns:a16="http://schemas.microsoft.com/office/drawing/2014/main" id="{E2524E45-9133-45E5-AC54-61EC0BB7084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279" name="Picture 83" descr="78900">
              <a:extLst>
                <a:ext uri="{FF2B5EF4-FFF2-40B4-BE49-F238E27FC236}">
                  <a16:creationId xmlns:a16="http://schemas.microsoft.com/office/drawing/2014/main" id="{DB1FF8FB-7389-4654-A000-2AF691D60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0" name="Text Box 8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C2DAF8D-84CF-4E54-805B-599AA318D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1273" name="Group 85">
            <a:extLst>
              <a:ext uri="{FF2B5EF4-FFF2-40B4-BE49-F238E27FC236}">
                <a16:creationId xmlns:a16="http://schemas.microsoft.com/office/drawing/2014/main" id="{AB91FAD0-693D-4DE2-95CC-DA520D92B4CB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11277" name="Picture 86" descr="78900">
              <a:extLst>
                <a:ext uri="{FF2B5EF4-FFF2-40B4-BE49-F238E27FC236}">
                  <a16:creationId xmlns:a16="http://schemas.microsoft.com/office/drawing/2014/main" id="{6187F516-CDC6-4938-B7A4-1237287C9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 Box 8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3B6D313-1100-4E3C-8E9E-D8C92D19C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1274" name="Group 91">
            <a:extLst>
              <a:ext uri="{FF2B5EF4-FFF2-40B4-BE49-F238E27FC236}">
                <a16:creationId xmlns:a16="http://schemas.microsoft.com/office/drawing/2014/main" id="{C8434005-6E88-4F2D-8452-2B26227B1B7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11275" name="Picture 92" descr="78900">
              <a:extLst>
                <a:ext uri="{FF2B5EF4-FFF2-40B4-BE49-F238E27FC236}">
                  <a16:creationId xmlns:a16="http://schemas.microsoft.com/office/drawing/2014/main" id="{5838AA22-ABFA-4E1F-9639-6D2CBBABE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 Box 9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79FD392-2A38-4293-98E8-BDFD4DE61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2707</Words>
  <Application>Microsoft Office PowerPoint</Application>
  <PresentationFormat>全屏显示(4:3)</PresentationFormat>
  <Paragraphs>648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Batang</vt:lpstr>
      <vt:lpstr>黑体</vt:lpstr>
      <vt:lpstr>华文行楷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Equation</vt:lpstr>
      <vt:lpstr>公式</vt:lpstr>
      <vt:lpstr>Equation.3</vt:lpstr>
      <vt:lpstr>Equation.DSMT4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严 中圣</cp:lastModifiedBy>
  <cp:revision>240</cp:revision>
  <dcterms:created xsi:type="dcterms:W3CDTF">2002-09-10T13:23:11Z</dcterms:created>
  <dcterms:modified xsi:type="dcterms:W3CDTF">2022-01-02T04:37:09Z</dcterms:modified>
</cp:coreProperties>
</file>