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7F20B-BF6C-4395-BA37-A11D8022C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DE5C23-7858-486C-8C57-E07CF4FA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15F3E-4C52-4A14-92D5-0ECC0092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2E7A7-0807-4DC6-B390-E7DCFC28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5180A-6163-4150-B097-33D69340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4088F-576A-4743-8779-C9D04259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C921C-5B2F-4449-A5CB-249C4DC23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554C1-E888-4B87-ADB9-59C7014F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8E92B-083B-4BB4-AAB6-7351B837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607B1-C46C-4A97-94BC-7F8712B5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0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66970F-01D6-43BA-BD1E-E6283FBF8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4E0DF-048E-48FF-A9A8-834B6B036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ADE20-BACD-4137-944F-24EFF463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726B4-7D72-41C1-B45D-B9B6EDD9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70AA0-0851-4BB1-9911-315A9483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9D33E-AF2B-4018-8994-50C2A5C4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B371C-FD38-4B95-9523-E4544005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B779-459A-4DD0-AAF2-5826595C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C3FB5-2AF9-442C-A4DC-6FE790D6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2E6A7-5817-4366-86AC-B48D2BDB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C739F-932F-46F4-98AB-267F4F24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67664-FFDA-4DEA-B6BD-60F005A5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FBCAB-0362-4017-B0F5-9B77D7F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43441-6F0B-472E-9D79-F35C82FB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D3B7E-2C46-4873-9E12-F621A05D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3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B6869-C0B9-4722-A99F-A445550A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DF921-49A1-48CC-B816-5C58A2FB7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625FB-7846-426E-88E1-AFE904E81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E15DE-F5B3-45B8-8839-854A3E12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8CB6F-1D25-4C66-8102-BAB18A25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DFE6E-0141-4354-B574-DC57610D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242A6-72AE-4FE1-AAD5-4A5B1BAD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138D0-A931-496D-909C-CF34B79B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2E074-AF6D-4595-8B54-60178A4E7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8C63F1-38BA-47FB-B55C-F421EA83C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E720FE-AA4D-440A-B59B-4DCD71CA5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F422C4-7289-4844-90B1-DECD7580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F75776-5BEE-49CD-B999-A868598A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2D5F25-78CE-4C47-BE99-EAAF1BDC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6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2763F-E7B1-4C53-AACB-0D5B11F3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6FB492-EEE4-4D81-B00F-EF37CD69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61E5C5-AE38-4055-8475-D3EEB578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ED293C-9034-41A1-A6F3-49A35E29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3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F3EE8A-22A3-4A5E-827A-53ACF523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84934-0EC2-43EB-9AC9-F706FBC0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0BC80-8733-49FD-A7E3-AFE5ABA2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36E74-3F54-446D-A229-C025815F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C9BEA-26B5-4D87-8FB9-9B193BB7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60BE4-92B7-48F5-B688-97CD29E91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86F6B-B504-4C47-A7B5-5A84DD3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B914F-EA94-4E65-B32A-E936C378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A56C1-E469-4C58-93B0-16C6DA5A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5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A5776-1AB9-4B89-A791-F2DBCA35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7FF6A-2D35-4A61-99C6-DC26A4305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088E0-8071-4A06-94CA-D96A3AC73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3A137-DEC8-4DF7-8D74-04B709FA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F5525-6890-44D0-BAE0-00D55326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1B029-69FD-4BB4-AA2B-7FAAD88B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3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65DA31-D8F9-4BF3-BB0D-90B90FA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76B91-C4E8-4750-B4DB-3C1E1B2C7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55031-004B-4996-ADF6-8D7232A51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15FB-BE8F-49AB-A826-44CE3F188D35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1C3B2-538E-4890-BACE-F64B6700F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EC043-52AB-4723-A2B0-048B7FF1E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35DC6-A25C-49A4-9BF6-370A73AABECF}"/>
              </a:ext>
            </a:extLst>
          </p:cNvPr>
          <p:cNvSpPr/>
          <p:nvPr/>
        </p:nvSpPr>
        <p:spPr>
          <a:xfrm>
            <a:off x="731520" y="931595"/>
            <a:ext cx="10728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学习</a:t>
            </a:r>
            <a:r>
              <a:rPr lang="en-US" altLang="zh-CN" b="1" dirty="0"/>
              <a:t>Linux</a:t>
            </a:r>
            <a:r>
              <a:rPr lang="zh-CN" altLang="en-US" b="1" dirty="0"/>
              <a:t>中</a:t>
            </a:r>
            <a:r>
              <a:rPr lang="en-US" altLang="zh-CN" b="1" dirty="0"/>
              <a:t>module</a:t>
            </a:r>
            <a:r>
              <a:rPr lang="zh-CN" altLang="en-US" b="1" dirty="0"/>
              <a:t>模块的编程基本方法，并可以将其动态加载入内核。（请将每一步的过程截图保存）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2D942D-7D54-4649-9125-56764C7641A9}"/>
              </a:ext>
            </a:extLst>
          </p:cNvPr>
          <p:cNvSpPr/>
          <p:nvPr/>
        </p:nvSpPr>
        <p:spPr>
          <a:xfrm>
            <a:off x="731520" y="1955051"/>
            <a:ext cx="1092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 线程信号量同步与互斥：生产者和消费者共享</a:t>
            </a:r>
            <a:r>
              <a:rPr lang="en-US" altLang="zh-CN" b="1" dirty="0"/>
              <a:t>1</a:t>
            </a:r>
            <a:r>
              <a:rPr lang="zh-CN" altLang="en-US" b="1" dirty="0"/>
              <a:t>个缓冲区，使用之前学过的方法创建两个线程分别作为生产者和消费者</a:t>
            </a:r>
            <a:endParaRPr lang="en-US" altLang="zh-CN" b="1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pthread.h</a:t>
            </a:r>
            <a:r>
              <a:rPr lang="en-US" altLang="zh-CN" dirty="0"/>
              <a:t>&gt; 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semaphore.h</a:t>
            </a:r>
            <a:r>
              <a:rPr lang="en-US" altLang="zh-CN" dirty="0"/>
              <a:t>&gt;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8400CD-99E3-4A66-BBD8-CB067CCFABE9}"/>
              </a:ext>
            </a:extLst>
          </p:cNvPr>
          <p:cNvSpPr/>
          <p:nvPr/>
        </p:nvSpPr>
        <p:spPr>
          <a:xfrm>
            <a:off x="731520" y="3510618"/>
            <a:ext cx="11643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内存管理</a:t>
            </a:r>
            <a:r>
              <a:rPr lang="en-US" altLang="zh-CN" b="1" dirty="0"/>
              <a:t>: </a:t>
            </a:r>
            <a:r>
              <a:rPr lang="zh-CN" altLang="en-US" b="1" dirty="0"/>
              <a:t>页面转换算法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屏幕上应该输出每一步的中间结果，不可以只有最后一个数值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FA17A4-4928-4392-AC6F-6910946D2A5C}"/>
              </a:ext>
            </a:extLst>
          </p:cNvPr>
          <p:cNvSpPr/>
          <p:nvPr/>
        </p:nvSpPr>
        <p:spPr>
          <a:xfrm>
            <a:off x="1135380" y="3939510"/>
            <a:ext cx="99212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(1 )</a:t>
            </a:r>
            <a:r>
              <a:rPr lang="zh-CN" altLang="en-US" sz="1600" b="1" dirty="0"/>
              <a:t>使用数组存储一组页面请求，页面请求的数量要</a:t>
            </a:r>
            <a:r>
              <a:rPr lang="en-US" altLang="zh-CN" sz="1600" b="1" dirty="0"/>
              <a:t>50</a:t>
            </a:r>
            <a:r>
              <a:rPr lang="zh-CN" altLang="en-US" sz="1600" b="1" dirty="0"/>
              <a:t>个以上，访问的页面号可以用随机数生成（</a:t>
            </a:r>
            <a:r>
              <a:rPr lang="en-US" altLang="zh-CN" sz="1600" b="1" dirty="0"/>
              <a:t>0~20</a:t>
            </a:r>
            <a:r>
              <a:rPr lang="zh-CN" altLang="en-US" sz="1600" b="1" dirty="0"/>
              <a:t>）；</a:t>
            </a:r>
          </a:p>
          <a:p>
            <a:r>
              <a:rPr lang="en-US" altLang="zh-CN" sz="1600" b="1" dirty="0"/>
              <a:t>(2)</a:t>
            </a:r>
            <a:r>
              <a:rPr lang="zh-CN" altLang="en-US" sz="1600" b="1" dirty="0"/>
              <a:t>设置为分配给进程的页框数（假定是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）；</a:t>
            </a:r>
          </a:p>
          <a:p>
            <a:r>
              <a:rPr lang="en-US" altLang="zh-CN" sz="1600" b="1" dirty="0"/>
              <a:t>(3 )</a:t>
            </a:r>
            <a:r>
              <a:rPr lang="zh-CN" altLang="en-US" sz="1600" b="1" dirty="0"/>
              <a:t>使用</a:t>
            </a:r>
            <a:r>
              <a:rPr lang="en-US" altLang="zh-CN" sz="1600" b="1" dirty="0"/>
              <a:t>LRU</a:t>
            </a:r>
            <a:r>
              <a:rPr lang="zh-CN" altLang="en-US" sz="1600" b="1" dirty="0"/>
              <a:t>算法，模拟完成全部的页面请求，最后输出总共发生了多少次缺页；</a:t>
            </a:r>
          </a:p>
          <a:p>
            <a:r>
              <a:rPr lang="en-US" altLang="zh-CN" sz="1600" b="1" dirty="0"/>
              <a:t>(4) </a:t>
            </a:r>
            <a:r>
              <a:rPr lang="zh-CN" altLang="en-US" sz="1600" b="1" dirty="0"/>
              <a:t>重新设置页框为</a:t>
            </a:r>
            <a:r>
              <a:rPr lang="en-US" altLang="zh-CN" sz="1600" b="1" dirty="0"/>
              <a:t>10</a:t>
            </a:r>
            <a:r>
              <a:rPr lang="zh-CN" altLang="en-US" sz="1600" b="1" dirty="0"/>
              <a:t>，重复第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和第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步，观察页框数量对缺页中断率的影响；</a:t>
            </a:r>
          </a:p>
          <a:p>
            <a:r>
              <a:rPr lang="en-US" altLang="zh-CN" sz="1600" b="1" dirty="0"/>
              <a:t>(5) </a:t>
            </a:r>
            <a:r>
              <a:rPr lang="zh-CN" altLang="en-US" sz="1600" b="1" dirty="0"/>
              <a:t>在相同页框的情况下，使用</a:t>
            </a:r>
            <a:r>
              <a:rPr lang="en-US" altLang="zh-CN" sz="1600" b="1" dirty="0"/>
              <a:t>FIFO</a:t>
            </a:r>
            <a:r>
              <a:rPr lang="zh-CN" altLang="en-US" sz="1600" b="1" dirty="0"/>
              <a:t>算法模拟全部的页面请求，以此来比对</a:t>
            </a:r>
            <a:r>
              <a:rPr lang="en-US" altLang="zh-CN" sz="1600" b="1" dirty="0"/>
              <a:t>FIFO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LRU</a:t>
            </a:r>
            <a:r>
              <a:rPr lang="zh-CN" altLang="en-US" sz="1600" b="1" dirty="0"/>
              <a:t>之间的差别</a:t>
            </a:r>
            <a:r>
              <a:rPr lang="zh-CN" altLang="en-US" dirty="0"/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6AE9BD-3211-450E-977E-F084A07CBA29}"/>
              </a:ext>
            </a:extLst>
          </p:cNvPr>
          <p:cNvSpPr/>
          <p:nvPr/>
        </p:nvSpPr>
        <p:spPr>
          <a:xfrm>
            <a:off x="731520" y="545547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源代码请使用文字符号</a:t>
            </a:r>
          </a:p>
        </p:txBody>
      </p:sp>
    </p:spTree>
    <p:extLst>
      <p:ext uri="{BB962C8B-B14F-4D97-AF65-F5344CB8AC3E}">
        <p14:creationId xmlns:p14="http://schemas.microsoft.com/office/powerpoint/2010/main" val="119078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jwz</dc:creator>
  <cp:lastModifiedBy>jwz</cp:lastModifiedBy>
  <cp:revision>23</cp:revision>
  <dcterms:created xsi:type="dcterms:W3CDTF">2022-11-07T03:25:54Z</dcterms:created>
  <dcterms:modified xsi:type="dcterms:W3CDTF">2023-05-21T02:38:59Z</dcterms:modified>
</cp:coreProperties>
</file>